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9"/>
  </p:notesMasterIdLst>
  <p:sldIdLst>
    <p:sldId id="256" r:id="rId2"/>
    <p:sldId id="257" r:id="rId3"/>
    <p:sldId id="259" r:id="rId4"/>
    <p:sldId id="267" r:id="rId5"/>
    <p:sldId id="261" r:id="rId6"/>
    <p:sldId id="264" r:id="rId7"/>
    <p:sldId id="269" r:id="rId8"/>
  </p:sldIdLst>
  <p:sldSz cx="9144000" cy="5143500" type="screen16x9"/>
  <p:notesSz cx="6858000" cy="9144000"/>
  <p:embeddedFontLst>
    <p:embeddedFont>
      <p:font typeface="Nanum Gothic" panose="020B0604020202020204" charset="-127"/>
      <p:regular r:id="rId10"/>
      <p:bold r:id="rId11"/>
    </p:embeddedFont>
    <p:embeddedFont>
      <p:font typeface="HP-009" panose="020B0803050302020204" pitchFamily="34" charset="0"/>
      <p:boldItalic r:id="rId12"/>
    </p:embeddedFont>
    <p:embeddedFont>
      <p:font typeface="Patrick Hand" panose="020B0604020202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Sriracha" panose="020B0604020202020204" charset="-34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4D573B-E20B-4C55-88AD-ACDF1E759E4B}">
  <a:tblStyle styleId="{644D573B-E20B-4C55-88AD-ACDF1E759E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4" name="Google Shape;12274;gc3084a57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5" name="Google Shape;12275;gc3084a57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0" name="Google Shape;12280;gc4d6cd5c9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1" name="Google Shape;12281;gc4d6cd5c9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Google Shape;12292;gc38baaf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3" name="Google Shape;12293;gc38baafb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" name="Google Shape;12410;gc4d6cd5c9a_1_5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1" name="Google Shape;12411;gc4d6cd5c9a_1_5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5" name="Google Shape;12315;gc4d6cd5c9a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6" name="Google Shape;12316;gc4d6cd5c9a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" name="Google Shape;12359;gc4d6cd5c9a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0" name="Google Shape;12360;gc4d6cd5c9a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3" name="Google Shape;12593;gc52430368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4" name="Google Shape;12594;gc52430368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08175" y="633213"/>
            <a:ext cx="4087800" cy="22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73775" y="2849925"/>
            <a:ext cx="54222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8363" y="1938701"/>
            <a:ext cx="8367739" cy="3640652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8452" y="3166475"/>
            <a:ext cx="5890000" cy="2017272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702839">
            <a:off x="1408345" y="3512247"/>
            <a:ext cx="935657" cy="1541793"/>
            <a:chOff x="10360252" y="-2712448"/>
            <a:chExt cx="236654" cy="389949"/>
          </a:xfrm>
        </p:grpSpPr>
        <p:sp>
          <p:nvSpPr>
            <p:cNvPr id="14" name="Google Shape;14;p2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-42389" y="2966333"/>
            <a:ext cx="1290591" cy="2216570"/>
            <a:chOff x="14253922" y="-1754319"/>
            <a:chExt cx="417938" cy="717824"/>
          </a:xfrm>
        </p:grpSpPr>
        <p:sp>
          <p:nvSpPr>
            <p:cNvPr id="36" name="Google Shape;36;p2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18842" y="3595618"/>
            <a:ext cx="912735" cy="1587279"/>
            <a:chOff x="272217" y="3453993"/>
            <a:chExt cx="912735" cy="1587279"/>
          </a:xfrm>
        </p:grpSpPr>
        <p:sp>
          <p:nvSpPr>
            <p:cNvPr id="55" name="Google Shape;55;p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454819" y="3754713"/>
            <a:ext cx="1221255" cy="1269098"/>
            <a:chOff x="2785514" y="3607713"/>
            <a:chExt cx="1570544" cy="1632070"/>
          </a:xfrm>
        </p:grpSpPr>
        <p:sp>
          <p:nvSpPr>
            <p:cNvPr id="63" name="Google Shape;63;p2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 rot="7029438">
            <a:off x="-671502" y="-1889856"/>
            <a:ext cx="3720311" cy="4823605"/>
            <a:chOff x="-681551" y="1515677"/>
            <a:chExt cx="3439497" cy="4459513"/>
          </a:xfrm>
        </p:grpSpPr>
        <p:sp>
          <p:nvSpPr>
            <p:cNvPr id="89" name="Google Shape;89;p2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103;p2"/>
            <p:cNvGrpSpPr/>
            <p:nvPr/>
          </p:nvGrpSpPr>
          <p:grpSpPr>
            <a:xfrm>
              <a:off x="-681551" y="1515677"/>
              <a:ext cx="3373735" cy="4459513"/>
              <a:chOff x="-852776" y="1751165"/>
              <a:chExt cx="3373735" cy="4459513"/>
            </a:xfrm>
          </p:grpSpPr>
          <p:sp>
            <p:nvSpPr>
              <p:cNvPr id="104" name="Google Shape;104;p2"/>
              <p:cNvSpPr/>
              <p:nvPr/>
            </p:nvSpPr>
            <p:spPr>
              <a:xfrm rot="-6541634">
                <a:off x="1599601" y="3991948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6541634">
                <a:off x="1909500" y="4116044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6541634">
                <a:off x="1798821" y="4486231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4" name="Google Shape;304;p2"/>
          <p:cNvSpPr/>
          <p:nvPr/>
        </p:nvSpPr>
        <p:spPr>
          <a:xfrm>
            <a:off x="-628731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4371094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10_1">
    <p:spTree>
      <p:nvGrpSpPr>
        <p:cNvPr id="1" name="Shape 1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" name="Google Shape;11970;p39"/>
          <p:cNvSpPr/>
          <p:nvPr/>
        </p:nvSpPr>
        <p:spPr>
          <a:xfrm>
            <a:off x="-88363" y="1938701"/>
            <a:ext cx="8367739" cy="3640652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1" name="Google Shape;11971;p39"/>
          <p:cNvSpPr/>
          <p:nvPr/>
        </p:nvSpPr>
        <p:spPr>
          <a:xfrm flipH="1">
            <a:off x="-428487" y="3166476"/>
            <a:ext cx="7332685" cy="2017272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2" name="Google Shape;11972;p39"/>
          <p:cNvGrpSpPr/>
          <p:nvPr/>
        </p:nvGrpSpPr>
        <p:grpSpPr>
          <a:xfrm rot="1702839">
            <a:off x="1408345" y="3512247"/>
            <a:ext cx="935657" cy="1541793"/>
            <a:chOff x="10360252" y="-2712448"/>
            <a:chExt cx="236654" cy="389949"/>
          </a:xfrm>
        </p:grpSpPr>
        <p:sp>
          <p:nvSpPr>
            <p:cNvPr id="11973" name="Google Shape;11973;p39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39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39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39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39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39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39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39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39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39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39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39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39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39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39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39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39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39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39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39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39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4" name="Google Shape;11994;p39"/>
          <p:cNvGrpSpPr/>
          <p:nvPr/>
        </p:nvGrpSpPr>
        <p:grpSpPr>
          <a:xfrm>
            <a:off x="-42389" y="2966333"/>
            <a:ext cx="1290591" cy="2216570"/>
            <a:chOff x="14253922" y="-1754319"/>
            <a:chExt cx="417938" cy="717824"/>
          </a:xfrm>
        </p:grpSpPr>
        <p:sp>
          <p:nvSpPr>
            <p:cNvPr id="11995" name="Google Shape;11995;p39"/>
            <p:cNvSpPr/>
            <p:nvPr/>
          </p:nvSpPr>
          <p:spPr>
            <a:xfrm>
              <a:off x="14417096" y="-1754319"/>
              <a:ext cx="241044" cy="219336"/>
            </a:xfrm>
            <a:custGeom>
              <a:avLst/>
              <a:gdLst/>
              <a:ahLst/>
              <a:cxnLst/>
              <a:rect l="l" t="t" r="r" b="b"/>
              <a:pathLst>
                <a:path w="3953" h="3597" extrusionOk="0">
                  <a:moveTo>
                    <a:pt x="415" y="0"/>
                  </a:moveTo>
                  <a:cubicBezTo>
                    <a:pt x="403" y="0"/>
                    <a:pt x="390" y="1"/>
                    <a:pt x="379" y="3"/>
                  </a:cubicBezTo>
                  <a:cubicBezTo>
                    <a:pt x="1" y="69"/>
                    <a:pt x="56" y="764"/>
                    <a:pt x="127" y="1032"/>
                  </a:cubicBezTo>
                  <a:cubicBezTo>
                    <a:pt x="236" y="1453"/>
                    <a:pt x="603" y="1776"/>
                    <a:pt x="751" y="2192"/>
                  </a:cubicBezTo>
                  <a:cubicBezTo>
                    <a:pt x="888" y="2587"/>
                    <a:pt x="828" y="3041"/>
                    <a:pt x="1041" y="3408"/>
                  </a:cubicBezTo>
                  <a:cubicBezTo>
                    <a:pt x="1068" y="3451"/>
                    <a:pt x="1096" y="3490"/>
                    <a:pt x="1134" y="3517"/>
                  </a:cubicBezTo>
                  <a:cubicBezTo>
                    <a:pt x="1202" y="3574"/>
                    <a:pt x="1273" y="3597"/>
                    <a:pt x="1344" y="3597"/>
                  </a:cubicBezTo>
                  <a:cubicBezTo>
                    <a:pt x="1513" y="3597"/>
                    <a:pt x="1683" y="3467"/>
                    <a:pt x="1818" y="3347"/>
                  </a:cubicBezTo>
                  <a:cubicBezTo>
                    <a:pt x="2409" y="2811"/>
                    <a:pt x="3225" y="2253"/>
                    <a:pt x="3871" y="1705"/>
                  </a:cubicBezTo>
                  <a:cubicBezTo>
                    <a:pt x="3953" y="1640"/>
                    <a:pt x="3920" y="1508"/>
                    <a:pt x="3816" y="1481"/>
                  </a:cubicBezTo>
                  <a:cubicBezTo>
                    <a:pt x="3466" y="1388"/>
                    <a:pt x="3225" y="999"/>
                    <a:pt x="3006" y="819"/>
                  </a:cubicBezTo>
                  <a:cubicBezTo>
                    <a:pt x="2858" y="676"/>
                    <a:pt x="2689" y="561"/>
                    <a:pt x="2508" y="474"/>
                  </a:cubicBezTo>
                  <a:cubicBezTo>
                    <a:pt x="2201" y="342"/>
                    <a:pt x="1857" y="364"/>
                    <a:pt x="1528" y="331"/>
                  </a:cubicBezTo>
                  <a:cubicBezTo>
                    <a:pt x="1320" y="310"/>
                    <a:pt x="1118" y="266"/>
                    <a:pt x="926" y="195"/>
                  </a:cubicBezTo>
                  <a:cubicBezTo>
                    <a:pt x="784" y="149"/>
                    <a:pt x="572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39"/>
            <p:cNvSpPr/>
            <p:nvPr/>
          </p:nvSpPr>
          <p:spPr>
            <a:xfrm>
              <a:off x="14404413" y="-1697488"/>
              <a:ext cx="260069" cy="170615"/>
            </a:xfrm>
            <a:custGeom>
              <a:avLst/>
              <a:gdLst/>
              <a:ahLst/>
              <a:cxnLst/>
              <a:rect l="l" t="t" r="r" b="b"/>
              <a:pathLst>
                <a:path w="4265" h="2798" extrusionOk="0">
                  <a:moveTo>
                    <a:pt x="884" y="0"/>
                  </a:moveTo>
                  <a:cubicBezTo>
                    <a:pt x="779" y="0"/>
                    <a:pt x="683" y="60"/>
                    <a:pt x="587" y="105"/>
                  </a:cubicBezTo>
                  <a:cubicBezTo>
                    <a:pt x="477" y="160"/>
                    <a:pt x="362" y="204"/>
                    <a:pt x="242" y="226"/>
                  </a:cubicBezTo>
                  <a:cubicBezTo>
                    <a:pt x="78" y="264"/>
                    <a:pt x="1" y="456"/>
                    <a:pt x="105" y="587"/>
                  </a:cubicBezTo>
                  <a:cubicBezTo>
                    <a:pt x="313" y="866"/>
                    <a:pt x="548" y="1113"/>
                    <a:pt x="641" y="1501"/>
                  </a:cubicBezTo>
                  <a:cubicBezTo>
                    <a:pt x="696" y="1731"/>
                    <a:pt x="707" y="1977"/>
                    <a:pt x="784" y="2207"/>
                  </a:cubicBezTo>
                  <a:cubicBezTo>
                    <a:pt x="855" y="2437"/>
                    <a:pt x="992" y="2662"/>
                    <a:pt x="1216" y="2755"/>
                  </a:cubicBezTo>
                  <a:cubicBezTo>
                    <a:pt x="1291" y="2785"/>
                    <a:pt x="1369" y="2798"/>
                    <a:pt x="1448" y="2798"/>
                  </a:cubicBezTo>
                  <a:cubicBezTo>
                    <a:pt x="1630" y="2798"/>
                    <a:pt x="1817" y="2728"/>
                    <a:pt x="1977" y="2629"/>
                  </a:cubicBezTo>
                  <a:cubicBezTo>
                    <a:pt x="2201" y="2492"/>
                    <a:pt x="2398" y="2306"/>
                    <a:pt x="2634" y="2185"/>
                  </a:cubicBezTo>
                  <a:cubicBezTo>
                    <a:pt x="2880" y="2054"/>
                    <a:pt x="3170" y="1988"/>
                    <a:pt x="3378" y="1802"/>
                  </a:cubicBezTo>
                  <a:cubicBezTo>
                    <a:pt x="3515" y="1682"/>
                    <a:pt x="3586" y="1507"/>
                    <a:pt x="3690" y="1359"/>
                  </a:cubicBezTo>
                  <a:cubicBezTo>
                    <a:pt x="3816" y="1189"/>
                    <a:pt x="4041" y="965"/>
                    <a:pt x="4205" y="751"/>
                  </a:cubicBezTo>
                  <a:cubicBezTo>
                    <a:pt x="4265" y="669"/>
                    <a:pt x="4227" y="554"/>
                    <a:pt x="4128" y="538"/>
                  </a:cubicBezTo>
                  <a:cubicBezTo>
                    <a:pt x="4041" y="521"/>
                    <a:pt x="3958" y="494"/>
                    <a:pt x="3876" y="450"/>
                  </a:cubicBezTo>
                  <a:cubicBezTo>
                    <a:pt x="3564" y="245"/>
                    <a:pt x="3186" y="98"/>
                    <a:pt x="2814" y="98"/>
                  </a:cubicBezTo>
                  <a:cubicBezTo>
                    <a:pt x="2690" y="98"/>
                    <a:pt x="2567" y="114"/>
                    <a:pt x="2448" y="149"/>
                  </a:cubicBezTo>
                  <a:cubicBezTo>
                    <a:pt x="2256" y="204"/>
                    <a:pt x="2081" y="303"/>
                    <a:pt x="1895" y="357"/>
                  </a:cubicBezTo>
                  <a:cubicBezTo>
                    <a:pt x="1808" y="384"/>
                    <a:pt x="1716" y="402"/>
                    <a:pt x="1626" y="402"/>
                  </a:cubicBezTo>
                  <a:cubicBezTo>
                    <a:pt x="1516" y="402"/>
                    <a:pt x="1410" y="376"/>
                    <a:pt x="1320" y="313"/>
                  </a:cubicBezTo>
                  <a:cubicBezTo>
                    <a:pt x="1178" y="215"/>
                    <a:pt x="1085" y="23"/>
                    <a:pt x="910" y="1"/>
                  </a:cubicBezTo>
                  <a:cubicBezTo>
                    <a:pt x="901" y="1"/>
                    <a:pt x="892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39"/>
            <p:cNvSpPr/>
            <p:nvPr/>
          </p:nvSpPr>
          <p:spPr>
            <a:xfrm>
              <a:off x="14447828" y="-1557913"/>
              <a:ext cx="84515" cy="60673"/>
            </a:xfrm>
            <a:custGeom>
              <a:avLst/>
              <a:gdLst/>
              <a:ahLst/>
              <a:cxnLst/>
              <a:rect l="l" t="t" r="r" b="b"/>
              <a:pathLst>
                <a:path w="1386" h="995" extrusionOk="0">
                  <a:moveTo>
                    <a:pt x="257" y="1"/>
                  </a:moveTo>
                  <a:cubicBezTo>
                    <a:pt x="190" y="1"/>
                    <a:pt x="133" y="31"/>
                    <a:pt x="94" y="115"/>
                  </a:cubicBezTo>
                  <a:cubicBezTo>
                    <a:pt x="1" y="307"/>
                    <a:pt x="176" y="739"/>
                    <a:pt x="247" y="909"/>
                  </a:cubicBezTo>
                  <a:cubicBezTo>
                    <a:pt x="257" y="964"/>
                    <a:pt x="303" y="995"/>
                    <a:pt x="350" y="995"/>
                  </a:cubicBezTo>
                  <a:cubicBezTo>
                    <a:pt x="378" y="995"/>
                    <a:pt x="407" y="983"/>
                    <a:pt x="427" y="958"/>
                  </a:cubicBezTo>
                  <a:cubicBezTo>
                    <a:pt x="767" y="750"/>
                    <a:pt x="1090" y="515"/>
                    <a:pt x="1385" y="241"/>
                  </a:cubicBezTo>
                  <a:lnTo>
                    <a:pt x="1385" y="241"/>
                  </a:lnTo>
                  <a:cubicBezTo>
                    <a:pt x="1312" y="255"/>
                    <a:pt x="1238" y="262"/>
                    <a:pt x="1164" y="262"/>
                  </a:cubicBezTo>
                  <a:cubicBezTo>
                    <a:pt x="1007" y="262"/>
                    <a:pt x="852" y="231"/>
                    <a:pt x="707" y="176"/>
                  </a:cubicBezTo>
                  <a:cubicBezTo>
                    <a:pt x="567" y="128"/>
                    <a:pt x="392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39"/>
            <p:cNvSpPr/>
            <p:nvPr/>
          </p:nvSpPr>
          <p:spPr>
            <a:xfrm>
              <a:off x="14447523" y="-1655292"/>
              <a:ext cx="29757" cy="83173"/>
            </a:xfrm>
            <a:custGeom>
              <a:avLst/>
              <a:gdLst/>
              <a:ahLst/>
              <a:cxnLst/>
              <a:rect l="l" t="t" r="r" b="b"/>
              <a:pathLst>
                <a:path w="488" h="1364" extrusionOk="0">
                  <a:moveTo>
                    <a:pt x="171" y="1"/>
                  </a:moveTo>
                  <a:cubicBezTo>
                    <a:pt x="161" y="1"/>
                    <a:pt x="152" y="2"/>
                    <a:pt x="142" y="5"/>
                  </a:cubicBezTo>
                  <a:cubicBezTo>
                    <a:pt x="0" y="92"/>
                    <a:pt x="110" y="530"/>
                    <a:pt x="181" y="787"/>
                  </a:cubicBezTo>
                  <a:cubicBezTo>
                    <a:pt x="219" y="924"/>
                    <a:pt x="246" y="1181"/>
                    <a:pt x="334" y="1335"/>
                  </a:cubicBezTo>
                  <a:cubicBezTo>
                    <a:pt x="347" y="1355"/>
                    <a:pt x="367" y="1364"/>
                    <a:pt x="387" y="1364"/>
                  </a:cubicBezTo>
                  <a:cubicBezTo>
                    <a:pt x="417" y="1364"/>
                    <a:pt x="446" y="1343"/>
                    <a:pt x="449" y="1307"/>
                  </a:cubicBezTo>
                  <a:cubicBezTo>
                    <a:pt x="487" y="935"/>
                    <a:pt x="449" y="552"/>
                    <a:pt x="339" y="196"/>
                  </a:cubicBezTo>
                  <a:cubicBezTo>
                    <a:pt x="315" y="107"/>
                    <a:pt x="254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39"/>
            <p:cNvSpPr/>
            <p:nvPr/>
          </p:nvSpPr>
          <p:spPr>
            <a:xfrm>
              <a:off x="14488195" y="-1643219"/>
              <a:ext cx="55490" cy="79881"/>
            </a:xfrm>
            <a:custGeom>
              <a:avLst/>
              <a:gdLst/>
              <a:ahLst/>
              <a:cxnLst/>
              <a:rect l="l" t="t" r="r" b="b"/>
              <a:pathLst>
                <a:path w="910" h="1310" extrusionOk="0">
                  <a:moveTo>
                    <a:pt x="790" y="0"/>
                  </a:moveTo>
                  <a:cubicBezTo>
                    <a:pt x="779" y="0"/>
                    <a:pt x="768" y="1"/>
                    <a:pt x="756" y="4"/>
                  </a:cubicBezTo>
                  <a:cubicBezTo>
                    <a:pt x="630" y="20"/>
                    <a:pt x="532" y="113"/>
                    <a:pt x="450" y="217"/>
                  </a:cubicBezTo>
                  <a:cubicBezTo>
                    <a:pt x="285" y="420"/>
                    <a:pt x="165" y="655"/>
                    <a:pt x="99" y="907"/>
                  </a:cubicBezTo>
                  <a:cubicBezTo>
                    <a:pt x="74" y="993"/>
                    <a:pt x="0" y="1310"/>
                    <a:pt x="96" y="1310"/>
                  </a:cubicBezTo>
                  <a:cubicBezTo>
                    <a:pt x="121" y="1310"/>
                    <a:pt x="160" y="1287"/>
                    <a:pt x="214" y="1230"/>
                  </a:cubicBezTo>
                  <a:cubicBezTo>
                    <a:pt x="450" y="983"/>
                    <a:pt x="652" y="704"/>
                    <a:pt x="816" y="409"/>
                  </a:cubicBezTo>
                  <a:cubicBezTo>
                    <a:pt x="871" y="327"/>
                    <a:pt x="899" y="234"/>
                    <a:pt x="904" y="141"/>
                  </a:cubicBezTo>
                  <a:cubicBezTo>
                    <a:pt x="909" y="86"/>
                    <a:pt x="882" y="37"/>
                    <a:pt x="838" y="9"/>
                  </a:cubicBezTo>
                  <a:cubicBezTo>
                    <a:pt x="822" y="3"/>
                    <a:pt x="806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39"/>
            <p:cNvSpPr/>
            <p:nvPr/>
          </p:nvSpPr>
          <p:spPr>
            <a:xfrm>
              <a:off x="14519659" y="-1636146"/>
              <a:ext cx="102137" cy="67258"/>
            </a:xfrm>
            <a:custGeom>
              <a:avLst/>
              <a:gdLst/>
              <a:ahLst/>
              <a:cxnLst/>
              <a:rect l="l" t="t" r="r" b="b"/>
              <a:pathLst>
                <a:path w="1675" h="1103" extrusionOk="0">
                  <a:moveTo>
                    <a:pt x="1569" y="0"/>
                  </a:moveTo>
                  <a:cubicBezTo>
                    <a:pt x="1563" y="0"/>
                    <a:pt x="1556" y="1"/>
                    <a:pt x="1548" y="3"/>
                  </a:cubicBezTo>
                  <a:cubicBezTo>
                    <a:pt x="1539" y="2"/>
                    <a:pt x="1530" y="2"/>
                    <a:pt x="1520" y="2"/>
                  </a:cubicBezTo>
                  <a:cubicBezTo>
                    <a:pt x="1356" y="2"/>
                    <a:pt x="1201" y="90"/>
                    <a:pt x="1067" y="189"/>
                  </a:cubicBezTo>
                  <a:cubicBezTo>
                    <a:pt x="859" y="337"/>
                    <a:pt x="662" y="506"/>
                    <a:pt x="476" y="692"/>
                  </a:cubicBezTo>
                  <a:cubicBezTo>
                    <a:pt x="427" y="747"/>
                    <a:pt x="0" y="1103"/>
                    <a:pt x="213" y="1103"/>
                  </a:cubicBezTo>
                  <a:cubicBezTo>
                    <a:pt x="215" y="1103"/>
                    <a:pt x="217" y="1103"/>
                    <a:pt x="218" y="1103"/>
                  </a:cubicBezTo>
                  <a:cubicBezTo>
                    <a:pt x="279" y="1092"/>
                    <a:pt x="333" y="1075"/>
                    <a:pt x="383" y="1043"/>
                  </a:cubicBezTo>
                  <a:cubicBezTo>
                    <a:pt x="788" y="807"/>
                    <a:pt x="1171" y="550"/>
                    <a:pt x="1543" y="271"/>
                  </a:cubicBezTo>
                  <a:cubicBezTo>
                    <a:pt x="1587" y="243"/>
                    <a:pt x="1625" y="205"/>
                    <a:pt x="1652" y="156"/>
                  </a:cubicBezTo>
                  <a:cubicBezTo>
                    <a:pt x="1674" y="107"/>
                    <a:pt x="1663" y="46"/>
                    <a:pt x="1620" y="14"/>
                  </a:cubicBezTo>
                  <a:cubicBezTo>
                    <a:pt x="1604" y="6"/>
                    <a:pt x="1588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39"/>
            <p:cNvSpPr/>
            <p:nvPr/>
          </p:nvSpPr>
          <p:spPr>
            <a:xfrm>
              <a:off x="14374412" y="-1517851"/>
              <a:ext cx="105186" cy="481356"/>
            </a:xfrm>
            <a:custGeom>
              <a:avLst/>
              <a:gdLst/>
              <a:ahLst/>
              <a:cxnLst/>
              <a:rect l="l" t="t" r="r" b="b"/>
              <a:pathLst>
                <a:path w="1725" h="7894" extrusionOk="0">
                  <a:moveTo>
                    <a:pt x="1528" y="0"/>
                  </a:moveTo>
                  <a:cubicBezTo>
                    <a:pt x="624" y="2540"/>
                    <a:pt x="115" y="5195"/>
                    <a:pt x="0" y="7882"/>
                  </a:cubicBezTo>
                  <a:lnTo>
                    <a:pt x="208" y="7893"/>
                  </a:lnTo>
                  <a:cubicBezTo>
                    <a:pt x="323" y="5222"/>
                    <a:pt x="832" y="2589"/>
                    <a:pt x="1725" y="66"/>
                  </a:cubicBezTo>
                  <a:lnTo>
                    <a:pt x="15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39"/>
            <p:cNvSpPr/>
            <p:nvPr/>
          </p:nvSpPr>
          <p:spPr>
            <a:xfrm>
              <a:off x="14253922" y="-1398702"/>
              <a:ext cx="186652" cy="232080"/>
            </a:xfrm>
            <a:custGeom>
              <a:avLst/>
              <a:gdLst/>
              <a:ahLst/>
              <a:cxnLst/>
              <a:rect l="l" t="t" r="r" b="b"/>
              <a:pathLst>
                <a:path w="3061" h="3806" extrusionOk="0">
                  <a:moveTo>
                    <a:pt x="579" y="0"/>
                  </a:moveTo>
                  <a:cubicBezTo>
                    <a:pt x="402" y="0"/>
                    <a:pt x="236" y="125"/>
                    <a:pt x="208" y="318"/>
                  </a:cubicBezTo>
                  <a:lnTo>
                    <a:pt x="0" y="1610"/>
                  </a:lnTo>
                  <a:cubicBezTo>
                    <a:pt x="0" y="3389"/>
                    <a:pt x="706" y="3684"/>
                    <a:pt x="1336" y="3788"/>
                  </a:cubicBezTo>
                  <a:cubicBezTo>
                    <a:pt x="1413" y="3801"/>
                    <a:pt x="1540" y="3805"/>
                    <a:pt x="1675" y="3805"/>
                  </a:cubicBezTo>
                  <a:cubicBezTo>
                    <a:pt x="1946" y="3805"/>
                    <a:pt x="2250" y="3788"/>
                    <a:pt x="2250" y="3788"/>
                  </a:cubicBezTo>
                  <a:lnTo>
                    <a:pt x="2639" y="3170"/>
                  </a:lnTo>
                  <a:cubicBezTo>
                    <a:pt x="3060" y="2502"/>
                    <a:pt x="2732" y="1309"/>
                    <a:pt x="1982" y="827"/>
                  </a:cubicBezTo>
                  <a:lnTo>
                    <a:pt x="783" y="61"/>
                  </a:lnTo>
                  <a:cubicBezTo>
                    <a:pt x="719" y="19"/>
                    <a:pt x="648" y="0"/>
                    <a:pt x="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39"/>
            <p:cNvSpPr/>
            <p:nvPr/>
          </p:nvSpPr>
          <p:spPr>
            <a:xfrm>
              <a:off x="14292764" y="-1370470"/>
              <a:ext cx="101406" cy="207811"/>
            </a:xfrm>
            <a:custGeom>
              <a:avLst/>
              <a:gdLst/>
              <a:ahLst/>
              <a:cxnLst/>
              <a:rect l="l" t="t" r="r" b="b"/>
              <a:pathLst>
                <a:path w="1663" h="3408" extrusionOk="0">
                  <a:moveTo>
                    <a:pt x="46" y="0"/>
                  </a:moveTo>
                  <a:cubicBezTo>
                    <a:pt x="23" y="0"/>
                    <a:pt x="1" y="18"/>
                    <a:pt x="4" y="46"/>
                  </a:cubicBezTo>
                  <a:cubicBezTo>
                    <a:pt x="146" y="703"/>
                    <a:pt x="491" y="1289"/>
                    <a:pt x="830" y="1858"/>
                  </a:cubicBezTo>
                  <a:cubicBezTo>
                    <a:pt x="1120" y="2340"/>
                    <a:pt x="1416" y="2843"/>
                    <a:pt x="1580" y="3380"/>
                  </a:cubicBezTo>
                  <a:cubicBezTo>
                    <a:pt x="1586" y="3396"/>
                    <a:pt x="1602" y="3407"/>
                    <a:pt x="1619" y="3407"/>
                  </a:cubicBezTo>
                  <a:lnTo>
                    <a:pt x="1629" y="3407"/>
                  </a:lnTo>
                  <a:cubicBezTo>
                    <a:pt x="1651" y="3402"/>
                    <a:pt x="1662" y="3374"/>
                    <a:pt x="1657" y="3358"/>
                  </a:cubicBezTo>
                  <a:cubicBezTo>
                    <a:pt x="1487" y="2811"/>
                    <a:pt x="1186" y="2302"/>
                    <a:pt x="901" y="1814"/>
                  </a:cubicBezTo>
                  <a:cubicBezTo>
                    <a:pt x="568" y="1251"/>
                    <a:pt x="223" y="670"/>
                    <a:pt x="86" y="30"/>
                  </a:cubicBezTo>
                  <a:cubicBezTo>
                    <a:pt x="79" y="9"/>
                    <a:pt x="63" y="0"/>
                    <a:pt x="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39"/>
            <p:cNvSpPr/>
            <p:nvPr/>
          </p:nvSpPr>
          <p:spPr>
            <a:xfrm>
              <a:off x="14330021" y="-1352421"/>
              <a:ext cx="13720" cy="74941"/>
            </a:xfrm>
            <a:custGeom>
              <a:avLst/>
              <a:gdLst/>
              <a:ahLst/>
              <a:cxnLst/>
              <a:rect l="l" t="t" r="r" b="b"/>
              <a:pathLst>
                <a:path w="225" h="1229" extrusionOk="0">
                  <a:moveTo>
                    <a:pt x="88" y="1"/>
                  </a:moveTo>
                  <a:cubicBezTo>
                    <a:pt x="85" y="1"/>
                    <a:pt x="81" y="1"/>
                    <a:pt x="77" y="2"/>
                  </a:cubicBezTo>
                  <a:cubicBezTo>
                    <a:pt x="55" y="2"/>
                    <a:pt x="44" y="24"/>
                    <a:pt x="50" y="51"/>
                  </a:cubicBezTo>
                  <a:cubicBezTo>
                    <a:pt x="99" y="232"/>
                    <a:pt x="126" y="424"/>
                    <a:pt x="132" y="615"/>
                  </a:cubicBezTo>
                  <a:cubicBezTo>
                    <a:pt x="143" y="807"/>
                    <a:pt x="104" y="993"/>
                    <a:pt x="17" y="1163"/>
                  </a:cubicBezTo>
                  <a:cubicBezTo>
                    <a:pt x="0" y="1190"/>
                    <a:pt x="22" y="1223"/>
                    <a:pt x="50" y="1228"/>
                  </a:cubicBezTo>
                  <a:cubicBezTo>
                    <a:pt x="66" y="1223"/>
                    <a:pt x="82" y="1217"/>
                    <a:pt x="88" y="1201"/>
                  </a:cubicBezTo>
                  <a:cubicBezTo>
                    <a:pt x="181" y="1020"/>
                    <a:pt x="225" y="818"/>
                    <a:pt x="214" y="615"/>
                  </a:cubicBezTo>
                  <a:cubicBezTo>
                    <a:pt x="208" y="418"/>
                    <a:pt x="176" y="221"/>
                    <a:pt x="126" y="30"/>
                  </a:cubicBezTo>
                  <a:cubicBezTo>
                    <a:pt x="122" y="11"/>
                    <a:pt x="106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39"/>
            <p:cNvSpPr/>
            <p:nvPr/>
          </p:nvSpPr>
          <p:spPr>
            <a:xfrm>
              <a:off x="14274593" y="-1273151"/>
              <a:ext cx="74515" cy="19025"/>
            </a:xfrm>
            <a:custGeom>
              <a:avLst/>
              <a:gdLst/>
              <a:ahLst/>
              <a:cxnLst/>
              <a:rect l="l" t="t" r="r" b="b"/>
              <a:pathLst>
                <a:path w="1222" h="312" extrusionOk="0">
                  <a:moveTo>
                    <a:pt x="49" y="1"/>
                  </a:moveTo>
                  <a:cubicBezTo>
                    <a:pt x="34" y="1"/>
                    <a:pt x="20" y="11"/>
                    <a:pt x="12" y="27"/>
                  </a:cubicBezTo>
                  <a:cubicBezTo>
                    <a:pt x="1" y="43"/>
                    <a:pt x="12" y="71"/>
                    <a:pt x="34" y="82"/>
                  </a:cubicBezTo>
                  <a:cubicBezTo>
                    <a:pt x="214" y="164"/>
                    <a:pt x="400" y="229"/>
                    <a:pt x="592" y="279"/>
                  </a:cubicBezTo>
                  <a:cubicBezTo>
                    <a:pt x="685" y="300"/>
                    <a:pt x="789" y="311"/>
                    <a:pt x="887" y="311"/>
                  </a:cubicBezTo>
                  <a:cubicBezTo>
                    <a:pt x="991" y="311"/>
                    <a:pt x="1090" y="295"/>
                    <a:pt x="1189" y="268"/>
                  </a:cubicBezTo>
                  <a:cubicBezTo>
                    <a:pt x="1210" y="257"/>
                    <a:pt x="1221" y="235"/>
                    <a:pt x="1216" y="213"/>
                  </a:cubicBezTo>
                  <a:cubicBezTo>
                    <a:pt x="1208" y="197"/>
                    <a:pt x="1194" y="187"/>
                    <a:pt x="1179" y="187"/>
                  </a:cubicBezTo>
                  <a:cubicBezTo>
                    <a:pt x="1173" y="187"/>
                    <a:pt x="1167" y="188"/>
                    <a:pt x="1161" y="191"/>
                  </a:cubicBezTo>
                  <a:cubicBezTo>
                    <a:pt x="1068" y="216"/>
                    <a:pt x="972" y="229"/>
                    <a:pt x="877" y="229"/>
                  </a:cubicBezTo>
                  <a:cubicBezTo>
                    <a:pt x="786" y="229"/>
                    <a:pt x="696" y="218"/>
                    <a:pt x="608" y="196"/>
                  </a:cubicBezTo>
                  <a:cubicBezTo>
                    <a:pt x="422" y="147"/>
                    <a:pt x="242" y="87"/>
                    <a:pt x="66" y="5"/>
                  </a:cubicBezTo>
                  <a:cubicBezTo>
                    <a:pt x="61" y="2"/>
                    <a:pt x="55" y="1"/>
                    <a:pt x="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39"/>
            <p:cNvSpPr/>
            <p:nvPr/>
          </p:nvSpPr>
          <p:spPr>
            <a:xfrm>
              <a:off x="14361363" y="-1308700"/>
              <a:ext cx="12439" cy="85917"/>
            </a:xfrm>
            <a:custGeom>
              <a:avLst/>
              <a:gdLst/>
              <a:ahLst/>
              <a:cxnLst/>
              <a:rect l="l" t="t" r="r" b="b"/>
              <a:pathLst>
                <a:path w="204" h="1409" extrusionOk="0">
                  <a:moveTo>
                    <a:pt x="98" y="1"/>
                  </a:moveTo>
                  <a:cubicBezTo>
                    <a:pt x="71" y="1"/>
                    <a:pt x="42" y="24"/>
                    <a:pt x="56" y="57"/>
                  </a:cubicBezTo>
                  <a:cubicBezTo>
                    <a:pt x="116" y="281"/>
                    <a:pt x="121" y="511"/>
                    <a:pt x="116" y="790"/>
                  </a:cubicBezTo>
                  <a:cubicBezTo>
                    <a:pt x="110" y="1004"/>
                    <a:pt x="99" y="1195"/>
                    <a:pt x="12" y="1349"/>
                  </a:cubicBezTo>
                  <a:cubicBezTo>
                    <a:pt x="1" y="1371"/>
                    <a:pt x="6" y="1393"/>
                    <a:pt x="23" y="1403"/>
                  </a:cubicBezTo>
                  <a:cubicBezTo>
                    <a:pt x="34" y="1409"/>
                    <a:pt x="39" y="1409"/>
                    <a:pt x="45" y="1409"/>
                  </a:cubicBezTo>
                  <a:cubicBezTo>
                    <a:pt x="61" y="1409"/>
                    <a:pt x="72" y="1403"/>
                    <a:pt x="83" y="1393"/>
                  </a:cubicBezTo>
                  <a:lnTo>
                    <a:pt x="99" y="1360"/>
                  </a:lnTo>
                  <a:cubicBezTo>
                    <a:pt x="99" y="1354"/>
                    <a:pt x="105" y="1354"/>
                    <a:pt x="105" y="1349"/>
                  </a:cubicBezTo>
                  <a:cubicBezTo>
                    <a:pt x="187" y="1185"/>
                    <a:pt x="198" y="998"/>
                    <a:pt x="198" y="790"/>
                  </a:cubicBezTo>
                  <a:cubicBezTo>
                    <a:pt x="203" y="566"/>
                    <a:pt x="203" y="292"/>
                    <a:pt x="138" y="35"/>
                  </a:cubicBezTo>
                  <a:cubicBezTo>
                    <a:pt x="133" y="11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39"/>
            <p:cNvSpPr/>
            <p:nvPr/>
          </p:nvSpPr>
          <p:spPr>
            <a:xfrm>
              <a:off x="14428133" y="-1476082"/>
              <a:ext cx="243727" cy="168664"/>
            </a:xfrm>
            <a:custGeom>
              <a:avLst/>
              <a:gdLst/>
              <a:ahLst/>
              <a:cxnLst/>
              <a:rect l="l" t="t" r="r" b="b"/>
              <a:pathLst>
                <a:path w="3997" h="2766" extrusionOk="0">
                  <a:moveTo>
                    <a:pt x="1865" y="0"/>
                  </a:moveTo>
                  <a:cubicBezTo>
                    <a:pt x="539" y="0"/>
                    <a:pt x="235" y="601"/>
                    <a:pt x="88" y="1149"/>
                  </a:cubicBezTo>
                  <a:cubicBezTo>
                    <a:pt x="28" y="1368"/>
                    <a:pt x="1" y="2058"/>
                    <a:pt x="1" y="2058"/>
                  </a:cubicBezTo>
                  <a:lnTo>
                    <a:pt x="586" y="2506"/>
                  </a:lnTo>
                  <a:cubicBezTo>
                    <a:pt x="813" y="2683"/>
                    <a:pt x="1120" y="2766"/>
                    <a:pt x="1445" y="2766"/>
                  </a:cubicBezTo>
                  <a:cubicBezTo>
                    <a:pt x="2008" y="2766"/>
                    <a:pt x="2626" y="2516"/>
                    <a:pt x="2973" y="2068"/>
                  </a:cubicBezTo>
                  <a:lnTo>
                    <a:pt x="3810" y="1001"/>
                  </a:lnTo>
                  <a:cubicBezTo>
                    <a:pt x="3996" y="760"/>
                    <a:pt x="3876" y="410"/>
                    <a:pt x="3586" y="333"/>
                  </a:cubicBezTo>
                  <a:lnTo>
                    <a:pt x="2382" y="27"/>
                  </a:lnTo>
                  <a:cubicBezTo>
                    <a:pt x="2194" y="9"/>
                    <a:pt x="2022" y="0"/>
                    <a:pt x="1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39"/>
            <p:cNvSpPr/>
            <p:nvPr/>
          </p:nvSpPr>
          <p:spPr>
            <a:xfrm>
              <a:off x="14422828" y="-1429129"/>
              <a:ext cx="217446" cy="81222"/>
            </a:xfrm>
            <a:custGeom>
              <a:avLst/>
              <a:gdLst/>
              <a:ahLst/>
              <a:cxnLst/>
              <a:rect l="l" t="t" r="r" b="b"/>
              <a:pathLst>
                <a:path w="3566" h="1332" extrusionOk="0">
                  <a:moveTo>
                    <a:pt x="3513" y="0"/>
                  </a:moveTo>
                  <a:cubicBezTo>
                    <a:pt x="3510" y="0"/>
                    <a:pt x="3507" y="1"/>
                    <a:pt x="3503" y="1"/>
                  </a:cubicBezTo>
                  <a:cubicBezTo>
                    <a:pt x="2841" y="78"/>
                    <a:pt x="2222" y="368"/>
                    <a:pt x="1626" y="647"/>
                  </a:cubicBezTo>
                  <a:cubicBezTo>
                    <a:pt x="1117" y="888"/>
                    <a:pt x="591" y="1134"/>
                    <a:pt x="38" y="1249"/>
                  </a:cubicBezTo>
                  <a:cubicBezTo>
                    <a:pt x="16" y="1255"/>
                    <a:pt x="0" y="1277"/>
                    <a:pt x="6" y="1298"/>
                  </a:cubicBezTo>
                  <a:cubicBezTo>
                    <a:pt x="11" y="1320"/>
                    <a:pt x="27" y="1331"/>
                    <a:pt x="44" y="1331"/>
                  </a:cubicBezTo>
                  <a:lnTo>
                    <a:pt x="55" y="1331"/>
                  </a:lnTo>
                  <a:cubicBezTo>
                    <a:pt x="613" y="1216"/>
                    <a:pt x="1144" y="965"/>
                    <a:pt x="1659" y="724"/>
                  </a:cubicBezTo>
                  <a:cubicBezTo>
                    <a:pt x="2250" y="445"/>
                    <a:pt x="2863" y="160"/>
                    <a:pt x="3514" y="78"/>
                  </a:cubicBezTo>
                  <a:cubicBezTo>
                    <a:pt x="3565" y="73"/>
                    <a:pt x="3559" y="0"/>
                    <a:pt x="3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39"/>
            <p:cNvSpPr/>
            <p:nvPr/>
          </p:nvSpPr>
          <p:spPr>
            <a:xfrm>
              <a:off x="14541854" y="-1400226"/>
              <a:ext cx="75612" cy="16281"/>
            </a:xfrm>
            <a:custGeom>
              <a:avLst/>
              <a:gdLst/>
              <a:ahLst/>
              <a:cxnLst/>
              <a:rect l="l" t="t" r="r" b="b"/>
              <a:pathLst>
                <a:path w="1240" h="267" extrusionOk="0">
                  <a:moveTo>
                    <a:pt x="60" y="0"/>
                  </a:moveTo>
                  <a:cubicBezTo>
                    <a:pt x="26" y="0"/>
                    <a:pt x="0" y="52"/>
                    <a:pt x="40" y="75"/>
                  </a:cubicBezTo>
                  <a:cubicBezTo>
                    <a:pt x="210" y="184"/>
                    <a:pt x="407" y="250"/>
                    <a:pt x="610" y="261"/>
                  </a:cubicBezTo>
                  <a:cubicBezTo>
                    <a:pt x="653" y="266"/>
                    <a:pt x="703" y="266"/>
                    <a:pt x="747" y="266"/>
                  </a:cubicBezTo>
                  <a:cubicBezTo>
                    <a:pt x="900" y="261"/>
                    <a:pt x="1053" y="250"/>
                    <a:pt x="1201" y="228"/>
                  </a:cubicBezTo>
                  <a:cubicBezTo>
                    <a:pt x="1223" y="222"/>
                    <a:pt x="1239" y="201"/>
                    <a:pt x="1234" y="179"/>
                  </a:cubicBezTo>
                  <a:cubicBezTo>
                    <a:pt x="1234" y="160"/>
                    <a:pt x="1217" y="145"/>
                    <a:pt x="1198" y="145"/>
                  </a:cubicBezTo>
                  <a:cubicBezTo>
                    <a:pt x="1196" y="145"/>
                    <a:pt x="1193" y="145"/>
                    <a:pt x="1190" y="146"/>
                  </a:cubicBezTo>
                  <a:cubicBezTo>
                    <a:pt x="1040" y="172"/>
                    <a:pt x="889" y="180"/>
                    <a:pt x="739" y="180"/>
                  </a:cubicBezTo>
                  <a:cubicBezTo>
                    <a:pt x="698" y="180"/>
                    <a:pt x="656" y="180"/>
                    <a:pt x="615" y="179"/>
                  </a:cubicBezTo>
                  <a:cubicBezTo>
                    <a:pt x="429" y="168"/>
                    <a:pt x="243" y="107"/>
                    <a:pt x="84" y="9"/>
                  </a:cubicBezTo>
                  <a:cubicBezTo>
                    <a:pt x="76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39"/>
            <p:cNvSpPr/>
            <p:nvPr/>
          </p:nvSpPr>
          <p:spPr>
            <a:xfrm>
              <a:off x="14518927" y="-1456325"/>
              <a:ext cx="26098" cy="72014"/>
            </a:xfrm>
            <a:custGeom>
              <a:avLst/>
              <a:gdLst/>
              <a:ahLst/>
              <a:cxnLst/>
              <a:rect l="l" t="t" r="r" b="b"/>
              <a:pathLst>
                <a:path w="428" h="1181" extrusionOk="0">
                  <a:moveTo>
                    <a:pt x="359" y="1"/>
                  </a:moveTo>
                  <a:cubicBezTo>
                    <a:pt x="347" y="1"/>
                    <a:pt x="337" y="6"/>
                    <a:pt x="334" y="20"/>
                  </a:cubicBezTo>
                  <a:cubicBezTo>
                    <a:pt x="230" y="190"/>
                    <a:pt x="148" y="371"/>
                    <a:pt x="83" y="557"/>
                  </a:cubicBezTo>
                  <a:cubicBezTo>
                    <a:pt x="17" y="743"/>
                    <a:pt x="0" y="951"/>
                    <a:pt x="39" y="1148"/>
                  </a:cubicBezTo>
                  <a:cubicBezTo>
                    <a:pt x="39" y="1170"/>
                    <a:pt x="55" y="1181"/>
                    <a:pt x="77" y="1181"/>
                  </a:cubicBezTo>
                  <a:lnTo>
                    <a:pt x="83" y="1181"/>
                  </a:lnTo>
                  <a:cubicBezTo>
                    <a:pt x="104" y="1175"/>
                    <a:pt x="121" y="1153"/>
                    <a:pt x="115" y="1131"/>
                  </a:cubicBezTo>
                  <a:cubicBezTo>
                    <a:pt x="77" y="945"/>
                    <a:pt x="93" y="754"/>
                    <a:pt x="159" y="579"/>
                  </a:cubicBezTo>
                  <a:cubicBezTo>
                    <a:pt x="225" y="398"/>
                    <a:pt x="301" y="223"/>
                    <a:pt x="400" y="59"/>
                  </a:cubicBezTo>
                  <a:cubicBezTo>
                    <a:pt x="427" y="35"/>
                    <a:pt x="388" y="1"/>
                    <a:pt x="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39"/>
            <p:cNvSpPr/>
            <p:nvPr/>
          </p:nvSpPr>
          <p:spPr>
            <a:xfrm>
              <a:off x="14463865" y="-1441325"/>
              <a:ext cx="32440" cy="82076"/>
            </a:xfrm>
            <a:custGeom>
              <a:avLst/>
              <a:gdLst/>
              <a:ahLst/>
              <a:cxnLst/>
              <a:rect l="l" t="t" r="r" b="b"/>
              <a:pathLst>
                <a:path w="532" h="1346" extrusionOk="0">
                  <a:moveTo>
                    <a:pt x="484" y="0"/>
                  </a:moveTo>
                  <a:cubicBezTo>
                    <a:pt x="471" y="0"/>
                    <a:pt x="459" y="7"/>
                    <a:pt x="449" y="21"/>
                  </a:cubicBezTo>
                  <a:cubicBezTo>
                    <a:pt x="241" y="327"/>
                    <a:pt x="0" y="798"/>
                    <a:pt x="55" y="1307"/>
                  </a:cubicBezTo>
                  <a:cubicBezTo>
                    <a:pt x="55" y="1329"/>
                    <a:pt x="77" y="1345"/>
                    <a:pt x="99" y="1345"/>
                  </a:cubicBezTo>
                  <a:cubicBezTo>
                    <a:pt x="121" y="1345"/>
                    <a:pt x="137" y="1323"/>
                    <a:pt x="137" y="1301"/>
                  </a:cubicBezTo>
                  <a:cubicBezTo>
                    <a:pt x="82" y="820"/>
                    <a:pt x="312" y="360"/>
                    <a:pt x="520" y="64"/>
                  </a:cubicBezTo>
                  <a:cubicBezTo>
                    <a:pt x="531" y="48"/>
                    <a:pt x="526" y="21"/>
                    <a:pt x="509" y="10"/>
                  </a:cubicBezTo>
                  <a:cubicBezTo>
                    <a:pt x="501" y="3"/>
                    <a:pt x="492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39"/>
            <p:cNvSpPr/>
            <p:nvPr/>
          </p:nvSpPr>
          <p:spPr>
            <a:xfrm>
              <a:off x="14484048" y="-1374555"/>
              <a:ext cx="87442" cy="17318"/>
            </a:xfrm>
            <a:custGeom>
              <a:avLst/>
              <a:gdLst/>
              <a:ahLst/>
              <a:cxnLst/>
              <a:rect l="l" t="t" r="r" b="b"/>
              <a:pathLst>
                <a:path w="1434" h="284" extrusionOk="0">
                  <a:moveTo>
                    <a:pt x="60" y="0"/>
                  </a:moveTo>
                  <a:cubicBezTo>
                    <a:pt x="26" y="0"/>
                    <a:pt x="1" y="49"/>
                    <a:pt x="36" y="75"/>
                  </a:cubicBezTo>
                  <a:lnTo>
                    <a:pt x="69" y="97"/>
                  </a:lnTo>
                  <a:cubicBezTo>
                    <a:pt x="69" y="97"/>
                    <a:pt x="74" y="102"/>
                    <a:pt x="80" y="102"/>
                  </a:cubicBezTo>
                  <a:cubicBezTo>
                    <a:pt x="233" y="196"/>
                    <a:pt x="419" y="223"/>
                    <a:pt x="627" y="250"/>
                  </a:cubicBezTo>
                  <a:cubicBezTo>
                    <a:pt x="780" y="267"/>
                    <a:pt x="934" y="278"/>
                    <a:pt x="1087" y="283"/>
                  </a:cubicBezTo>
                  <a:cubicBezTo>
                    <a:pt x="1185" y="283"/>
                    <a:pt x="1284" y="272"/>
                    <a:pt x="1383" y="256"/>
                  </a:cubicBezTo>
                  <a:cubicBezTo>
                    <a:pt x="1434" y="245"/>
                    <a:pt x="1423" y="173"/>
                    <a:pt x="1376" y="173"/>
                  </a:cubicBezTo>
                  <a:cubicBezTo>
                    <a:pt x="1373" y="173"/>
                    <a:pt x="1370" y="173"/>
                    <a:pt x="1366" y="174"/>
                  </a:cubicBezTo>
                  <a:cubicBezTo>
                    <a:pt x="1272" y="192"/>
                    <a:pt x="1177" y="198"/>
                    <a:pt x="1080" y="198"/>
                  </a:cubicBezTo>
                  <a:cubicBezTo>
                    <a:pt x="940" y="198"/>
                    <a:pt x="794" y="184"/>
                    <a:pt x="633" y="168"/>
                  </a:cubicBezTo>
                  <a:cubicBezTo>
                    <a:pt x="419" y="146"/>
                    <a:pt x="233" y="113"/>
                    <a:pt x="85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3" name="Google Shape;12013;p39"/>
          <p:cNvGrpSpPr/>
          <p:nvPr/>
        </p:nvGrpSpPr>
        <p:grpSpPr>
          <a:xfrm>
            <a:off x="818842" y="3595618"/>
            <a:ext cx="912735" cy="1587279"/>
            <a:chOff x="272217" y="3453993"/>
            <a:chExt cx="912735" cy="1587279"/>
          </a:xfrm>
        </p:grpSpPr>
        <p:sp>
          <p:nvSpPr>
            <p:cNvPr id="12014" name="Google Shape;12014;p39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39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39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39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39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39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39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1" name="Google Shape;12021;p39"/>
          <p:cNvGrpSpPr/>
          <p:nvPr/>
        </p:nvGrpSpPr>
        <p:grpSpPr>
          <a:xfrm>
            <a:off x="7454819" y="3754713"/>
            <a:ext cx="1221255" cy="1269098"/>
            <a:chOff x="2785514" y="3607713"/>
            <a:chExt cx="1570544" cy="1632070"/>
          </a:xfrm>
        </p:grpSpPr>
        <p:sp>
          <p:nvSpPr>
            <p:cNvPr id="12022" name="Google Shape;12022;p39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39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39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39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39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39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39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39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39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39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39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39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39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39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39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39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39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39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39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39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39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39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39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39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39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7" name="Google Shape;12047;p39"/>
          <p:cNvGrpSpPr/>
          <p:nvPr/>
        </p:nvGrpSpPr>
        <p:grpSpPr>
          <a:xfrm rot="7029438">
            <a:off x="-671502" y="-1889856"/>
            <a:ext cx="3720311" cy="4823605"/>
            <a:chOff x="-681551" y="1515677"/>
            <a:chExt cx="3439497" cy="4459513"/>
          </a:xfrm>
        </p:grpSpPr>
        <p:sp>
          <p:nvSpPr>
            <p:cNvPr id="12048" name="Google Shape;12048;p39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39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39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39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39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39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39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39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39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39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39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39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39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39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62" name="Google Shape;12062;p39"/>
            <p:cNvGrpSpPr/>
            <p:nvPr/>
          </p:nvGrpSpPr>
          <p:grpSpPr>
            <a:xfrm>
              <a:off x="-681551" y="1515677"/>
              <a:ext cx="3373735" cy="4459513"/>
              <a:chOff x="-852776" y="1751165"/>
              <a:chExt cx="3373735" cy="4459513"/>
            </a:xfrm>
          </p:grpSpPr>
          <p:sp>
            <p:nvSpPr>
              <p:cNvPr id="12063" name="Google Shape;12063;p39"/>
              <p:cNvSpPr/>
              <p:nvPr/>
            </p:nvSpPr>
            <p:spPr>
              <a:xfrm rot="-6541634">
                <a:off x="1599601" y="3991948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4" name="Google Shape;12064;p39"/>
              <p:cNvSpPr/>
              <p:nvPr/>
            </p:nvSpPr>
            <p:spPr>
              <a:xfrm rot="-6541634">
                <a:off x="1909500" y="4116044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5" name="Google Shape;12065;p39"/>
              <p:cNvSpPr/>
              <p:nvPr/>
            </p:nvSpPr>
            <p:spPr>
              <a:xfrm rot="-6541634">
                <a:off x="1798821" y="4486231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6" name="Google Shape;12066;p39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7" name="Google Shape;12067;p39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8" name="Google Shape;12068;p39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9" name="Google Shape;12069;p39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0" name="Google Shape;12070;p39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1" name="Google Shape;12071;p39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2" name="Google Shape;12072;p39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3" name="Google Shape;12073;p39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4" name="Google Shape;12074;p39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5" name="Google Shape;12075;p39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6" name="Google Shape;12076;p39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7" name="Google Shape;12077;p39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8" name="Google Shape;12078;p39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9" name="Google Shape;12079;p39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0" name="Google Shape;12080;p39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1" name="Google Shape;12081;p39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2" name="Google Shape;12082;p39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3" name="Google Shape;12083;p39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4" name="Google Shape;12084;p39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5" name="Google Shape;12085;p39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6" name="Google Shape;12086;p39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7" name="Google Shape;12087;p39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8" name="Google Shape;12088;p39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9" name="Google Shape;12089;p39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0" name="Google Shape;12090;p39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1" name="Google Shape;12091;p39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2" name="Google Shape;12092;p39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3" name="Google Shape;12093;p39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4" name="Google Shape;12094;p39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5" name="Google Shape;12095;p39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6" name="Google Shape;12096;p39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7" name="Google Shape;12097;p39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8" name="Google Shape;12098;p39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9" name="Google Shape;12099;p39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0" name="Google Shape;12100;p39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1" name="Google Shape;12101;p39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2" name="Google Shape;12102;p39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3" name="Google Shape;12103;p39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4" name="Google Shape;12104;p39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5" name="Google Shape;12105;p39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6" name="Google Shape;12106;p39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7" name="Google Shape;12107;p39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8" name="Google Shape;12108;p39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9" name="Google Shape;12109;p39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0" name="Google Shape;12110;p39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1" name="Google Shape;12111;p39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2" name="Google Shape;12112;p39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3" name="Google Shape;12113;p39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4" name="Google Shape;12114;p39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5" name="Google Shape;12115;p39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6" name="Google Shape;12116;p39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7" name="Google Shape;12117;p39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8" name="Google Shape;12118;p39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9" name="Google Shape;12119;p39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0" name="Google Shape;12120;p39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1" name="Google Shape;12121;p39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2" name="Google Shape;12122;p39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3" name="Google Shape;12123;p39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4" name="Google Shape;12124;p39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5" name="Google Shape;12125;p39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6" name="Google Shape;12126;p39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7" name="Google Shape;12127;p39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8" name="Google Shape;12128;p39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9" name="Google Shape;12129;p39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0" name="Google Shape;12130;p39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1" name="Google Shape;12131;p39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2" name="Google Shape;12132;p39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3" name="Google Shape;12133;p39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4" name="Google Shape;12134;p39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5" name="Google Shape;12135;p39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6" name="Google Shape;12136;p39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7" name="Google Shape;12137;p39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8" name="Google Shape;12138;p39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9" name="Google Shape;12139;p39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0" name="Google Shape;12140;p39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1" name="Google Shape;12141;p39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2" name="Google Shape;12142;p39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3" name="Google Shape;12143;p39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4" name="Google Shape;12144;p39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5" name="Google Shape;12145;p39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6" name="Google Shape;12146;p39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7" name="Google Shape;12147;p39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8" name="Google Shape;12148;p39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9" name="Google Shape;12149;p39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0" name="Google Shape;12150;p39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1" name="Google Shape;12151;p39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2" name="Google Shape;12152;p39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3" name="Google Shape;12153;p39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4" name="Google Shape;12154;p39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5" name="Google Shape;12155;p39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6" name="Google Shape;12156;p39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7" name="Google Shape;12157;p39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8" name="Google Shape;12158;p39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9" name="Google Shape;12159;p39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0" name="Google Shape;12160;p39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1" name="Google Shape;12161;p39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2" name="Google Shape;12162;p39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3" name="Google Shape;12163;p39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4" name="Google Shape;12164;p39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5" name="Google Shape;12165;p39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6" name="Google Shape;12166;p39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7" name="Google Shape;12167;p39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8" name="Google Shape;12168;p39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9" name="Google Shape;12169;p39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0" name="Google Shape;12170;p39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1" name="Google Shape;12171;p39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2" name="Google Shape;12172;p39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3" name="Google Shape;12173;p39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4" name="Google Shape;12174;p39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5" name="Google Shape;12175;p39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6" name="Google Shape;12176;p39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7" name="Google Shape;12177;p39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8" name="Google Shape;12178;p39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9" name="Google Shape;12179;p39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0" name="Google Shape;12180;p39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1" name="Google Shape;12181;p39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2" name="Google Shape;12182;p39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3" name="Google Shape;12183;p39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4" name="Google Shape;12184;p39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5" name="Google Shape;12185;p39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6" name="Google Shape;12186;p39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7" name="Google Shape;12187;p39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8" name="Google Shape;12188;p39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9" name="Google Shape;12189;p39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0" name="Google Shape;12190;p39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1" name="Google Shape;12191;p39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2" name="Google Shape;12192;p39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3" name="Google Shape;12193;p39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4" name="Google Shape;12194;p39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5" name="Google Shape;12195;p39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6" name="Google Shape;12196;p39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7" name="Google Shape;12197;p39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8" name="Google Shape;12198;p39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9" name="Google Shape;12199;p39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0" name="Google Shape;12200;p39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1" name="Google Shape;12201;p39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2" name="Google Shape;12202;p39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3" name="Google Shape;12203;p39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4" name="Google Shape;12204;p39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5" name="Google Shape;12205;p39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6" name="Google Shape;12206;p39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7" name="Google Shape;12207;p39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8" name="Google Shape;12208;p39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9" name="Google Shape;12209;p39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0" name="Google Shape;12210;p39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1" name="Google Shape;12211;p39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2" name="Google Shape;12212;p39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3" name="Google Shape;12213;p39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4" name="Google Shape;12214;p39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5" name="Google Shape;12215;p39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6" name="Google Shape;12216;p39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7" name="Google Shape;12217;p39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8" name="Google Shape;12218;p39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9" name="Google Shape;12219;p39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0" name="Google Shape;12220;p39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1" name="Google Shape;12221;p39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2" name="Google Shape;12222;p39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3" name="Google Shape;12223;p39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4" name="Google Shape;12224;p39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5" name="Google Shape;12225;p39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6" name="Google Shape;12226;p39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7" name="Google Shape;12227;p39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8" name="Google Shape;12228;p39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9" name="Google Shape;12229;p39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0" name="Google Shape;12230;p39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1" name="Google Shape;12231;p39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2" name="Google Shape;12232;p39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3" name="Google Shape;12233;p39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4" name="Google Shape;12234;p39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5" name="Google Shape;12235;p39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6" name="Google Shape;12236;p39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7" name="Google Shape;12237;p39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8" name="Google Shape;12238;p39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9" name="Google Shape;12239;p39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0" name="Google Shape;12240;p39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1" name="Google Shape;12241;p39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2" name="Google Shape;12242;p39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3" name="Google Shape;12243;p39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4" name="Google Shape;12244;p39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5" name="Google Shape;12245;p39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6" name="Google Shape;12246;p39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7" name="Google Shape;12247;p39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8" name="Google Shape;12248;p39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9" name="Google Shape;12249;p39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0" name="Google Shape;12250;p39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1" name="Google Shape;12251;p39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2" name="Google Shape;12252;p39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3" name="Google Shape;12253;p39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4" name="Google Shape;12254;p39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5" name="Google Shape;12255;p39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6" name="Google Shape;12256;p39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7" name="Google Shape;12257;p39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8" name="Google Shape;12258;p39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9" name="Google Shape;12259;p39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0" name="Google Shape;12260;p39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1" name="Google Shape;12261;p39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2" name="Google Shape;12262;p39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63" name="Google Shape;12263;p39"/>
          <p:cNvSpPr/>
          <p:nvPr/>
        </p:nvSpPr>
        <p:spPr>
          <a:xfrm>
            <a:off x="-628731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4" name="Google Shape;12264;p39"/>
          <p:cNvSpPr/>
          <p:nvPr/>
        </p:nvSpPr>
        <p:spPr>
          <a:xfrm>
            <a:off x="4371094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 txBox="1">
            <a:spLocks noGrp="1"/>
          </p:cNvSpPr>
          <p:nvPr>
            <p:ph type="title"/>
          </p:nvPr>
        </p:nvSpPr>
        <p:spPr>
          <a:xfrm>
            <a:off x="3155400" y="2343500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8" name="Google Shape;308;p3"/>
          <p:cNvSpPr txBox="1">
            <a:spLocks noGrp="1"/>
          </p:cNvSpPr>
          <p:nvPr>
            <p:ph type="title" idx="2" hasCustomPrompt="1"/>
          </p:nvPr>
        </p:nvSpPr>
        <p:spPr>
          <a:xfrm>
            <a:off x="3155400" y="1164138"/>
            <a:ext cx="2833200" cy="9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309" name="Google Shape;309;p3"/>
          <p:cNvSpPr txBox="1">
            <a:spLocks noGrp="1"/>
          </p:cNvSpPr>
          <p:nvPr>
            <p:ph type="subTitle" idx="1"/>
          </p:nvPr>
        </p:nvSpPr>
        <p:spPr>
          <a:xfrm>
            <a:off x="3155400" y="2902274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3"/>
          <p:cNvSpPr/>
          <p:nvPr/>
        </p:nvSpPr>
        <p:spPr>
          <a:xfrm>
            <a:off x="-636125" y="3086149"/>
            <a:ext cx="6728552" cy="2396605"/>
          </a:xfrm>
          <a:custGeom>
            <a:avLst/>
            <a:gdLst/>
            <a:ahLst/>
            <a:cxnLst/>
            <a:rect l="l" t="t" r="r" b="b"/>
            <a:pathLst>
              <a:path w="62702" h="28629" extrusionOk="0">
                <a:moveTo>
                  <a:pt x="11" y="28629"/>
                </a:moveTo>
                <a:lnTo>
                  <a:pt x="62702" y="28629"/>
                </a:lnTo>
                <a:cubicBezTo>
                  <a:pt x="61830" y="28338"/>
                  <a:pt x="60969" y="27983"/>
                  <a:pt x="60086" y="27703"/>
                </a:cubicBezTo>
                <a:cubicBezTo>
                  <a:pt x="57869" y="27025"/>
                  <a:pt x="55566" y="26713"/>
                  <a:pt x="53382" y="25927"/>
                </a:cubicBezTo>
                <a:cubicBezTo>
                  <a:pt x="51046" y="25088"/>
                  <a:pt x="48829" y="24108"/>
                  <a:pt x="46461" y="23796"/>
                </a:cubicBezTo>
                <a:cubicBezTo>
                  <a:pt x="43512" y="23409"/>
                  <a:pt x="41446" y="23000"/>
                  <a:pt x="39143" y="20934"/>
                </a:cubicBezTo>
                <a:cubicBezTo>
                  <a:pt x="37884" y="19803"/>
                  <a:pt x="36495" y="19104"/>
                  <a:pt x="35032" y="18168"/>
                </a:cubicBezTo>
                <a:cubicBezTo>
                  <a:pt x="33493" y="17177"/>
                  <a:pt x="31674" y="15186"/>
                  <a:pt x="30092" y="14562"/>
                </a:cubicBezTo>
                <a:cubicBezTo>
                  <a:pt x="29005" y="14132"/>
                  <a:pt x="28284" y="13497"/>
                  <a:pt x="27132" y="12948"/>
                </a:cubicBezTo>
                <a:cubicBezTo>
                  <a:pt x="25464" y="12130"/>
                  <a:pt x="23817" y="11656"/>
                  <a:pt x="22698" y="10214"/>
                </a:cubicBezTo>
                <a:cubicBezTo>
                  <a:pt x="21934" y="9235"/>
                  <a:pt x="19577" y="7179"/>
                  <a:pt x="18361" y="6426"/>
                </a:cubicBezTo>
                <a:cubicBezTo>
                  <a:pt x="17145" y="5673"/>
                  <a:pt x="16381" y="6458"/>
                  <a:pt x="14325" y="5952"/>
                </a:cubicBezTo>
                <a:cubicBezTo>
                  <a:pt x="12743" y="4736"/>
                  <a:pt x="11861" y="4553"/>
                  <a:pt x="10031" y="3639"/>
                </a:cubicBezTo>
                <a:cubicBezTo>
                  <a:pt x="9062" y="3154"/>
                  <a:pt x="8158" y="2530"/>
                  <a:pt x="7351" y="1798"/>
                </a:cubicBezTo>
                <a:cubicBezTo>
                  <a:pt x="5414" y="1"/>
                  <a:pt x="2325" y="4091"/>
                  <a:pt x="194" y="5543"/>
                </a:cubicBezTo>
                <a:cubicBezTo>
                  <a:pt x="130" y="5586"/>
                  <a:pt x="65" y="5630"/>
                  <a:pt x="0" y="5673"/>
                </a:cubicBez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"/>
          <p:cNvSpPr/>
          <p:nvPr/>
        </p:nvSpPr>
        <p:spPr>
          <a:xfrm>
            <a:off x="3632075" y="2466325"/>
            <a:ext cx="5618971" cy="2623190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3"/>
          <p:cNvGrpSpPr/>
          <p:nvPr/>
        </p:nvGrpSpPr>
        <p:grpSpPr>
          <a:xfrm rot="-8100000">
            <a:off x="6883584" y="-319622"/>
            <a:ext cx="3232589" cy="1924962"/>
            <a:chOff x="238125" y="2514275"/>
            <a:chExt cx="904975" cy="538900"/>
          </a:xfrm>
        </p:grpSpPr>
        <p:sp>
          <p:nvSpPr>
            <p:cNvPr id="313" name="Google Shape;313;p3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3"/>
          <p:cNvGrpSpPr/>
          <p:nvPr/>
        </p:nvGrpSpPr>
        <p:grpSpPr>
          <a:xfrm rot="-751017">
            <a:off x="6255092" y="-788951"/>
            <a:ext cx="2874737" cy="1816769"/>
            <a:chOff x="713150" y="2225725"/>
            <a:chExt cx="795400" cy="502675"/>
          </a:xfrm>
        </p:grpSpPr>
        <p:sp>
          <p:nvSpPr>
            <p:cNvPr id="623" name="Google Shape;623;p3"/>
            <p:cNvSpPr/>
            <p:nvPr/>
          </p:nvSpPr>
          <p:spPr>
            <a:xfrm>
              <a:off x="1165825" y="2476075"/>
              <a:ext cx="96950" cy="223450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256800" y="2693550"/>
              <a:ext cx="33225" cy="34850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226375" y="2674375"/>
              <a:ext cx="23675" cy="46675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243650" y="2675900"/>
              <a:ext cx="51250" cy="15350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221925" y="2645950"/>
              <a:ext cx="58550" cy="18900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205375" y="2614050"/>
              <a:ext cx="59325" cy="17800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90525" y="2581275"/>
              <a:ext cx="59200" cy="26525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80125" y="2549675"/>
              <a:ext cx="49025" cy="25525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71975" y="2515725"/>
              <a:ext cx="40850" cy="27550"/>
            </a:xfrm>
            <a:custGeom>
              <a:avLst/>
              <a:gdLst/>
              <a:ahLst/>
              <a:cxnLst/>
              <a:rect l="l" t="t" r="r" b="b"/>
              <a:pathLst>
                <a:path w="1634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268"/>
                    <a:pt x="340" y="527"/>
                    <a:pt x="535" y="777"/>
                  </a:cubicBezTo>
                  <a:cubicBezTo>
                    <a:pt x="762" y="1050"/>
                    <a:pt x="1121" y="1101"/>
                    <a:pt x="1358" y="1101"/>
                  </a:cubicBezTo>
                  <a:cubicBezTo>
                    <a:pt x="1501" y="1101"/>
                    <a:pt x="1599" y="1083"/>
                    <a:pt x="1599" y="1083"/>
                  </a:cubicBezTo>
                  <a:cubicBezTo>
                    <a:pt x="1633" y="1023"/>
                    <a:pt x="1599" y="832"/>
                    <a:pt x="1544" y="718"/>
                  </a:cubicBezTo>
                  <a:cubicBezTo>
                    <a:pt x="1286" y="16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99650" y="2643200"/>
              <a:ext cx="24700" cy="53500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78650" y="2610325"/>
              <a:ext cx="26325" cy="49175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64450" y="2578400"/>
              <a:ext cx="25350" cy="45000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51825" y="2542775"/>
              <a:ext cx="26850" cy="44900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144300" y="2510325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173450" y="2516700"/>
              <a:ext cx="35000" cy="23575"/>
            </a:xfrm>
            <a:custGeom>
              <a:avLst/>
              <a:gdLst/>
              <a:ahLst/>
              <a:cxnLst/>
              <a:rect l="l" t="t" r="r" b="b"/>
              <a:pathLst>
                <a:path w="1400" h="943" extrusionOk="0">
                  <a:moveTo>
                    <a:pt x="18" y="0"/>
                  </a:moveTo>
                  <a:cubicBezTo>
                    <a:pt x="13" y="0"/>
                    <a:pt x="9" y="4"/>
                    <a:pt x="5" y="9"/>
                  </a:cubicBezTo>
                  <a:cubicBezTo>
                    <a:pt x="1" y="13"/>
                    <a:pt x="1" y="26"/>
                    <a:pt x="5" y="30"/>
                  </a:cubicBezTo>
                  <a:cubicBezTo>
                    <a:pt x="13" y="38"/>
                    <a:pt x="773" y="734"/>
                    <a:pt x="1371" y="942"/>
                  </a:cubicBezTo>
                  <a:cubicBezTo>
                    <a:pt x="1372" y="942"/>
                    <a:pt x="1373" y="942"/>
                    <a:pt x="1375" y="942"/>
                  </a:cubicBezTo>
                  <a:cubicBezTo>
                    <a:pt x="1393" y="942"/>
                    <a:pt x="1399" y="916"/>
                    <a:pt x="1383" y="908"/>
                  </a:cubicBezTo>
                  <a:cubicBezTo>
                    <a:pt x="794" y="704"/>
                    <a:pt x="39" y="13"/>
                    <a:pt x="30" y="4"/>
                  </a:cubicBezTo>
                  <a:cubicBezTo>
                    <a:pt x="26" y="4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181400" y="2550100"/>
              <a:ext cx="41775" cy="19525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158500" y="2546800"/>
              <a:ext cx="19225" cy="37000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149075" y="2512350"/>
              <a:ext cx="22075" cy="3632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191600" y="2582225"/>
              <a:ext cx="48900" cy="19525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172075" y="2580100"/>
              <a:ext cx="18150" cy="40350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188575" y="2612450"/>
              <a:ext cx="14600" cy="43450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07600" y="2616250"/>
              <a:ext cx="52925" cy="9975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24025" y="2646900"/>
              <a:ext cx="50725" cy="12875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12350" y="2646375"/>
              <a:ext cx="7475" cy="43900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38550" y="2677125"/>
              <a:ext cx="4800" cy="374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46525" y="2679875"/>
              <a:ext cx="39200" cy="6150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58925" y="2696950"/>
              <a:ext cx="26250" cy="27325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192650" y="2366875"/>
              <a:ext cx="259375" cy="248000"/>
            </a:xfrm>
            <a:custGeom>
              <a:avLst/>
              <a:gdLst/>
              <a:ahLst/>
              <a:cxnLst/>
              <a:rect l="l" t="t" r="r" b="b"/>
              <a:pathLst>
                <a:path w="10375" h="9920" extrusionOk="0">
                  <a:moveTo>
                    <a:pt x="1404" y="0"/>
                  </a:moveTo>
                  <a:cubicBezTo>
                    <a:pt x="1018" y="814"/>
                    <a:pt x="0" y="2108"/>
                    <a:pt x="259" y="2583"/>
                  </a:cubicBezTo>
                  <a:cubicBezTo>
                    <a:pt x="356" y="2759"/>
                    <a:pt x="499" y="2831"/>
                    <a:pt x="643" y="2831"/>
                  </a:cubicBezTo>
                  <a:cubicBezTo>
                    <a:pt x="887" y="2831"/>
                    <a:pt x="1135" y="2621"/>
                    <a:pt x="1167" y="2354"/>
                  </a:cubicBezTo>
                  <a:lnTo>
                    <a:pt x="1167" y="2354"/>
                  </a:lnTo>
                  <a:cubicBezTo>
                    <a:pt x="1324" y="2965"/>
                    <a:pt x="811" y="3397"/>
                    <a:pt x="662" y="3974"/>
                  </a:cubicBezTo>
                  <a:cubicBezTo>
                    <a:pt x="550" y="4414"/>
                    <a:pt x="637" y="4808"/>
                    <a:pt x="917" y="4808"/>
                  </a:cubicBezTo>
                  <a:cubicBezTo>
                    <a:pt x="1007" y="4808"/>
                    <a:pt x="1117" y="4767"/>
                    <a:pt x="1247" y="4674"/>
                  </a:cubicBezTo>
                  <a:cubicBezTo>
                    <a:pt x="1786" y="4297"/>
                    <a:pt x="2007" y="3576"/>
                    <a:pt x="1985" y="3385"/>
                  </a:cubicBezTo>
                  <a:lnTo>
                    <a:pt x="1985" y="3385"/>
                  </a:lnTo>
                  <a:cubicBezTo>
                    <a:pt x="2321" y="4135"/>
                    <a:pt x="2113" y="5005"/>
                    <a:pt x="1701" y="5857"/>
                  </a:cubicBezTo>
                  <a:cubicBezTo>
                    <a:pt x="1300" y="6680"/>
                    <a:pt x="1725" y="7349"/>
                    <a:pt x="2304" y="7349"/>
                  </a:cubicBezTo>
                  <a:cubicBezTo>
                    <a:pt x="2325" y="7349"/>
                    <a:pt x="2346" y="7348"/>
                    <a:pt x="2367" y="7346"/>
                  </a:cubicBezTo>
                  <a:cubicBezTo>
                    <a:pt x="2974" y="7299"/>
                    <a:pt x="3292" y="5790"/>
                    <a:pt x="2995" y="4716"/>
                  </a:cubicBezTo>
                  <a:lnTo>
                    <a:pt x="2995" y="4716"/>
                  </a:lnTo>
                  <a:cubicBezTo>
                    <a:pt x="3321" y="5183"/>
                    <a:pt x="3707" y="6460"/>
                    <a:pt x="3453" y="7529"/>
                  </a:cubicBezTo>
                  <a:cubicBezTo>
                    <a:pt x="3228" y="8476"/>
                    <a:pt x="3596" y="8958"/>
                    <a:pt x="4038" y="8958"/>
                  </a:cubicBezTo>
                  <a:cubicBezTo>
                    <a:pt x="4097" y="8958"/>
                    <a:pt x="4157" y="8949"/>
                    <a:pt x="4216" y="8932"/>
                  </a:cubicBezTo>
                  <a:cubicBezTo>
                    <a:pt x="4725" y="8792"/>
                    <a:pt x="4798" y="7626"/>
                    <a:pt x="4429" y="6595"/>
                  </a:cubicBezTo>
                  <a:lnTo>
                    <a:pt x="4429" y="6595"/>
                  </a:lnTo>
                  <a:cubicBezTo>
                    <a:pt x="4874" y="7024"/>
                    <a:pt x="5200" y="7970"/>
                    <a:pt x="5243" y="8538"/>
                  </a:cubicBezTo>
                  <a:cubicBezTo>
                    <a:pt x="5283" y="9072"/>
                    <a:pt x="5461" y="9919"/>
                    <a:pt x="5998" y="9919"/>
                  </a:cubicBezTo>
                  <a:cubicBezTo>
                    <a:pt x="6033" y="9919"/>
                    <a:pt x="6070" y="9915"/>
                    <a:pt x="6108" y="9908"/>
                  </a:cubicBezTo>
                  <a:cubicBezTo>
                    <a:pt x="6732" y="9789"/>
                    <a:pt x="6532" y="8466"/>
                    <a:pt x="6057" y="7698"/>
                  </a:cubicBezTo>
                  <a:lnTo>
                    <a:pt x="6057" y="7698"/>
                  </a:lnTo>
                  <a:cubicBezTo>
                    <a:pt x="6354" y="7923"/>
                    <a:pt x="6859" y="8368"/>
                    <a:pt x="6859" y="8368"/>
                  </a:cubicBezTo>
                  <a:cubicBezTo>
                    <a:pt x="6859" y="8368"/>
                    <a:pt x="8246" y="9785"/>
                    <a:pt x="9149" y="9785"/>
                  </a:cubicBezTo>
                  <a:cubicBezTo>
                    <a:pt x="9329" y="9785"/>
                    <a:pt x="9489" y="9729"/>
                    <a:pt x="9616" y="9594"/>
                  </a:cubicBezTo>
                  <a:cubicBezTo>
                    <a:pt x="10375" y="8784"/>
                    <a:pt x="7487" y="7864"/>
                    <a:pt x="7487" y="7864"/>
                  </a:cubicBezTo>
                  <a:lnTo>
                    <a:pt x="7487" y="7864"/>
                  </a:lnTo>
                  <a:cubicBezTo>
                    <a:pt x="7487" y="7864"/>
                    <a:pt x="7693" y="7887"/>
                    <a:pt x="7988" y="7887"/>
                  </a:cubicBezTo>
                  <a:cubicBezTo>
                    <a:pt x="8639" y="7887"/>
                    <a:pt x="9721" y="7773"/>
                    <a:pt x="9981" y="7041"/>
                  </a:cubicBezTo>
                  <a:cubicBezTo>
                    <a:pt x="10121" y="6640"/>
                    <a:pt x="9830" y="6517"/>
                    <a:pt x="9381" y="6517"/>
                  </a:cubicBezTo>
                  <a:cubicBezTo>
                    <a:pt x="8673" y="6517"/>
                    <a:pt x="7571" y="6823"/>
                    <a:pt x="7147" y="6823"/>
                  </a:cubicBezTo>
                  <a:cubicBezTo>
                    <a:pt x="7124" y="6823"/>
                    <a:pt x="7103" y="6822"/>
                    <a:pt x="7084" y="6820"/>
                  </a:cubicBezTo>
                  <a:cubicBezTo>
                    <a:pt x="6498" y="6757"/>
                    <a:pt x="6600" y="6383"/>
                    <a:pt x="7003" y="6337"/>
                  </a:cubicBezTo>
                  <a:cubicBezTo>
                    <a:pt x="7038" y="6333"/>
                    <a:pt x="7080" y="6332"/>
                    <a:pt x="7128" y="6332"/>
                  </a:cubicBezTo>
                  <a:cubicBezTo>
                    <a:pt x="7255" y="6332"/>
                    <a:pt x="7423" y="6341"/>
                    <a:pt x="7611" y="6341"/>
                  </a:cubicBezTo>
                  <a:cubicBezTo>
                    <a:pt x="8164" y="6341"/>
                    <a:pt x="8888" y="6259"/>
                    <a:pt x="9238" y="5611"/>
                  </a:cubicBezTo>
                  <a:cubicBezTo>
                    <a:pt x="9453" y="5215"/>
                    <a:pt x="9167" y="5083"/>
                    <a:pt x="8699" y="5083"/>
                  </a:cubicBezTo>
                  <a:cubicBezTo>
                    <a:pt x="8039" y="5083"/>
                    <a:pt x="7019" y="5345"/>
                    <a:pt x="6528" y="5501"/>
                  </a:cubicBezTo>
                  <a:cubicBezTo>
                    <a:pt x="6417" y="5537"/>
                    <a:pt x="6305" y="5553"/>
                    <a:pt x="6195" y="5553"/>
                  </a:cubicBezTo>
                  <a:cubicBezTo>
                    <a:pt x="5481" y="5553"/>
                    <a:pt x="4838" y="4881"/>
                    <a:pt x="4772" y="4598"/>
                  </a:cubicBezTo>
                  <a:lnTo>
                    <a:pt x="4772" y="4598"/>
                  </a:lnTo>
                  <a:cubicBezTo>
                    <a:pt x="5438" y="4781"/>
                    <a:pt x="6005" y="4875"/>
                    <a:pt x="6493" y="4875"/>
                  </a:cubicBezTo>
                  <a:cubicBezTo>
                    <a:pt x="7001" y="4875"/>
                    <a:pt x="7425" y="4773"/>
                    <a:pt x="7788" y="4564"/>
                  </a:cubicBezTo>
                  <a:cubicBezTo>
                    <a:pt x="8441" y="4188"/>
                    <a:pt x="7993" y="3527"/>
                    <a:pt x="7334" y="3527"/>
                  </a:cubicBezTo>
                  <a:cubicBezTo>
                    <a:pt x="7279" y="3527"/>
                    <a:pt x="7222" y="3532"/>
                    <a:pt x="7164" y="3542"/>
                  </a:cubicBezTo>
                  <a:cubicBezTo>
                    <a:pt x="6729" y="3616"/>
                    <a:pt x="5980" y="3826"/>
                    <a:pt x="5295" y="3826"/>
                  </a:cubicBezTo>
                  <a:cubicBezTo>
                    <a:pt x="4810" y="3826"/>
                    <a:pt x="4356" y="3721"/>
                    <a:pt x="4068" y="3389"/>
                  </a:cubicBezTo>
                  <a:lnTo>
                    <a:pt x="4068" y="3389"/>
                  </a:lnTo>
                  <a:cubicBezTo>
                    <a:pt x="4281" y="3402"/>
                    <a:pt x="4500" y="3409"/>
                    <a:pt x="4717" y="3409"/>
                  </a:cubicBezTo>
                  <a:cubicBezTo>
                    <a:pt x="5878" y="3409"/>
                    <a:pt x="7008" y="3212"/>
                    <a:pt x="7168" y="2651"/>
                  </a:cubicBezTo>
                  <a:cubicBezTo>
                    <a:pt x="7304" y="2189"/>
                    <a:pt x="7004" y="1968"/>
                    <a:pt x="6633" y="1968"/>
                  </a:cubicBezTo>
                  <a:cubicBezTo>
                    <a:pt x="6468" y="1968"/>
                    <a:pt x="6290" y="2011"/>
                    <a:pt x="6129" y="2095"/>
                  </a:cubicBezTo>
                  <a:cubicBezTo>
                    <a:pt x="5785" y="2274"/>
                    <a:pt x="4939" y="2659"/>
                    <a:pt x="4133" y="2659"/>
                  </a:cubicBezTo>
                  <a:cubicBezTo>
                    <a:pt x="3698" y="2659"/>
                    <a:pt x="3275" y="2547"/>
                    <a:pt x="2948" y="2231"/>
                  </a:cubicBezTo>
                  <a:lnTo>
                    <a:pt x="2948" y="2231"/>
                  </a:lnTo>
                  <a:cubicBezTo>
                    <a:pt x="3033" y="2234"/>
                    <a:pt x="3116" y="2235"/>
                    <a:pt x="3197" y="2235"/>
                  </a:cubicBezTo>
                  <a:cubicBezTo>
                    <a:pt x="4279" y="2235"/>
                    <a:pt x="5010" y="1999"/>
                    <a:pt x="5124" y="1569"/>
                  </a:cubicBezTo>
                  <a:cubicBezTo>
                    <a:pt x="5190" y="1329"/>
                    <a:pt x="4950" y="1251"/>
                    <a:pt x="4646" y="1251"/>
                  </a:cubicBezTo>
                  <a:cubicBezTo>
                    <a:pt x="4365" y="1251"/>
                    <a:pt x="4030" y="1318"/>
                    <a:pt x="3830" y="1383"/>
                  </a:cubicBezTo>
                  <a:cubicBezTo>
                    <a:pt x="3666" y="1434"/>
                    <a:pt x="3451" y="1465"/>
                    <a:pt x="3237" y="1465"/>
                  </a:cubicBezTo>
                  <a:cubicBezTo>
                    <a:pt x="2907" y="1465"/>
                    <a:pt x="2580" y="1392"/>
                    <a:pt x="2444" y="1209"/>
                  </a:cubicBezTo>
                  <a:lnTo>
                    <a:pt x="2444" y="1209"/>
                  </a:lnTo>
                  <a:cubicBezTo>
                    <a:pt x="2594" y="1212"/>
                    <a:pt x="2728" y="1215"/>
                    <a:pt x="2844" y="1215"/>
                  </a:cubicBezTo>
                  <a:cubicBezTo>
                    <a:pt x="3351" y="1215"/>
                    <a:pt x="3547" y="1155"/>
                    <a:pt x="3529" y="776"/>
                  </a:cubicBezTo>
                  <a:cubicBezTo>
                    <a:pt x="3512" y="305"/>
                    <a:pt x="1756" y="475"/>
                    <a:pt x="1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25525" y="2359850"/>
              <a:ext cx="170175" cy="227825"/>
            </a:xfrm>
            <a:custGeom>
              <a:avLst/>
              <a:gdLst/>
              <a:ahLst/>
              <a:cxnLst/>
              <a:rect l="l" t="t" r="r" b="b"/>
              <a:pathLst>
                <a:path w="6807" h="9113" extrusionOk="0">
                  <a:moveTo>
                    <a:pt x="51" y="0"/>
                  </a:moveTo>
                  <a:cubicBezTo>
                    <a:pt x="48" y="0"/>
                    <a:pt x="45" y="1"/>
                    <a:pt x="43" y="1"/>
                  </a:cubicBezTo>
                  <a:lnTo>
                    <a:pt x="34" y="1"/>
                  </a:lnTo>
                  <a:cubicBezTo>
                    <a:pt x="13" y="10"/>
                    <a:pt x="0" y="31"/>
                    <a:pt x="9" y="56"/>
                  </a:cubicBezTo>
                  <a:cubicBezTo>
                    <a:pt x="13" y="69"/>
                    <a:pt x="488" y="1494"/>
                    <a:pt x="1548" y="3314"/>
                  </a:cubicBezTo>
                  <a:cubicBezTo>
                    <a:pt x="2524" y="4993"/>
                    <a:pt x="4221" y="7360"/>
                    <a:pt x="6731" y="9107"/>
                  </a:cubicBezTo>
                  <a:cubicBezTo>
                    <a:pt x="6738" y="9111"/>
                    <a:pt x="6744" y="9112"/>
                    <a:pt x="6750" y="9112"/>
                  </a:cubicBezTo>
                  <a:cubicBezTo>
                    <a:pt x="6784" y="9112"/>
                    <a:pt x="6807" y="9068"/>
                    <a:pt x="6778" y="9040"/>
                  </a:cubicBezTo>
                  <a:cubicBezTo>
                    <a:pt x="4276" y="7301"/>
                    <a:pt x="2588" y="4942"/>
                    <a:pt x="1616" y="3271"/>
                  </a:cubicBezTo>
                  <a:cubicBezTo>
                    <a:pt x="564" y="1460"/>
                    <a:pt x="94" y="44"/>
                    <a:pt x="89" y="31"/>
                  </a:cubicBezTo>
                  <a:cubicBezTo>
                    <a:pt x="82" y="12"/>
                    <a:pt x="68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315325" y="2514150"/>
              <a:ext cx="28125" cy="88800"/>
            </a:xfrm>
            <a:custGeom>
              <a:avLst/>
              <a:gdLst/>
              <a:ahLst/>
              <a:cxnLst/>
              <a:rect l="l" t="t" r="r" b="b"/>
              <a:pathLst>
                <a:path w="1125" h="3552" extrusionOk="0">
                  <a:moveTo>
                    <a:pt x="39" y="0"/>
                  </a:moveTo>
                  <a:cubicBezTo>
                    <a:pt x="35" y="0"/>
                    <a:pt x="30" y="5"/>
                    <a:pt x="26" y="9"/>
                  </a:cubicBezTo>
                  <a:cubicBezTo>
                    <a:pt x="9" y="17"/>
                    <a:pt x="1" y="43"/>
                    <a:pt x="14" y="60"/>
                  </a:cubicBezTo>
                  <a:cubicBezTo>
                    <a:pt x="650" y="1078"/>
                    <a:pt x="1036" y="3495"/>
                    <a:pt x="1040" y="3516"/>
                  </a:cubicBezTo>
                  <a:cubicBezTo>
                    <a:pt x="1044" y="3539"/>
                    <a:pt x="1060" y="3551"/>
                    <a:pt x="1079" y="3551"/>
                  </a:cubicBezTo>
                  <a:cubicBezTo>
                    <a:pt x="1081" y="3551"/>
                    <a:pt x="1084" y="3551"/>
                    <a:pt x="1087" y="3550"/>
                  </a:cubicBezTo>
                  <a:cubicBezTo>
                    <a:pt x="1108" y="3546"/>
                    <a:pt x="1125" y="3529"/>
                    <a:pt x="1121" y="3508"/>
                  </a:cubicBezTo>
                  <a:cubicBezTo>
                    <a:pt x="1116" y="3483"/>
                    <a:pt x="722" y="1052"/>
                    <a:pt x="81" y="17"/>
                  </a:cubicBezTo>
                  <a:cubicBezTo>
                    <a:pt x="73" y="5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347575" y="2543975"/>
              <a:ext cx="82200" cy="9550"/>
            </a:xfrm>
            <a:custGeom>
              <a:avLst/>
              <a:gdLst/>
              <a:ahLst/>
              <a:cxnLst/>
              <a:rect l="l" t="t" r="r" b="b"/>
              <a:pathLst>
                <a:path w="3288" h="382" extrusionOk="0">
                  <a:moveTo>
                    <a:pt x="3241" y="1"/>
                  </a:moveTo>
                  <a:cubicBezTo>
                    <a:pt x="3237" y="1"/>
                    <a:pt x="3232" y="2"/>
                    <a:pt x="3228" y="3"/>
                  </a:cubicBezTo>
                  <a:cubicBezTo>
                    <a:pt x="2619" y="232"/>
                    <a:pt x="1959" y="298"/>
                    <a:pt x="1400" y="298"/>
                  </a:cubicBezTo>
                  <a:cubicBezTo>
                    <a:pt x="640" y="298"/>
                    <a:pt x="65" y="176"/>
                    <a:pt x="55" y="173"/>
                  </a:cubicBezTo>
                  <a:lnTo>
                    <a:pt x="38" y="173"/>
                  </a:lnTo>
                  <a:cubicBezTo>
                    <a:pt x="21" y="177"/>
                    <a:pt x="9" y="190"/>
                    <a:pt x="4" y="207"/>
                  </a:cubicBezTo>
                  <a:cubicBezTo>
                    <a:pt x="0" y="228"/>
                    <a:pt x="17" y="249"/>
                    <a:pt x="38" y="254"/>
                  </a:cubicBezTo>
                  <a:cubicBezTo>
                    <a:pt x="48" y="256"/>
                    <a:pt x="630" y="381"/>
                    <a:pt x="1401" y="381"/>
                  </a:cubicBezTo>
                  <a:cubicBezTo>
                    <a:pt x="1968" y="381"/>
                    <a:pt x="2637" y="313"/>
                    <a:pt x="3258" y="80"/>
                  </a:cubicBezTo>
                  <a:cubicBezTo>
                    <a:pt x="3279" y="71"/>
                    <a:pt x="3287" y="50"/>
                    <a:pt x="3279" y="29"/>
                  </a:cubicBezTo>
                  <a:cubicBezTo>
                    <a:pt x="3272" y="12"/>
                    <a:pt x="3258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0650" y="2468000"/>
              <a:ext cx="24000" cy="110225"/>
            </a:xfrm>
            <a:custGeom>
              <a:avLst/>
              <a:gdLst/>
              <a:ahLst/>
              <a:cxnLst/>
              <a:rect l="l" t="t" r="r" b="b"/>
              <a:pathLst>
                <a:path w="960" h="4409" extrusionOk="0">
                  <a:moveTo>
                    <a:pt x="48" y="0"/>
                  </a:moveTo>
                  <a:cubicBezTo>
                    <a:pt x="45" y="0"/>
                    <a:pt x="42" y="1"/>
                    <a:pt x="39" y="1"/>
                  </a:cubicBezTo>
                  <a:cubicBezTo>
                    <a:pt x="35" y="1"/>
                    <a:pt x="31" y="1"/>
                    <a:pt x="26" y="6"/>
                  </a:cubicBezTo>
                  <a:cubicBezTo>
                    <a:pt x="9" y="14"/>
                    <a:pt x="1" y="39"/>
                    <a:pt x="9" y="56"/>
                  </a:cubicBezTo>
                  <a:cubicBezTo>
                    <a:pt x="875" y="1732"/>
                    <a:pt x="484" y="4336"/>
                    <a:pt x="480" y="4361"/>
                  </a:cubicBezTo>
                  <a:cubicBezTo>
                    <a:pt x="476" y="4383"/>
                    <a:pt x="493" y="4404"/>
                    <a:pt x="514" y="4408"/>
                  </a:cubicBezTo>
                  <a:cubicBezTo>
                    <a:pt x="516" y="4409"/>
                    <a:pt x="518" y="4409"/>
                    <a:pt x="521" y="4409"/>
                  </a:cubicBezTo>
                  <a:cubicBezTo>
                    <a:pt x="539" y="4409"/>
                    <a:pt x="557" y="4393"/>
                    <a:pt x="561" y="4374"/>
                  </a:cubicBezTo>
                  <a:cubicBezTo>
                    <a:pt x="565" y="4349"/>
                    <a:pt x="959" y="1719"/>
                    <a:pt x="81" y="18"/>
                  </a:cubicBezTo>
                  <a:cubicBezTo>
                    <a:pt x="74" y="8"/>
                    <a:pt x="62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71425" y="2453550"/>
              <a:ext cx="108825" cy="22525"/>
            </a:xfrm>
            <a:custGeom>
              <a:avLst/>
              <a:gdLst/>
              <a:ahLst/>
              <a:cxnLst/>
              <a:rect l="l" t="t" r="r" b="b"/>
              <a:pathLst>
                <a:path w="4353" h="901" extrusionOk="0">
                  <a:moveTo>
                    <a:pt x="47" y="1"/>
                  </a:moveTo>
                  <a:cubicBezTo>
                    <a:pt x="44" y="1"/>
                    <a:pt x="41" y="1"/>
                    <a:pt x="39" y="2"/>
                  </a:cubicBezTo>
                  <a:cubicBezTo>
                    <a:pt x="31" y="2"/>
                    <a:pt x="22" y="7"/>
                    <a:pt x="14" y="15"/>
                  </a:cubicBezTo>
                  <a:cubicBezTo>
                    <a:pt x="1" y="32"/>
                    <a:pt x="1" y="58"/>
                    <a:pt x="18" y="70"/>
                  </a:cubicBezTo>
                  <a:cubicBezTo>
                    <a:pt x="32" y="81"/>
                    <a:pt x="1040" y="900"/>
                    <a:pt x="3055" y="900"/>
                  </a:cubicBezTo>
                  <a:cubicBezTo>
                    <a:pt x="3438" y="900"/>
                    <a:pt x="3858" y="870"/>
                    <a:pt x="4314" y="800"/>
                  </a:cubicBezTo>
                  <a:cubicBezTo>
                    <a:pt x="4336" y="796"/>
                    <a:pt x="4353" y="774"/>
                    <a:pt x="4348" y="753"/>
                  </a:cubicBezTo>
                  <a:cubicBezTo>
                    <a:pt x="4345" y="734"/>
                    <a:pt x="4327" y="719"/>
                    <a:pt x="4308" y="719"/>
                  </a:cubicBezTo>
                  <a:cubicBezTo>
                    <a:pt x="4306" y="719"/>
                    <a:pt x="4304" y="719"/>
                    <a:pt x="4302" y="719"/>
                  </a:cubicBezTo>
                  <a:cubicBezTo>
                    <a:pt x="3847" y="790"/>
                    <a:pt x="3430" y="819"/>
                    <a:pt x="3049" y="819"/>
                  </a:cubicBezTo>
                  <a:cubicBezTo>
                    <a:pt x="1066" y="819"/>
                    <a:pt x="79" y="18"/>
                    <a:pt x="69" y="11"/>
                  </a:cubicBezTo>
                  <a:cubicBezTo>
                    <a:pt x="62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308750" y="2503700"/>
              <a:ext cx="106375" cy="13700"/>
            </a:xfrm>
            <a:custGeom>
              <a:avLst/>
              <a:gdLst/>
              <a:ahLst/>
              <a:cxnLst/>
              <a:rect l="l" t="t" r="r" b="b"/>
              <a:pathLst>
                <a:path w="4255" h="548" extrusionOk="0">
                  <a:moveTo>
                    <a:pt x="4196" y="1"/>
                  </a:moveTo>
                  <a:cubicBezTo>
                    <a:pt x="4189" y="1"/>
                    <a:pt x="4182" y="3"/>
                    <a:pt x="4174" y="7"/>
                  </a:cubicBezTo>
                  <a:cubicBezTo>
                    <a:pt x="3388" y="355"/>
                    <a:pt x="2635" y="466"/>
                    <a:pt x="1994" y="466"/>
                  </a:cubicBezTo>
                  <a:cubicBezTo>
                    <a:pt x="866" y="466"/>
                    <a:pt x="84" y="123"/>
                    <a:pt x="73" y="117"/>
                  </a:cubicBezTo>
                  <a:cubicBezTo>
                    <a:pt x="69" y="115"/>
                    <a:pt x="64" y="114"/>
                    <a:pt x="60" y="114"/>
                  </a:cubicBezTo>
                  <a:cubicBezTo>
                    <a:pt x="56" y="114"/>
                    <a:pt x="52" y="115"/>
                    <a:pt x="47" y="117"/>
                  </a:cubicBezTo>
                  <a:cubicBezTo>
                    <a:pt x="9" y="121"/>
                    <a:pt x="1" y="177"/>
                    <a:pt x="39" y="194"/>
                  </a:cubicBezTo>
                  <a:cubicBezTo>
                    <a:pt x="50" y="199"/>
                    <a:pt x="847" y="548"/>
                    <a:pt x="1993" y="548"/>
                  </a:cubicBezTo>
                  <a:cubicBezTo>
                    <a:pt x="2645" y="548"/>
                    <a:pt x="3408" y="435"/>
                    <a:pt x="4204" y="83"/>
                  </a:cubicBezTo>
                  <a:cubicBezTo>
                    <a:pt x="4255" y="65"/>
                    <a:pt x="4234" y="1"/>
                    <a:pt x="4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248325" y="2427925"/>
              <a:ext cx="25250" cy="104825"/>
            </a:xfrm>
            <a:custGeom>
              <a:avLst/>
              <a:gdLst/>
              <a:ahLst/>
              <a:cxnLst/>
              <a:rect l="l" t="t" r="r" b="b"/>
              <a:pathLst>
                <a:path w="1010" h="4193" extrusionOk="0">
                  <a:moveTo>
                    <a:pt x="373" y="0"/>
                  </a:moveTo>
                  <a:cubicBezTo>
                    <a:pt x="370" y="0"/>
                    <a:pt x="368" y="1"/>
                    <a:pt x="365" y="1"/>
                  </a:cubicBezTo>
                  <a:cubicBezTo>
                    <a:pt x="340" y="5"/>
                    <a:pt x="327" y="31"/>
                    <a:pt x="335" y="52"/>
                  </a:cubicBezTo>
                  <a:cubicBezTo>
                    <a:pt x="921" y="2211"/>
                    <a:pt x="26" y="4111"/>
                    <a:pt x="17" y="4132"/>
                  </a:cubicBezTo>
                  <a:cubicBezTo>
                    <a:pt x="0" y="4166"/>
                    <a:pt x="28" y="4193"/>
                    <a:pt x="55" y="4193"/>
                  </a:cubicBezTo>
                  <a:cubicBezTo>
                    <a:pt x="69" y="4193"/>
                    <a:pt x="82" y="4186"/>
                    <a:pt x="89" y="4170"/>
                  </a:cubicBezTo>
                  <a:cubicBezTo>
                    <a:pt x="98" y="4149"/>
                    <a:pt x="1010" y="2219"/>
                    <a:pt x="416" y="35"/>
                  </a:cubicBezTo>
                  <a:cubicBezTo>
                    <a:pt x="408" y="13"/>
                    <a:pt x="391" y="0"/>
                    <a:pt x="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219375" y="2397475"/>
              <a:ext cx="32250" cy="73125"/>
            </a:xfrm>
            <a:custGeom>
              <a:avLst/>
              <a:gdLst/>
              <a:ahLst/>
              <a:cxnLst/>
              <a:rect l="l" t="t" r="r" b="b"/>
              <a:pathLst>
                <a:path w="1290" h="2925" extrusionOk="0">
                  <a:moveTo>
                    <a:pt x="916" y="1"/>
                  </a:moveTo>
                  <a:cubicBezTo>
                    <a:pt x="913" y="1"/>
                    <a:pt x="911" y="1"/>
                    <a:pt x="908" y="2"/>
                  </a:cubicBezTo>
                  <a:cubicBezTo>
                    <a:pt x="887" y="6"/>
                    <a:pt x="874" y="27"/>
                    <a:pt x="878" y="53"/>
                  </a:cubicBezTo>
                  <a:cubicBezTo>
                    <a:pt x="1201" y="1444"/>
                    <a:pt x="38" y="2844"/>
                    <a:pt x="26" y="2856"/>
                  </a:cubicBezTo>
                  <a:cubicBezTo>
                    <a:pt x="0" y="2888"/>
                    <a:pt x="27" y="2925"/>
                    <a:pt x="59" y="2925"/>
                  </a:cubicBezTo>
                  <a:cubicBezTo>
                    <a:pt x="69" y="2925"/>
                    <a:pt x="80" y="2921"/>
                    <a:pt x="89" y="2911"/>
                  </a:cubicBezTo>
                  <a:cubicBezTo>
                    <a:pt x="102" y="2894"/>
                    <a:pt x="1290" y="1465"/>
                    <a:pt x="955" y="31"/>
                  </a:cubicBezTo>
                  <a:cubicBezTo>
                    <a:pt x="951" y="13"/>
                    <a:pt x="934" y="1"/>
                    <a:pt x="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208325" y="2378425"/>
              <a:ext cx="26450" cy="48075"/>
            </a:xfrm>
            <a:custGeom>
              <a:avLst/>
              <a:gdLst/>
              <a:ahLst/>
              <a:cxnLst/>
              <a:rect l="l" t="t" r="r" b="b"/>
              <a:pathLst>
                <a:path w="1058" h="1923" extrusionOk="0">
                  <a:moveTo>
                    <a:pt x="1011" y="0"/>
                  </a:moveTo>
                  <a:cubicBezTo>
                    <a:pt x="994" y="0"/>
                    <a:pt x="981" y="17"/>
                    <a:pt x="981" y="39"/>
                  </a:cubicBezTo>
                  <a:cubicBezTo>
                    <a:pt x="951" y="1006"/>
                    <a:pt x="39" y="1845"/>
                    <a:pt x="31" y="1854"/>
                  </a:cubicBezTo>
                  <a:cubicBezTo>
                    <a:pt x="0" y="1874"/>
                    <a:pt x="33" y="1923"/>
                    <a:pt x="62" y="1923"/>
                  </a:cubicBezTo>
                  <a:cubicBezTo>
                    <a:pt x="69" y="1923"/>
                    <a:pt x="76" y="1920"/>
                    <a:pt x="82" y="1913"/>
                  </a:cubicBezTo>
                  <a:cubicBezTo>
                    <a:pt x="120" y="1879"/>
                    <a:pt x="1028" y="1044"/>
                    <a:pt x="1057" y="39"/>
                  </a:cubicBezTo>
                  <a:cubicBezTo>
                    <a:pt x="1057" y="17"/>
                    <a:pt x="1040" y="0"/>
                    <a:pt x="10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263150" y="2433300"/>
              <a:ext cx="94325" cy="13100"/>
            </a:xfrm>
            <a:custGeom>
              <a:avLst/>
              <a:gdLst/>
              <a:ahLst/>
              <a:cxnLst/>
              <a:rect l="l" t="t" r="r" b="b"/>
              <a:pathLst>
                <a:path w="3773" h="524" extrusionOk="0">
                  <a:moveTo>
                    <a:pt x="3719" y="1"/>
                  </a:moveTo>
                  <a:cubicBezTo>
                    <a:pt x="3716" y="1"/>
                    <a:pt x="3712" y="1"/>
                    <a:pt x="3708" y="2"/>
                  </a:cubicBezTo>
                  <a:cubicBezTo>
                    <a:pt x="2695" y="346"/>
                    <a:pt x="1876" y="444"/>
                    <a:pt x="1274" y="444"/>
                  </a:cubicBezTo>
                  <a:cubicBezTo>
                    <a:pt x="494" y="444"/>
                    <a:pt x="76" y="280"/>
                    <a:pt x="69" y="278"/>
                  </a:cubicBezTo>
                  <a:cubicBezTo>
                    <a:pt x="60" y="274"/>
                    <a:pt x="56" y="274"/>
                    <a:pt x="48" y="274"/>
                  </a:cubicBezTo>
                  <a:cubicBezTo>
                    <a:pt x="5" y="282"/>
                    <a:pt x="1" y="337"/>
                    <a:pt x="39" y="354"/>
                  </a:cubicBezTo>
                  <a:cubicBezTo>
                    <a:pt x="46" y="357"/>
                    <a:pt x="474" y="523"/>
                    <a:pt x="1270" y="523"/>
                  </a:cubicBezTo>
                  <a:cubicBezTo>
                    <a:pt x="1882" y="523"/>
                    <a:pt x="2711" y="425"/>
                    <a:pt x="3733" y="79"/>
                  </a:cubicBezTo>
                  <a:cubicBezTo>
                    <a:pt x="3772" y="59"/>
                    <a:pt x="3758" y="1"/>
                    <a:pt x="3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247575" y="2407200"/>
              <a:ext cx="63225" cy="7800"/>
            </a:xfrm>
            <a:custGeom>
              <a:avLst/>
              <a:gdLst/>
              <a:ahLst/>
              <a:cxnLst/>
              <a:rect l="l" t="t" r="r" b="b"/>
              <a:pathLst>
                <a:path w="2529" h="312" extrusionOk="0">
                  <a:moveTo>
                    <a:pt x="2478" y="0"/>
                  </a:moveTo>
                  <a:cubicBezTo>
                    <a:pt x="2474" y="0"/>
                    <a:pt x="2469" y="1"/>
                    <a:pt x="2465" y="3"/>
                  </a:cubicBezTo>
                  <a:cubicBezTo>
                    <a:pt x="1908" y="179"/>
                    <a:pt x="1356" y="227"/>
                    <a:pt x="921" y="227"/>
                  </a:cubicBezTo>
                  <a:cubicBezTo>
                    <a:pt x="414" y="227"/>
                    <a:pt x="67" y="162"/>
                    <a:pt x="60" y="160"/>
                  </a:cubicBezTo>
                  <a:cubicBezTo>
                    <a:pt x="56" y="160"/>
                    <a:pt x="51" y="160"/>
                    <a:pt x="47" y="164"/>
                  </a:cubicBezTo>
                  <a:cubicBezTo>
                    <a:pt x="1" y="173"/>
                    <a:pt x="1" y="236"/>
                    <a:pt x="47" y="245"/>
                  </a:cubicBezTo>
                  <a:cubicBezTo>
                    <a:pt x="54" y="245"/>
                    <a:pt x="410" y="312"/>
                    <a:pt x="928" y="312"/>
                  </a:cubicBezTo>
                  <a:cubicBezTo>
                    <a:pt x="1370" y="312"/>
                    <a:pt x="1931" y="263"/>
                    <a:pt x="2494" y="84"/>
                  </a:cubicBezTo>
                  <a:cubicBezTo>
                    <a:pt x="2516" y="79"/>
                    <a:pt x="2528" y="54"/>
                    <a:pt x="2520" y="33"/>
                  </a:cubicBezTo>
                  <a:cubicBezTo>
                    <a:pt x="2513" y="13"/>
                    <a:pt x="2496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235475" y="2385000"/>
              <a:ext cx="37075" cy="6300"/>
            </a:xfrm>
            <a:custGeom>
              <a:avLst/>
              <a:gdLst/>
              <a:ahLst/>
              <a:cxnLst/>
              <a:rect l="l" t="t" r="r" b="b"/>
              <a:pathLst>
                <a:path w="1483" h="252" extrusionOk="0">
                  <a:moveTo>
                    <a:pt x="39" y="0"/>
                  </a:moveTo>
                  <a:cubicBezTo>
                    <a:pt x="22" y="5"/>
                    <a:pt x="9" y="13"/>
                    <a:pt x="5" y="30"/>
                  </a:cubicBezTo>
                  <a:cubicBezTo>
                    <a:pt x="1" y="51"/>
                    <a:pt x="14" y="72"/>
                    <a:pt x="35" y="81"/>
                  </a:cubicBezTo>
                  <a:cubicBezTo>
                    <a:pt x="60" y="88"/>
                    <a:pt x="589" y="251"/>
                    <a:pt x="1120" y="251"/>
                  </a:cubicBezTo>
                  <a:cubicBezTo>
                    <a:pt x="1226" y="251"/>
                    <a:pt x="1332" y="245"/>
                    <a:pt x="1435" y="229"/>
                  </a:cubicBezTo>
                  <a:cubicBezTo>
                    <a:pt x="1483" y="221"/>
                    <a:pt x="1474" y="148"/>
                    <a:pt x="1429" y="148"/>
                  </a:cubicBezTo>
                  <a:cubicBezTo>
                    <a:pt x="1427" y="148"/>
                    <a:pt x="1424" y="148"/>
                    <a:pt x="1422" y="149"/>
                  </a:cubicBezTo>
                  <a:cubicBezTo>
                    <a:pt x="1325" y="164"/>
                    <a:pt x="1223" y="170"/>
                    <a:pt x="1120" y="170"/>
                  </a:cubicBezTo>
                  <a:cubicBezTo>
                    <a:pt x="598" y="170"/>
                    <a:pt x="63" y="4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094250" y="2248525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242" y="1"/>
                  </a:moveTo>
                  <a:cubicBezTo>
                    <a:pt x="68" y="773"/>
                    <a:pt x="0" y="4161"/>
                    <a:pt x="666" y="7118"/>
                  </a:cubicBezTo>
                  <a:cubicBezTo>
                    <a:pt x="1328" y="10074"/>
                    <a:pt x="3500" y="11834"/>
                    <a:pt x="6753" y="13302"/>
                  </a:cubicBezTo>
                  <a:cubicBezTo>
                    <a:pt x="6252" y="11966"/>
                    <a:pt x="5811" y="11694"/>
                    <a:pt x="5391" y="7406"/>
                  </a:cubicBezTo>
                  <a:cubicBezTo>
                    <a:pt x="4971" y="3118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096375" y="2225725"/>
              <a:ext cx="138625" cy="324775"/>
            </a:xfrm>
            <a:custGeom>
              <a:avLst/>
              <a:gdLst/>
              <a:ahLst/>
              <a:cxnLst/>
              <a:rect l="l" t="t" r="r" b="b"/>
              <a:pathLst>
                <a:path w="5545" h="12991" extrusionOk="0">
                  <a:moveTo>
                    <a:pt x="117" y="0"/>
                  </a:moveTo>
                  <a:cubicBezTo>
                    <a:pt x="90" y="0"/>
                    <a:pt x="68" y="24"/>
                    <a:pt x="68" y="52"/>
                  </a:cubicBezTo>
                  <a:cubicBezTo>
                    <a:pt x="68" y="64"/>
                    <a:pt x="0" y="1400"/>
                    <a:pt x="628" y="3648"/>
                  </a:cubicBezTo>
                  <a:cubicBezTo>
                    <a:pt x="1209" y="5722"/>
                    <a:pt x="2511" y="9018"/>
                    <a:pt x="5429" y="12967"/>
                  </a:cubicBezTo>
                  <a:cubicBezTo>
                    <a:pt x="5441" y="12983"/>
                    <a:pt x="5457" y="12990"/>
                    <a:pt x="5472" y="12990"/>
                  </a:cubicBezTo>
                  <a:cubicBezTo>
                    <a:pt x="5509" y="12990"/>
                    <a:pt x="5545" y="12946"/>
                    <a:pt x="5514" y="12903"/>
                  </a:cubicBezTo>
                  <a:cubicBezTo>
                    <a:pt x="2609" y="8971"/>
                    <a:pt x="1311" y="5688"/>
                    <a:pt x="734" y="3627"/>
                  </a:cubicBezTo>
                  <a:cubicBezTo>
                    <a:pt x="106" y="1392"/>
                    <a:pt x="174" y="69"/>
                    <a:pt x="174" y="56"/>
                  </a:cubicBezTo>
                  <a:cubicBezTo>
                    <a:pt x="174" y="30"/>
                    <a:pt x="153" y="5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185650" y="2479575"/>
              <a:ext cx="45525" cy="24125"/>
            </a:xfrm>
            <a:custGeom>
              <a:avLst/>
              <a:gdLst/>
              <a:ahLst/>
              <a:cxnLst/>
              <a:rect l="l" t="t" r="r" b="b"/>
              <a:pathLst>
                <a:path w="1821" h="965" extrusionOk="0">
                  <a:moveTo>
                    <a:pt x="64" y="1"/>
                  </a:moveTo>
                  <a:cubicBezTo>
                    <a:pt x="43" y="1"/>
                    <a:pt x="26" y="9"/>
                    <a:pt x="13" y="30"/>
                  </a:cubicBezTo>
                  <a:cubicBezTo>
                    <a:pt x="1" y="56"/>
                    <a:pt x="13" y="90"/>
                    <a:pt x="39" y="102"/>
                  </a:cubicBezTo>
                  <a:lnTo>
                    <a:pt x="1735" y="959"/>
                  </a:lnTo>
                  <a:cubicBezTo>
                    <a:pt x="1743" y="963"/>
                    <a:pt x="1751" y="965"/>
                    <a:pt x="1760" y="965"/>
                  </a:cubicBezTo>
                  <a:cubicBezTo>
                    <a:pt x="1779" y="965"/>
                    <a:pt x="1798" y="955"/>
                    <a:pt x="1807" y="934"/>
                  </a:cubicBezTo>
                  <a:cubicBezTo>
                    <a:pt x="1820" y="908"/>
                    <a:pt x="1807" y="879"/>
                    <a:pt x="1782" y="866"/>
                  </a:cubicBezTo>
                  <a:lnTo>
                    <a:pt x="85" y="5"/>
                  </a:lnTo>
                  <a:cubicBezTo>
                    <a:pt x="81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198750" y="2500150"/>
              <a:ext cx="2925" cy="42425"/>
            </a:xfrm>
            <a:custGeom>
              <a:avLst/>
              <a:gdLst/>
              <a:ahLst/>
              <a:cxnLst/>
              <a:rect l="l" t="t" r="r" b="b"/>
              <a:pathLst>
                <a:path w="117" h="1697" extrusionOk="0">
                  <a:moveTo>
                    <a:pt x="58" y="0"/>
                  </a:moveTo>
                  <a:cubicBezTo>
                    <a:pt x="28" y="0"/>
                    <a:pt x="2" y="26"/>
                    <a:pt x="2" y="56"/>
                  </a:cubicBezTo>
                  <a:cubicBezTo>
                    <a:pt x="7" y="560"/>
                    <a:pt x="11" y="1549"/>
                    <a:pt x="2" y="1638"/>
                  </a:cubicBezTo>
                  <a:cubicBezTo>
                    <a:pt x="0" y="1676"/>
                    <a:pt x="29" y="1696"/>
                    <a:pt x="57" y="1696"/>
                  </a:cubicBezTo>
                  <a:cubicBezTo>
                    <a:pt x="82" y="1696"/>
                    <a:pt x="106" y="1680"/>
                    <a:pt x="108" y="1646"/>
                  </a:cubicBezTo>
                  <a:cubicBezTo>
                    <a:pt x="117" y="1527"/>
                    <a:pt x="108" y="115"/>
                    <a:pt x="108" y="51"/>
                  </a:cubicBezTo>
                  <a:cubicBezTo>
                    <a:pt x="108" y="26"/>
                    <a:pt x="87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167100" y="2448300"/>
              <a:ext cx="3300" cy="62150"/>
            </a:xfrm>
            <a:custGeom>
              <a:avLst/>
              <a:gdLst/>
              <a:ahLst/>
              <a:cxnLst/>
              <a:rect l="l" t="t" r="r" b="b"/>
              <a:pathLst>
                <a:path w="132" h="2486" extrusionOk="0">
                  <a:moveTo>
                    <a:pt x="77" y="0"/>
                  </a:moveTo>
                  <a:cubicBezTo>
                    <a:pt x="47" y="0"/>
                    <a:pt x="26" y="22"/>
                    <a:pt x="26" y="51"/>
                  </a:cubicBezTo>
                  <a:lnTo>
                    <a:pt x="0" y="2431"/>
                  </a:lnTo>
                  <a:cubicBezTo>
                    <a:pt x="0" y="2460"/>
                    <a:pt x="21" y="2486"/>
                    <a:pt x="51" y="2486"/>
                  </a:cubicBezTo>
                  <a:cubicBezTo>
                    <a:pt x="81" y="2486"/>
                    <a:pt x="106" y="2460"/>
                    <a:pt x="106" y="2431"/>
                  </a:cubicBezTo>
                  <a:lnTo>
                    <a:pt x="132" y="51"/>
                  </a:lnTo>
                  <a:cubicBezTo>
                    <a:pt x="132" y="22"/>
                    <a:pt x="106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125600" y="2391225"/>
              <a:ext cx="16700" cy="66600"/>
            </a:xfrm>
            <a:custGeom>
              <a:avLst/>
              <a:gdLst/>
              <a:ahLst/>
              <a:cxnLst/>
              <a:rect l="l" t="t" r="r" b="b"/>
              <a:pathLst>
                <a:path w="668" h="2664" extrusionOk="0">
                  <a:moveTo>
                    <a:pt x="605" y="1"/>
                  </a:moveTo>
                  <a:cubicBezTo>
                    <a:pt x="582" y="1"/>
                    <a:pt x="561" y="17"/>
                    <a:pt x="553" y="44"/>
                  </a:cubicBezTo>
                  <a:lnTo>
                    <a:pt x="10" y="2597"/>
                  </a:lnTo>
                  <a:cubicBezTo>
                    <a:pt x="1" y="2639"/>
                    <a:pt x="31" y="2663"/>
                    <a:pt x="62" y="2663"/>
                  </a:cubicBezTo>
                  <a:cubicBezTo>
                    <a:pt x="86" y="2663"/>
                    <a:pt x="109" y="2649"/>
                    <a:pt x="116" y="2618"/>
                  </a:cubicBezTo>
                  <a:lnTo>
                    <a:pt x="659" y="65"/>
                  </a:lnTo>
                  <a:cubicBezTo>
                    <a:pt x="668" y="35"/>
                    <a:pt x="647" y="6"/>
                    <a:pt x="621" y="2"/>
                  </a:cubicBezTo>
                  <a:lnTo>
                    <a:pt x="613" y="2"/>
                  </a:lnTo>
                  <a:cubicBezTo>
                    <a:pt x="610" y="1"/>
                    <a:pt x="607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106075" y="2332625"/>
              <a:ext cx="13975" cy="48950"/>
            </a:xfrm>
            <a:custGeom>
              <a:avLst/>
              <a:gdLst/>
              <a:ahLst/>
              <a:cxnLst/>
              <a:rect l="l" t="t" r="r" b="b"/>
              <a:pathLst>
                <a:path w="559" h="1958" extrusionOk="0">
                  <a:moveTo>
                    <a:pt x="503" y="0"/>
                  </a:moveTo>
                  <a:cubicBezTo>
                    <a:pt x="477" y="0"/>
                    <a:pt x="456" y="17"/>
                    <a:pt x="448" y="42"/>
                  </a:cubicBezTo>
                  <a:lnTo>
                    <a:pt x="15" y="1887"/>
                  </a:lnTo>
                  <a:cubicBezTo>
                    <a:pt x="0" y="1930"/>
                    <a:pt x="35" y="1958"/>
                    <a:pt x="68" y="1958"/>
                  </a:cubicBezTo>
                  <a:cubicBezTo>
                    <a:pt x="91" y="1958"/>
                    <a:pt x="113" y="1944"/>
                    <a:pt x="117" y="1913"/>
                  </a:cubicBezTo>
                  <a:lnTo>
                    <a:pt x="554" y="64"/>
                  </a:lnTo>
                  <a:cubicBezTo>
                    <a:pt x="558" y="38"/>
                    <a:pt x="541" y="9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151425" y="2418175"/>
              <a:ext cx="70075" cy="24475"/>
            </a:xfrm>
            <a:custGeom>
              <a:avLst/>
              <a:gdLst/>
              <a:ahLst/>
              <a:cxnLst/>
              <a:rect l="l" t="t" r="r" b="b"/>
              <a:pathLst>
                <a:path w="2803" h="979" extrusionOk="0">
                  <a:moveTo>
                    <a:pt x="76" y="1"/>
                  </a:moveTo>
                  <a:cubicBezTo>
                    <a:pt x="20" y="1"/>
                    <a:pt x="1" y="86"/>
                    <a:pt x="63" y="103"/>
                  </a:cubicBezTo>
                  <a:lnTo>
                    <a:pt x="2714" y="976"/>
                  </a:lnTo>
                  <a:cubicBezTo>
                    <a:pt x="2719" y="978"/>
                    <a:pt x="2724" y="978"/>
                    <a:pt x="2729" y="978"/>
                  </a:cubicBezTo>
                  <a:cubicBezTo>
                    <a:pt x="2782" y="978"/>
                    <a:pt x="2802" y="894"/>
                    <a:pt x="2744" y="875"/>
                  </a:cubicBezTo>
                  <a:lnTo>
                    <a:pt x="93" y="1"/>
                  </a:lnTo>
                  <a:lnTo>
                    <a:pt x="80" y="1"/>
                  </a:lnTo>
                  <a:cubicBezTo>
                    <a:pt x="79" y="1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123375" y="2352425"/>
              <a:ext cx="81125" cy="29600"/>
            </a:xfrm>
            <a:custGeom>
              <a:avLst/>
              <a:gdLst/>
              <a:ahLst/>
              <a:cxnLst/>
              <a:rect l="l" t="t" r="r" b="b"/>
              <a:pathLst>
                <a:path w="3245" h="1184" extrusionOk="0">
                  <a:moveTo>
                    <a:pt x="74" y="1"/>
                  </a:moveTo>
                  <a:cubicBezTo>
                    <a:pt x="13" y="1"/>
                    <a:pt x="0" y="87"/>
                    <a:pt x="61" y="103"/>
                  </a:cubicBezTo>
                  <a:lnTo>
                    <a:pt x="3149" y="1180"/>
                  </a:lnTo>
                  <a:cubicBezTo>
                    <a:pt x="3155" y="1182"/>
                    <a:pt x="3161" y="1183"/>
                    <a:pt x="3167" y="1183"/>
                  </a:cubicBezTo>
                  <a:cubicBezTo>
                    <a:pt x="3219" y="1183"/>
                    <a:pt x="3244" y="1101"/>
                    <a:pt x="3183" y="1079"/>
                  </a:cubicBezTo>
                  <a:lnTo>
                    <a:pt x="95" y="1"/>
                  </a:lnTo>
                  <a:lnTo>
                    <a:pt x="82" y="1"/>
                  </a:lnTo>
                  <a:cubicBezTo>
                    <a:pt x="79" y="1"/>
                    <a:pt x="77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105650" y="2292200"/>
              <a:ext cx="57150" cy="28150"/>
            </a:xfrm>
            <a:custGeom>
              <a:avLst/>
              <a:gdLst/>
              <a:ahLst/>
              <a:cxnLst/>
              <a:rect l="l" t="t" r="r" b="b"/>
              <a:pathLst>
                <a:path w="2286" h="1126" extrusionOk="0">
                  <a:moveTo>
                    <a:pt x="70" y="0"/>
                  </a:moveTo>
                  <a:cubicBezTo>
                    <a:pt x="18" y="0"/>
                    <a:pt x="1" y="74"/>
                    <a:pt x="53" y="99"/>
                  </a:cubicBezTo>
                  <a:lnTo>
                    <a:pt x="2191" y="1121"/>
                  </a:lnTo>
                  <a:cubicBezTo>
                    <a:pt x="2198" y="1124"/>
                    <a:pt x="2205" y="1125"/>
                    <a:pt x="2212" y="1125"/>
                  </a:cubicBezTo>
                  <a:cubicBezTo>
                    <a:pt x="2259" y="1125"/>
                    <a:pt x="2286" y="1054"/>
                    <a:pt x="2233" y="1027"/>
                  </a:cubicBezTo>
                  <a:lnTo>
                    <a:pt x="96" y="5"/>
                  </a:lnTo>
                  <a:cubicBezTo>
                    <a:pt x="92" y="1"/>
                    <a:pt x="87" y="1"/>
                    <a:pt x="79" y="1"/>
                  </a:cubicBezTo>
                  <a:cubicBezTo>
                    <a:pt x="76" y="1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165300" y="2302775"/>
              <a:ext cx="343250" cy="161675"/>
            </a:xfrm>
            <a:custGeom>
              <a:avLst/>
              <a:gdLst/>
              <a:ahLst/>
              <a:cxnLst/>
              <a:rect l="l" t="t" r="r" b="b"/>
              <a:pathLst>
                <a:path w="13730" h="6467" extrusionOk="0">
                  <a:moveTo>
                    <a:pt x="1858" y="0"/>
                  </a:moveTo>
                  <a:cubicBezTo>
                    <a:pt x="751" y="0"/>
                    <a:pt x="0" y="112"/>
                    <a:pt x="0" y="112"/>
                  </a:cubicBezTo>
                  <a:cubicBezTo>
                    <a:pt x="386" y="804"/>
                    <a:pt x="2600" y="3370"/>
                    <a:pt x="5069" y="5126"/>
                  </a:cubicBezTo>
                  <a:cubicBezTo>
                    <a:pt x="6391" y="6068"/>
                    <a:pt x="7805" y="6466"/>
                    <a:pt x="9356" y="6466"/>
                  </a:cubicBezTo>
                  <a:cubicBezTo>
                    <a:pt x="10701" y="6466"/>
                    <a:pt x="12150" y="6167"/>
                    <a:pt x="13730" y="5664"/>
                  </a:cubicBezTo>
                  <a:cubicBezTo>
                    <a:pt x="12466" y="5007"/>
                    <a:pt x="11953" y="5092"/>
                    <a:pt x="8780" y="2182"/>
                  </a:cubicBezTo>
                  <a:cubicBezTo>
                    <a:pt x="6766" y="338"/>
                    <a:pt x="3776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148850" y="2288900"/>
              <a:ext cx="318025" cy="153075"/>
            </a:xfrm>
            <a:custGeom>
              <a:avLst/>
              <a:gdLst/>
              <a:ahLst/>
              <a:cxnLst/>
              <a:rect l="l" t="t" r="r" b="b"/>
              <a:pathLst>
                <a:path w="12721" h="6123" extrusionOk="0">
                  <a:moveTo>
                    <a:pt x="58" y="1"/>
                  </a:moveTo>
                  <a:cubicBezTo>
                    <a:pt x="47" y="1"/>
                    <a:pt x="35" y="5"/>
                    <a:pt x="26" y="14"/>
                  </a:cubicBezTo>
                  <a:cubicBezTo>
                    <a:pt x="5" y="36"/>
                    <a:pt x="1" y="65"/>
                    <a:pt x="18" y="91"/>
                  </a:cubicBezTo>
                  <a:cubicBezTo>
                    <a:pt x="30" y="99"/>
                    <a:pt x="870" y="1138"/>
                    <a:pt x="2838" y="2390"/>
                  </a:cubicBezTo>
                  <a:cubicBezTo>
                    <a:pt x="4654" y="3547"/>
                    <a:pt x="7826" y="5134"/>
                    <a:pt x="12632" y="6122"/>
                  </a:cubicBezTo>
                  <a:cubicBezTo>
                    <a:pt x="12636" y="6123"/>
                    <a:pt x="12640" y="6123"/>
                    <a:pt x="12643" y="6123"/>
                  </a:cubicBezTo>
                  <a:cubicBezTo>
                    <a:pt x="12706" y="6123"/>
                    <a:pt x="12721" y="6028"/>
                    <a:pt x="12653" y="6016"/>
                  </a:cubicBezTo>
                  <a:cubicBezTo>
                    <a:pt x="7864" y="5032"/>
                    <a:pt x="4704" y="3454"/>
                    <a:pt x="2898" y="2305"/>
                  </a:cubicBezTo>
                  <a:cubicBezTo>
                    <a:pt x="942" y="1058"/>
                    <a:pt x="107" y="31"/>
                    <a:pt x="98" y="23"/>
                  </a:cubicBezTo>
                  <a:cubicBezTo>
                    <a:pt x="89" y="8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383725" y="2406775"/>
              <a:ext cx="49275" cy="15050"/>
            </a:xfrm>
            <a:custGeom>
              <a:avLst/>
              <a:gdLst/>
              <a:ahLst/>
              <a:cxnLst/>
              <a:rect l="l" t="t" r="r" b="b"/>
              <a:pathLst>
                <a:path w="1971" h="602" extrusionOk="0">
                  <a:moveTo>
                    <a:pt x="1898" y="0"/>
                  </a:moveTo>
                  <a:cubicBezTo>
                    <a:pt x="1892" y="0"/>
                    <a:pt x="1886" y="1"/>
                    <a:pt x="1879" y="3"/>
                  </a:cubicBezTo>
                  <a:lnTo>
                    <a:pt x="43" y="499"/>
                  </a:lnTo>
                  <a:cubicBezTo>
                    <a:pt x="39" y="499"/>
                    <a:pt x="30" y="504"/>
                    <a:pt x="26" y="508"/>
                  </a:cubicBezTo>
                  <a:cubicBezTo>
                    <a:pt x="9" y="520"/>
                    <a:pt x="1" y="542"/>
                    <a:pt x="9" y="563"/>
                  </a:cubicBezTo>
                  <a:cubicBezTo>
                    <a:pt x="13" y="586"/>
                    <a:pt x="37" y="602"/>
                    <a:pt x="63" y="602"/>
                  </a:cubicBezTo>
                  <a:cubicBezTo>
                    <a:pt x="66" y="602"/>
                    <a:pt x="70" y="602"/>
                    <a:pt x="73" y="601"/>
                  </a:cubicBezTo>
                  <a:lnTo>
                    <a:pt x="1909" y="105"/>
                  </a:lnTo>
                  <a:cubicBezTo>
                    <a:pt x="1971" y="89"/>
                    <a:pt x="1955" y="0"/>
                    <a:pt x="1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06950" y="2425825"/>
              <a:ext cx="30100" cy="32450"/>
            </a:xfrm>
            <a:custGeom>
              <a:avLst/>
              <a:gdLst/>
              <a:ahLst/>
              <a:cxnLst/>
              <a:rect l="l" t="t" r="r" b="b"/>
              <a:pathLst>
                <a:path w="1204" h="1298" extrusionOk="0">
                  <a:moveTo>
                    <a:pt x="65" y="1"/>
                  </a:moveTo>
                  <a:cubicBezTo>
                    <a:pt x="53" y="1"/>
                    <a:pt x="40" y="5"/>
                    <a:pt x="30" y="13"/>
                  </a:cubicBezTo>
                  <a:lnTo>
                    <a:pt x="26" y="13"/>
                  </a:lnTo>
                  <a:cubicBezTo>
                    <a:pt x="5" y="34"/>
                    <a:pt x="0" y="68"/>
                    <a:pt x="22" y="89"/>
                  </a:cubicBezTo>
                  <a:cubicBezTo>
                    <a:pt x="365" y="467"/>
                    <a:pt x="1027" y="1196"/>
                    <a:pt x="1082" y="1273"/>
                  </a:cubicBezTo>
                  <a:cubicBezTo>
                    <a:pt x="1094" y="1290"/>
                    <a:pt x="1109" y="1297"/>
                    <a:pt x="1125" y="1297"/>
                  </a:cubicBezTo>
                  <a:cubicBezTo>
                    <a:pt x="1165" y="1297"/>
                    <a:pt x="1204" y="1248"/>
                    <a:pt x="1167" y="1205"/>
                  </a:cubicBezTo>
                  <a:cubicBezTo>
                    <a:pt x="1095" y="1111"/>
                    <a:pt x="145" y="64"/>
                    <a:pt x="102" y="17"/>
                  </a:cubicBezTo>
                  <a:cubicBezTo>
                    <a:pt x="93" y="6"/>
                    <a:pt x="8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349150" y="2407950"/>
              <a:ext cx="42350" cy="47400"/>
            </a:xfrm>
            <a:custGeom>
              <a:avLst/>
              <a:gdLst/>
              <a:ahLst/>
              <a:cxnLst/>
              <a:rect l="l" t="t" r="r" b="b"/>
              <a:pathLst>
                <a:path w="1694" h="1896" extrusionOk="0">
                  <a:moveTo>
                    <a:pt x="60" y="1"/>
                  </a:moveTo>
                  <a:cubicBezTo>
                    <a:pt x="50" y="1"/>
                    <a:pt x="39" y="4"/>
                    <a:pt x="30" y="11"/>
                  </a:cubicBezTo>
                  <a:lnTo>
                    <a:pt x="26" y="15"/>
                  </a:lnTo>
                  <a:cubicBezTo>
                    <a:pt x="5" y="32"/>
                    <a:pt x="1" y="66"/>
                    <a:pt x="22" y="92"/>
                  </a:cubicBezTo>
                  <a:lnTo>
                    <a:pt x="1596" y="1877"/>
                  </a:lnTo>
                  <a:cubicBezTo>
                    <a:pt x="1605" y="1889"/>
                    <a:pt x="1619" y="1896"/>
                    <a:pt x="1634" y="1896"/>
                  </a:cubicBezTo>
                  <a:cubicBezTo>
                    <a:pt x="1646" y="1896"/>
                    <a:pt x="1658" y="1891"/>
                    <a:pt x="1668" y="1882"/>
                  </a:cubicBezTo>
                  <a:cubicBezTo>
                    <a:pt x="1689" y="1865"/>
                    <a:pt x="1693" y="1831"/>
                    <a:pt x="1672" y="1810"/>
                  </a:cubicBezTo>
                  <a:lnTo>
                    <a:pt x="103" y="20"/>
                  </a:lnTo>
                  <a:cubicBezTo>
                    <a:pt x="90" y="7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90200" y="2384425"/>
              <a:ext cx="35825" cy="59350"/>
            </a:xfrm>
            <a:custGeom>
              <a:avLst/>
              <a:gdLst/>
              <a:ahLst/>
              <a:cxnLst/>
              <a:rect l="l" t="t" r="r" b="b"/>
              <a:pathLst>
                <a:path w="1433" h="2374" extrusionOk="0">
                  <a:moveTo>
                    <a:pt x="59" y="0"/>
                  </a:moveTo>
                  <a:cubicBezTo>
                    <a:pt x="51" y="0"/>
                    <a:pt x="42" y="2"/>
                    <a:pt x="34" y="6"/>
                  </a:cubicBezTo>
                  <a:lnTo>
                    <a:pt x="26" y="11"/>
                  </a:lnTo>
                  <a:cubicBezTo>
                    <a:pt x="5" y="28"/>
                    <a:pt x="1" y="57"/>
                    <a:pt x="13" y="78"/>
                  </a:cubicBezTo>
                  <a:lnTo>
                    <a:pt x="1315" y="2348"/>
                  </a:lnTo>
                  <a:cubicBezTo>
                    <a:pt x="1326" y="2366"/>
                    <a:pt x="1342" y="2374"/>
                    <a:pt x="1359" y="2374"/>
                  </a:cubicBezTo>
                  <a:cubicBezTo>
                    <a:pt x="1395" y="2374"/>
                    <a:pt x="1432" y="2336"/>
                    <a:pt x="1409" y="2292"/>
                  </a:cubicBezTo>
                  <a:lnTo>
                    <a:pt x="107" y="28"/>
                  </a:lnTo>
                  <a:cubicBezTo>
                    <a:pt x="95" y="10"/>
                    <a:pt x="77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234525" y="2355625"/>
              <a:ext cx="25700" cy="44275"/>
            </a:xfrm>
            <a:custGeom>
              <a:avLst/>
              <a:gdLst/>
              <a:ahLst/>
              <a:cxnLst/>
              <a:rect l="l" t="t" r="r" b="b"/>
              <a:pathLst>
                <a:path w="1028" h="1771" extrusionOk="0">
                  <a:moveTo>
                    <a:pt x="62" y="0"/>
                  </a:moveTo>
                  <a:cubicBezTo>
                    <a:pt x="53" y="0"/>
                    <a:pt x="43" y="3"/>
                    <a:pt x="35" y="9"/>
                  </a:cubicBezTo>
                  <a:lnTo>
                    <a:pt x="26" y="13"/>
                  </a:lnTo>
                  <a:cubicBezTo>
                    <a:pt x="5" y="30"/>
                    <a:pt x="1" y="56"/>
                    <a:pt x="14" y="81"/>
                  </a:cubicBezTo>
                  <a:lnTo>
                    <a:pt x="921" y="1744"/>
                  </a:lnTo>
                  <a:cubicBezTo>
                    <a:pt x="930" y="1761"/>
                    <a:pt x="949" y="1771"/>
                    <a:pt x="968" y="1771"/>
                  </a:cubicBezTo>
                  <a:cubicBezTo>
                    <a:pt x="977" y="1771"/>
                    <a:pt x="985" y="1769"/>
                    <a:pt x="993" y="1765"/>
                  </a:cubicBezTo>
                  <a:cubicBezTo>
                    <a:pt x="1019" y="1748"/>
                    <a:pt x="1027" y="1718"/>
                    <a:pt x="1015" y="1693"/>
                  </a:cubicBezTo>
                  <a:lnTo>
                    <a:pt x="103" y="30"/>
                  </a:lnTo>
                  <a:cubicBezTo>
                    <a:pt x="94" y="11"/>
                    <a:pt x="79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317550" y="2368025"/>
              <a:ext cx="67300" cy="30750"/>
            </a:xfrm>
            <a:custGeom>
              <a:avLst/>
              <a:gdLst/>
              <a:ahLst/>
              <a:cxnLst/>
              <a:rect l="l" t="t" r="r" b="b"/>
              <a:pathLst>
                <a:path w="2692" h="1230" extrusionOk="0">
                  <a:moveTo>
                    <a:pt x="2613" y="1"/>
                  </a:moveTo>
                  <a:cubicBezTo>
                    <a:pt x="2607" y="1"/>
                    <a:pt x="2600" y="2"/>
                    <a:pt x="2592" y="5"/>
                  </a:cubicBezTo>
                  <a:lnTo>
                    <a:pt x="39" y="1129"/>
                  </a:lnTo>
                  <a:lnTo>
                    <a:pt x="26" y="1133"/>
                  </a:lnTo>
                  <a:cubicBezTo>
                    <a:pt x="5" y="1150"/>
                    <a:pt x="1" y="1176"/>
                    <a:pt x="9" y="1197"/>
                  </a:cubicBezTo>
                  <a:cubicBezTo>
                    <a:pt x="19" y="1217"/>
                    <a:pt x="40" y="1229"/>
                    <a:pt x="63" y="1229"/>
                  </a:cubicBezTo>
                  <a:cubicBezTo>
                    <a:pt x="69" y="1229"/>
                    <a:pt x="75" y="1228"/>
                    <a:pt x="81" y="1226"/>
                  </a:cubicBezTo>
                  <a:lnTo>
                    <a:pt x="2635" y="102"/>
                  </a:lnTo>
                  <a:cubicBezTo>
                    <a:pt x="2691" y="80"/>
                    <a:pt x="2664" y="1"/>
                    <a:pt x="2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252200" y="2334250"/>
              <a:ext cx="79575" cy="34350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199325" y="2316200"/>
              <a:ext cx="60200" cy="19350"/>
            </a:xfrm>
            <a:custGeom>
              <a:avLst/>
              <a:gdLst/>
              <a:ahLst/>
              <a:cxnLst/>
              <a:rect l="l" t="t" r="r" b="b"/>
              <a:pathLst>
                <a:path w="2408" h="774" extrusionOk="0">
                  <a:moveTo>
                    <a:pt x="2334" y="1"/>
                  </a:moveTo>
                  <a:cubicBezTo>
                    <a:pt x="2329" y="1"/>
                    <a:pt x="2323" y="2"/>
                    <a:pt x="2316" y="4"/>
                  </a:cubicBezTo>
                  <a:lnTo>
                    <a:pt x="43" y="670"/>
                  </a:lnTo>
                  <a:cubicBezTo>
                    <a:pt x="35" y="670"/>
                    <a:pt x="30" y="674"/>
                    <a:pt x="26" y="678"/>
                  </a:cubicBezTo>
                  <a:cubicBezTo>
                    <a:pt x="5" y="691"/>
                    <a:pt x="1" y="716"/>
                    <a:pt x="9" y="733"/>
                  </a:cubicBezTo>
                  <a:cubicBezTo>
                    <a:pt x="13" y="758"/>
                    <a:pt x="33" y="774"/>
                    <a:pt x="57" y="774"/>
                  </a:cubicBezTo>
                  <a:cubicBezTo>
                    <a:pt x="62" y="774"/>
                    <a:pt x="68" y="773"/>
                    <a:pt x="73" y="772"/>
                  </a:cubicBezTo>
                  <a:lnTo>
                    <a:pt x="2346" y="106"/>
                  </a:lnTo>
                  <a:cubicBezTo>
                    <a:pt x="2408" y="86"/>
                    <a:pt x="2389" y="1"/>
                    <a:pt x="2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50250" y="2272075"/>
              <a:ext cx="267250" cy="256300"/>
            </a:xfrm>
            <a:custGeom>
              <a:avLst/>
              <a:gdLst/>
              <a:ahLst/>
              <a:cxnLst/>
              <a:rect l="l" t="t" r="r" b="b"/>
              <a:pathLst>
                <a:path w="10690" h="10252" extrusionOk="0">
                  <a:moveTo>
                    <a:pt x="10689" y="0"/>
                  </a:moveTo>
                  <a:cubicBezTo>
                    <a:pt x="10689" y="0"/>
                    <a:pt x="5171" y="1302"/>
                    <a:pt x="3305" y="5183"/>
                  </a:cubicBezTo>
                  <a:cubicBezTo>
                    <a:pt x="1439" y="9064"/>
                    <a:pt x="930" y="9174"/>
                    <a:pt x="1" y="10252"/>
                  </a:cubicBezTo>
                  <a:cubicBezTo>
                    <a:pt x="3564" y="9993"/>
                    <a:pt x="6202" y="9085"/>
                    <a:pt x="7843" y="6540"/>
                  </a:cubicBezTo>
                  <a:cubicBezTo>
                    <a:pt x="9485" y="3991"/>
                    <a:pt x="10583" y="785"/>
                    <a:pt x="10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87325" y="2250900"/>
              <a:ext cx="239825" cy="259100"/>
            </a:xfrm>
            <a:custGeom>
              <a:avLst/>
              <a:gdLst/>
              <a:ahLst/>
              <a:cxnLst/>
              <a:rect l="l" t="t" r="r" b="b"/>
              <a:pathLst>
                <a:path w="9593" h="10364" extrusionOk="0">
                  <a:moveTo>
                    <a:pt x="9532" y="1"/>
                  </a:moveTo>
                  <a:cubicBezTo>
                    <a:pt x="9510" y="1"/>
                    <a:pt x="9489" y="17"/>
                    <a:pt x="9482" y="41"/>
                  </a:cubicBezTo>
                  <a:cubicBezTo>
                    <a:pt x="9478" y="50"/>
                    <a:pt x="9083" y="1314"/>
                    <a:pt x="7730" y="3197"/>
                  </a:cubicBezTo>
                  <a:cubicBezTo>
                    <a:pt x="6479" y="4936"/>
                    <a:pt x="4133" y="7574"/>
                    <a:pt x="53" y="10263"/>
                  </a:cubicBezTo>
                  <a:cubicBezTo>
                    <a:pt x="1" y="10294"/>
                    <a:pt x="32" y="10363"/>
                    <a:pt x="77" y="10363"/>
                  </a:cubicBezTo>
                  <a:cubicBezTo>
                    <a:pt x="87" y="10363"/>
                    <a:pt x="98" y="10360"/>
                    <a:pt x="108" y="10352"/>
                  </a:cubicBezTo>
                  <a:cubicBezTo>
                    <a:pt x="4210" y="7650"/>
                    <a:pt x="6564" y="5000"/>
                    <a:pt x="7819" y="3256"/>
                  </a:cubicBezTo>
                  <a:cubicBezTo>
                    <a:pt x="9181" y="1360"/>
                    <a:pt x="9580" y="84"/>
                    <a:pt x="9584" y="71"/>
                  </a:cubicBezTo>
                  <a:cubicBezTo>
                    <a:pt x="9592" y="41"/>
                    <a:pt x="9575" y="12"/>
                    <a:pt x="9550" y="3"/>
                  </a:cubicBezTo>
                  <a:lnTo>
                    <a:pt x="9546" y="3"/>
                  </a:lnTo>
                  <a:cubicBezTo>
                    <a:pt x="9541" y="2"/>
                    <a:pt x="9537" y="1"/>
                    <a:pt x="9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07300" y="2459150"/>
              <a:ext cx="50075" cy="8275"/>
            </a:xfrm>
            <a:custGeom>
              <a:avLst/>
              <a:gdLst/>
              <a:ahLst/>
              <a:cxnLst/>
              <a:rect l="l" t="t" r="r" b="b"/>
              <a:pathLst>
                <a:path w="2003" h="331" extrusionOk="0">
                  <a:moveTo>
                    <a:pt x="1948" y="0"/>
                  </a:moveTo>
                  <a:cubicBezTo>
                    <a:pt x="1944" y="0"/>
                    <a:pt x="1941" y="1"/>
                    <a:pt x="1939" y="3"/>
                  </a:cubicBezTo>
                  <a:lnTo>
                    <a:pt x="52" y="224"/>
                  </a:lnTo>
                  <a:cubicBezTo>
                    <a:pt x="22" y="228"/>
                    <a:pt x="1" y="254"/>
                    <a:pt x="5" y="283"/>
                  </a:cubicBezTo>
                  <a:cubicBezTo>
                    <a:pt x="9" y="310"/>
                    <a:pt x="30" y="330"/>
                    <a:pt x="57" y="330"/>
                  </a:cubicBezTo>
                  <a:cubicBezTo>
                    <a:pt x="59" y="330"/>
                    <a:pt x="62" y="330"/>
                    <a:pt x="64" y="330"/>
                  </a:cubicBezTo>
                  <a:lnTo>
                    <a:pt x="1952" y="105"/>
                  </a:lnTo>
                  <a:cubicBezTo>
                    <a:pt x="1981" y="101"/>
                    <a:pt x="2003" y="75"/>
                    <a:pt x="1998" y="46"/>
                  </a:cubicBezTo>
                  <a:cubicBezTo>
                    <a:pt x="1994" y="24"/>
                    <a:pt x="1981" y="8"/>
                    <a:pt x="1960" y="3"/>
                  </a:cubicBezTo>
                  <a:cubicBezTo>
                    <a:pt x="1956" y="1"/>
                    <a:pt x="1952" y="0"/>
                    <a:pt x="1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1625" y="2474000"/>
              <a:ext cx="16550" cy="40025"/>
            </a:xfrm>
            <a:custGeom>
              <a:avLst/>
              <a:gdLst/>
              <a:ahLst/>
              <a:cxnLst/>
              <a:rect l="l" t="t" r="r" b="b"/>
              <a:pathLst>
                <a:path w="662" h="1601" extrusionOk="0">
                  <a:moveTo>
                    <a:pt x="602" y="0"/>
                  </a:moveTo>
                  <a:cubicBezTo>
                    <a:pt x="580" y="0"/>
                    <a:pt x="563" y="13"/>
                    <a:pt x="556" y="33"/>
                  </a:cubicBezTo>
                  <a:cubicBezTo>
                    <a:pt x="535" y="92"/>
                    <a:pt x="38" y="1415"/>
                    <a:pt x="9" y="1530"/>
                  </a:cubicBezTo>
                  <a:cubicBezTo>
                    <a:pt x="0" y="1560"/>
                    <a:pt x="17" y="1589"/>
                    <a:pt x="43" y="1598"/>
                  </a:cubicBezTo>
                  <a:cubicBezTo>
                    <a:pt x="48" y="1599"/>
                    <a:pt x="53" y="1600"/>
                    <a:pt x="58" y="1600"/>
                  </a:cubicBezTo>
                  <a:cubicBezTo>
                    <a:pt x="82" y="1600"/>
                    <a:pt x="104" y="1584"/>
                    <a:pt x="111" y="1560"/>
                  </a:cubicBezTo>
                  <a:cubicBezTo>
                    <a:pt x="136" y="1471"/>
                    <a:pt x="475" y="546"/>
                    <a:pt x="654" y="71"/>
                  </a:cubicBezTo>
                  <a:cubicBezTo>
                    <a:pt x="662" y="41"/>
                    <a:pt x="649" y="12"/>
                    <a:pt x="624" y="3"/>
                  </a:cubicBezTo>
                  <a:lnTo>
                    <a:pt x="620" y="3"/>
                  </a:lnTo>
                  <a:cubicBezTo>
                    <a:pt x="613" y="1"/>
                    <a:pt x="607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62250" y="2435925"/>
              <a:ext cx="23025" cy="58775"/>
            </a:xfrm>
            <a:custGeom>
              <a:avLst/>
              <a:gdLst/>
              <a:ahLst/>
              <a:cxnLst/>
              <a:rect l="l" t="t" r="r" b="b"/>
              <a:pathLst>
                <a:path w="921" h="2351" extrusionOk="0">
                  <a:moveTo>
                    <a:pt x="860" y="1"/>
                  </a:moveTo>
                  <a:cubicBezTo>
                    <a:pt x="837" y="1"/>
                    <a:pt x="817" y="14"/>
                    <a:pt x="810" y="37"/>
                  </a:cubicBezTo>
                  <a:lnTo>
                    <a:pt x="17" y="2281"/>
                  </a:lnTo>
                  <a:cubicBezTo>
                    <a:pt x="1" y="2321"/>
                    <a:pt x="35" y="2351"/>
                    <a:pt x="68" y="2351"/>
                  </a:cubicBezTo>
                  <a:cubicBezTo>
                    <a:pt x="87" y="2351"/>
                    <a:pt x="106" y="2340"/>
                    <a:pt x="114" y="2315"/>
                  </a:cubicBezTo>
                  <a:lnTo>
                    <a:pt x="912" y="71"/>
                  </a:lnTo>
                  <a:cubicBezTo>
                    <a:pt x="920" y="42"/>
                    <a:pt x="907" y="12"/>
                    <a:pt x="878" y="3"/>
                  </a:cubicBezTo>
                  <a:cubicBezTo>
                    <a:pt x="872" y="2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019200" y="2392200"/>
              <a:ext cx="12075" cy="67350"/>
            </a:xfrm>
            <a:custGeom>
              <a:avLst/>
              <a:gdLst/>
              <a:ahLst/>
              <a:cxnLst/>
              <a:rect l="l" t="t" r="r" b="b"/>
              <a:pathLst>
                <a:path w="483" h="2694" extrusionOk="0">
                  <a:moveTo>
                    <a:pt x="424" y="0"/>
                  </a:moveTo>
                  <a:cubicBezTo>
                    <a:pt x="398" y="0"/>
                    <a:pt x="377" y="20"/>
                    <a:pt x="373" y="43"/>
                  </a:cubicBezTo>
                  <a:lnTo>
                    <a:pt x="8" y="2630"/>
                  </a:lnTo>
                  <a:cubicBezTo>
                    <a:pt x="1" y="2671"/>
                    <a:pt x="31" y="2694"/>
                    <a:pt x="61" y="2694"/>
                  </a:cubicBezTo>
                  <a:cubicBezTo>
                    <a:pt x="84" y="2694"/>
                    <a:pt x="108" y="2679"/>
                    <a:pt x="114" y="2647"/>
                  </a:cubicBezTo>
                  <a:lnTo>
                    <a:pt x="479" y="60"/>
                  </a:lnTo>
                  <a:cubicBezTo>
                    <a:pt x="483" y="30"/>
                    <a:pt x="466" y="5"/>
                    <a:pt x="441" y="1"/>
                  </a:cubicBezTo>
                  <a:lnTo>
                    <a:pt x="432" y="1"/>
                  </a:lnTo>
                  <a:cubicBezTo>
                    <a:pt x="430" y="0"/>
                    <a:pt x="427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063800" y="2344800"/>
              <a:ext cx="8425" cy="49700"/>
            </a:xfrm>
            <a:custGeom>
              <a:avLst/>
              <a:gdLst/>
              <a:ahLst/>
              <a:cxnLst/>
              <a:rect l="l" t="t" r="r" b="b"/>
              <a:pathLst>
                <a:path w="337" h="1988" extrusionOk="0">
                  <a:moveTo>
                    <a:pt x="282" y="0"/>
                  </a:moveTo>
                  <a:cubicBezTo>
                    <a:pt x="256" y="0"/>
                    <a:pt x="234" y="20"/>
                    <a:pt x="230" y="47"/>
                  </a:cubicBezTo>
                  <a:lnTo>
                    <a:pt x="5" y="1926"/>
                  </a:lnTo>
                  <a:cubicBezTo>
                    <a:pt x="1" y="1966"/>
                    <a:pt x="30" y="1987"/>
                    <a:pt x="59" y="1987"/>
                  </a:cubicBezTo>
                  <a:cubicBezTo>
                    <a:pt x="83" y="1987"/>
                    <a:pt x="107" y="1972"/>
                    <a:pt x="111" y="1939"/>
                  </a:cubicBezTo>
                  <a:lnTo>
                    <a:pt x="336" y="56"/>
                  </a:lnTo>
                  <a:cubicBezTo>
                    <a:pt x="336" y="30"/>
                    <a:pt x="323" y="5"/>
                    <a:pt x="298" y="1"/>
                  </a:cubicBezTo>
                  <a:lnTo>
                    <a:pt x="290" y="1"/>
                  </a:lnTo>
                  <a:cubicBezTo>
                    <a:pt x="287" y="0"/>
                    <a:pt x="284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7250" y="2410875"/>
              <a:ext cx="73600" cy="5025"/>
            </a:xfrm>
            <a:custGeom>
              <a:avLst/>
              <a:gdLst/>
              <a:ahLst/>
              <a:cxnLst/>
              <a:rect l="l" t="t" r="r" b="b"/>
              <a:pathLst>
                <a:path w="2944" h="201" extrusionOk="0">
                  <a:moveTo>
                    <a:pt x="71" y="0"/>
                  </a:moveTo>
                  <a:cubicBezTo>
                    <a:pt x="3" y="0"/>
                    <a:pt x="0" y="102"/>
                    <a:pt x="71" y="106"/>
                  </a:cubicBezTo>
                  <a:lnTo>
                    <a:pt x="2858" y="200"/>
                  </a:lnTo>
                  <a:cubicBezTo>
                    <a:pt x="2860" y="200"/>
                    <a:pt x="2863" y="200"/>
                    <a:pt x="2866" y="200"/>
                  </a:cubicBezTo>
                  <a:cubicBezTo>
                    <a:pt x="2931" y="200"/>
                    <a:pt x="2944" y="102"/>
                    <a:pt x="2875" y="94"/>
                  </a:cubicBezTo>
                  <a:lnTo>
                    <a:pt x="2862" y="94"/>
                  </a:lnTo>
                  <a:lnTo>
                    <a:pt x="75" y="0"/>
                  </a:ln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74650" y="2359750"/>
              <a:ext cx="85200" cy="3975"/>
            </a:xfrm>
            <a:custGeom>
              <a:avLst/>
              <a:gdLst/>
              <a:ahLst/>
              <a:cxnLst/>
              <a:rect l="l" t="t" r="r" b="b"/>
              <a:pathLst>
                <a:path w="3408" h="159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cubicBezTo>
                    <a:pt x="0" y="86"/>
                    <a:pt x="25" y="107"/>
                    <a:pt x="55" y="107"/>
                  </a:cubicBezTo>
                  <a:lnTo>
                    <a:pt x="3325" y="158"/>
                  </a:lnTo>
                  <a:cubicBezTo>
                    <a:pt x="3328" y="158"/>
                    <a:pt x="3331" y="158"/>
                    <a:pt x="3333" y="158"/>
                  </a:cubicBezTo>
                  <a:cubicBezTo>
                    <a:pt x="3398" y="158"/>
                    <a:pt x="3408" y="60"/>
                    <a:pt x="3342" y="52"/>
                  </a:cubicBezTo>
                  <a:lnTo>
                    <a:pt x="3325" y="5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034750" y="2310475"/>
              <a:ext cx="61750" cy="8275"/>
            </a:xfrm>
            <a:custGeom>
              <a:avLst/>
              <a:gdLst/>
              <a:ahLst/>
              <a:cxnLst/>
              <a:rect l="l" t="t" r="r" b="b"/>
              <a:pathLst>
                <a:path w="2470" h="331" extrusionOk="0">
                  <a:moveTo>
                    <a:pt x="2421" y="1"/>
                  </a:moveTo>
                  <a:cubicBezTo>
                    <a:pt x="2417" y="1"/>
                    <a:pt x="2414" y="2"/>
                    <a:pt x="2410" y="4"/>
                  </a:cubicBezTo>
                  <a:lnTo>
                    <a:pt x="52" y="224"/>
                  </a:lnTo>
                  <a:cubicBezTo>
                    <a:pt x="22" y="229"/>
                    <a:pt x="1" y="254"/>
                    <a:pt x="5" y="284"/>
                  </a:cubicBezTo>
                  <a:cubicBezTo>
                    <a:pt x="5" y="311"/>
                    <a:pt x="30" y="331"/>
                    <a:pt x="54" y="331"/>
                  </a:cubicBezTo>
                  <a:cubicBezTo>
                    <a:pt x="56" y="331"/>
                    <a:pt x="58" y="331"/>
                    <a:pt x="60" y="330"/>
                  </a:cubicBezTo>
                  <a:lnTo>
                    <a:pt x="2419" y="106"/>
                  </a:lnTo>
                  <a:cubicBezTo>
                    <a:pt x="2448" y="101"/>
                    <a:pt x="2469" y="76"/>
                    <a:pt x="2469" y="46"/>
                  </a:cubicBezTo>
                  <a:cubicBezTo>
                    <a:pt x="2465" y="25"/>
                    <a:pt x="2452" y="8"/>
                    <a:pt x="2431" y="4"/>
                  </a:cubicBezTo>
                  <a:cubicBezTo>
                    <a:pt x="2427" y="2"/>
                    <a:pt x="2424" y="1"/>
                    <a:pt x="2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713150" y="2278975"/>
              <a:ext cx="277950" cy="171900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754825" y="2295675"/>
              <a:ext cx="236600" cy="10590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789075" y="2377950"/>
              <a:ext cx="61750" cy="59325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46000" y="2351300"/>
              <a:ext cx="64050" cy="41175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38900" y="2356850"/>
              <a:ext cx="60275" cy="82550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17925" y="2315875"/>
              <a:ext cx="94925" cy="3600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775950" y="2325900"/>
              <a:ext cx="83250" cy="50650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94475" y="2335800"/>
              <a:ext cx="41700" cy="87075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7625" y="2318600"/>
              <a:ext cx="24525" cy="68025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64875" y="2307175"/>
              <a:ext cx="12550" cy="49350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3450" y="2295975"/>
              <a:ext cx="71800" cy="48350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02100" y="2296150"/>
              <a:ext cx="48500" cy="32275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1025" y="2298550"/>
              <a:ext cx="31100" cy="14500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207500" y="2275975"/>
              <a:ext cx="164450" cy="15180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251400" y="2351350"/>
              <a:ext cx="30775" cy="42450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229550" y="2347525"/>
              <a:ext cx="50925" cy="14375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235800" y="2321150"/>
              <a:ext cx="47900" cy="23800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264975" y="2292650"/>
              <a:ext cx="18675" cy="49325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286800" y="2290800"/>
              <a:ext cx="19550" cy="50400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290100" y="2314700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289875" y="2345775"/>
              <a:ext cx="65250" cy="457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287025" y="2350325"/>
              <a:ext cx="50075" cy="45925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284575" y="2349150"/>
              <a:ext cx="7250" cy="62950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274400" y="2336325"/>
              <a:ext cx="22200" cy="20600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004925" y="2356975"/>
              <a:ext cx="145225" cy="144000"/>
            </a:xfrm>
            <a:custGeom>
              <a:avLst/>
              <a:gdLst/>
              <a:ahLst/>
              <a:cxnLst/>
              <a:rect l="l" t="t" r="r" b="b"/>
              <a:pathLst>
                <a:path w="5809" h="5760" extrusionOk="0">
                  <a:moveTo>
                    <a:pt x="3664" y="0"/>
                  </a:moveTo>
                  <a:cubicBezTo>
                    <a:pt x="3226" y="0"/>
                    <a:pt x="2730" y="328"/>
                    <a:pt x="2759" y="1257"/>
                  </a:cubicBezTo>
                  <a:cubicBezTo>
                    <a:pt x="2719" y="1039"/>
                    <a:pt x="2360" y="502"/>
                    <a:pt x="1896" y="502"/>
                  </a:cubicBezTo>
                  <a:cubicBezTo>
                    <a:pt x="1729" y="502"/>
                    <a:pt x="1548" y="572"/>
                    <a:pt x="1364" y="752"/>
                  </a:cubicBezTo>
                  <a:cubicBezTo>
                    <a:pt x="672" y="1435"/>
                    <a:pt x="1694" y="2258"/>
                    <a:pt x="1694" y="2258"/>
                  </a:cubicBezTo>
                  <a:cubicBezTo>
                    <a:pt x="1459" y="2191"/>
                    <a:pt x="1241" y="2151"/>
                    <a:pt x="1046" y="2151"/>
                  </a:cubicBezTo>
                  <a:cubicBezTo>
                    <a:pt x="673" y="2151"/>
                    <a:pt x="383" y="2299"/>
                    <a:pt x="210" y="2695"/>
                  </a:cubicBezTo>
                  <a:cubicBezTo>
                    <a:pt x="0" y="3178"/>
                    <a:pt x="368" y="3689"/>
                    <a:pt x="1116" y="3689"/>
                  </a:cubicBezTo>
                  <a:cubicBezTo>
                    <a:pt x="1307" y="3689"/>
                    <a:pt x="1522" y="3656"/>
                    <a:pt x="1758" y="3581"/>
                  </a:cubicBezTo>
                  <a:lnTo>
                    <a:pt x="1758" y="3581"/>
                  </a:lnTo>
                  <a:cubicBezTo>
                    <a:pt x="918" y="3891"/>
                    <a:pt x="897" y="4816"/>
                    <a:pt x="1304" y="5083"/>
                  </a:cubicBezTo>
                  <a:cubicBezTo>
                    <a:pt x="1439" y="5173"/>
                    <a:pt x="1595" y="5232"/>
                    <a:pt x="1765" y="5232"/>
                  </a:cubicBezTo>
                  <a:cubicBezTo>
                    <a:pt x="2104" y="5232"/>
                    <a:pt x="2495" y="4997"/>
                    <a:pt x="2857" y="4307"/>
                  </a:cubicBezTo>
                  <a:lnTo>
                    <a:pt x="2857" y="4307"/>
                  </a:lnTo>
                  <a:cubicBezTo>
                    <a:pt x="2631" y="5011"/>
                    <a:pt x="2988" y="5760"/>
                    <a:pt x="3586" y="5760"/>
                  </a:cubicBezTo>
                  <a:cubicBezTo>
                    <a:pt x="3607" y="5760"/>
                    <a:pt x="3628" y="5759"/>
                    <a:pt x="3650" y="5757"/>
                  </a:cubicBezTo>
                  <a:cubicBezTo>
                    <a:pt x="4286" y="5702"/>
                    <a:pt x="4655" y="4998"/>
                    <a:pt x="3989" y="4086"/>
                  </a:cubicBezTo>
                  <a:lnTo>
                    <a:pt x="3989" y="4086"/>
                  </a:lnTo>
                  <a:cubicBezTo>
                    <a:pt x="4222" y="4403"/>
                    <a:pt x="4520" y="4557"/>
                    <a:pt x="4773" y="4557"/>
                  </a:cubicBezTo>
                  <a:cubicBezTo>
                    <a:pt x="4929" y="4557"/>
                    <a:pt x="5068" y="4498"/>
                    <a:pt x="5164" y="4383"/>
                  </a:cubicBezTo>
                  <a:cubicBezTo>
                    <a:pt x="5410" y="4078"/>
                    <a:pt x="5809" y="3263"/>
                    <a:pt x="4494" y="2860"/>
                  </a:cubicBezTo>
                  <a:lnTo>
                    <a:pt x="4494" y="2860"/>
                  </a:lnTo>
                  <a:cubicBezTo>
                    <a:pt x="4523" y="2865"/>
                    <a:pt x="4554" y="2868"/>
                    <a:pt x="4586" y="2868"/>
                  </a:cubicBezTo>
                  <a:cubicBezTo>
                    <a:pt x="4988" y="2868"/>
                    <a:pt x="5569" y="2487"/>
                    <a:pt x="5601" y="2118"/>
                  </a:cubicBezTo>
                  <a:cubicBezTo>
                    <a:pt x="5624" y="1837"/>
                    <a:pt x="5453" y="1285"/>
                    <a:pt x="4928" y="1285"/>
                  </a:cubicBezTo>
                  <a:cubicBezTo>
                    <a:pt x="4699" y="1285"/>
                    <a:pt x="4403" y="1390"/>
                    <a:pt x="4027" y="1668"/>
                  </a:cubicBezTo>
                  <a:cubicBezTo>
                    <a:pt x="4485" y="943"/>
                    <a:pt x="4485" y="311"/>
                    <a:pt x="4027" y="82"/>
                  </a:cubicBezTo>
                  <a:cubicBezTo>
                    <a:pt x="3922" y="30"/>
                    <a:pt x="3796" y="0"/>
                    <a:pt x="3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031675" y="2385650"/>
              <a:ext cx="96050" cy="91600"/>
            </a:xfrm>
            <a:custGeom>
              <a:avLst/>
              <a:gdLst/>
              <a:ahLst/>
              <a:cxnLst/>
              <a:rect l="l" t="t" r="r" b="b"/>
              <a:pathLst>
                <a:path w="3842" h="3664" extrusionOk="0">
                  <a:moveTo>
                    <a:pt x="1716" y="0"/>
                  </a:moveTo>
                  <a:cubicBezTo>
                    <a:pt x="1648" y="0"/>
                    <a:pt x="1571" y="16"/>
                    <a:pt x="1485" y="51"/>
                  </a:cubicBezTo>
                  <a:cubicBezTo>
                    <a:pt x="900" y="288"/>
                    <a:pt x="1316" y="1043"/>
                    <a:pt x="1316" y="1043"/>
                  </a:cubicBezTo>
                  <a:cubicBezTo>
                    <a:pt x="1097" y="872"/>
                    <a:pt x="892" y="761"/>
                    <a:pt x="698" y="761"/>
                  </a:cubicBezTo>
                  <a:cubicBezTo>
                    <a:pt x="564" y="761"/>
                    <a:pt x="435" y="814"/>
                    <a:pt x="311" y="937"/>
                  </a:cubicBezTo>
                  <a:cubicBezTo>
                    <a:pt x="1" y="1238"/>
                    <a:pt x="234" y="1794"/>
                    <a:pt x="1032" y="1853"/>
                  </a:cubicBezTo>
                  <a:cubicBezTo>
                    <a:pt x="1023" y="1853"/>
                    <a:pt x="1014" y="1853"/>
                    <a:pt x="1006" y="1853"/>
                  </a:cubicBezTo>
                  <a:cubicBezTo>
                    <a:pt x="439" y="1853"/>
                    <a:pt x="211" y="2396"/>
                    <a:pt x="383" y="2655"/>
                  </a:cubicBezTo>
                  <a:cubicBezTo>
                    <a:pt x="475" y="2791"/>
                    <a:pt x="619" y="2894"/>
                    <a:pt x="817" y="2894"/>
                  </a:cubicBezTo>
                  <a:cubicBezTo>
                    <a:pt x="1002" y="2894"/>
                    <a:pt x="1234" y="2804"/>
                    <a:pt x="1515" y="2566"/>
                  </a:cubicBezTo>
                  <a:lnTo>
                    <a:pt x="1515" y="2566"/>
                  </a:lnTo>
                  <a:cubicBezTo>
                    <a:pt x="1197" y="2952"/>
                    <a:pt x="1244" y="3516"/>
                    <a:pt x="1642" y="3639"/>
                  </a:cubicBezTo>
                  <a:cubicBezTo>
                    <a:pt x="1697" y="3656"/>
                    <a:pt x="1751" y="3664"/>
                    <a:pt x="1803" y="3664"/>
                  </a:cubicBezTo>
                  <a:cubicBezTo>
                    <a:pt x="2138" y="3664"/>
                    <a:pt x="2411" y="3329"/>
                    <a:pt x="2257" y="2710"/>
                  </a:cubicBezTo>
                  <a:lnTo>
                    <a:pt x="2257" y="2710"/>
                  </a:lnTo>
                  <a:cubicBezTo>
                    <a:pt x="2339" y="3032"/>
                    <a:pt x="2553" y="3216"/>
                    <a:pt x="2751" y="3216"/>
                  </a:cubicBezTo>
                  <a:cubicBezTo>
                    <a:pt x="2800" y="3216"/>
                    <a:pt x="2849" y="3205"/>
                    <a:pt x="2894" y="3181"/>
                  </a:cubicBezTo>
                  <a:cubicBezTo>
                    <a:pt x="3118" y="3058"/>
                    <a:pt x="3560" y="2659"/>
                    <a:pt x="2864" y="2095"/>
                  </a:cubicBezTo>
                  <a:lnTo>
                    <a:pt x="2864" y="2095"/>
                  </a:lnTo>
                  <a:cubicBezTo>
                    <a:pt x="2939" y="2142"/>
                    <a:pt x="3045" y="2164"/>
                    <a:pt x="3158" y="2164"/>
                  </a:cubicBezTo>
                  <a:cubicBezTo>
                    <a:pt x="3385" y="2164"/>
                    <a:pt x="3637" y="2075"/>
                    <a:pt x="3716" y="1917"/>
                  </a:cubicBezTo>
                  <a:cubicBezTo>
                    <a:pt x="3817" y="1719"/>
                    <a:pt x="3842" y="1205"/>
                    <a:pt x="3253" y="1205"/>
                  </a:cubicBezTo>
                  <a:cubicBezTo>
                    <a:pt x="3147" y="1205"/>
                    <a:pt x="3021" y="1221"/>
                    <a:pt x="2872" y="1259"/>
                  </a:cubicBezTo>
                  <a:cubicBezTo>
                    <a:pt x="3326" y="933"/>
                    <a:pt x="3483" y="547"/>
                    <a:pt x="3263" y="301"/>
                  </a:cubicBezTo>
                  <a:cubicBezTo>
                    <a:pt x="3170" y="196"/>
                    <a:pt x="3019" y="119"/>
                    <a:pt x="2853" y="119"/>
                  </a:cubicBezTo>
                  <a:cubicBezTo>
                    <a:pt x="2623" y="119"/>
                    <a:pt x="2367" y="268"/>
                    <a:pt x="2206" y="700"/>
                  </a:cubicBezTo>
                  <a:cubicBezTo>
                    <a:pt x="2243" y="533"/>
                    <a:pt x="2121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072400" y="24195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477" y="0"/>
                  </a:moveTo>
                  <a:cubicBezTo>
                    <a:pt x="457" y="0"/>
                    <a:pt x="437" y="2"/>
                    <a:pt x="416" y="4"/>
                  </a:cubicBezTo>
                  <a:cubicBezTo>
                    <a:pt x="170" y="34"/>
                    <a:pt x="1" y="259"/>
                    <a:pt x="30" y="500"/>
                  </a:cubicBezTo>
                  <a:cubicBezTo>
                    <a:pt x="62" y="745"/>
                    <a:pt x="267" y="890"/>
                    <a:pt x="475" y="890"/>
                  </a:cubicBezTo>
                  <a:cubicBezTo>
                    <a:pt x="603" y="890"/>
                    <a:pt x="732" y="836"/>
                    <a:pt x="823" y="717"/>
                  </a:cubicBezTo>
                  <a:cubicBezTo>
                    <a:pt x="1053" y="419"/>
                    <a:pt x="832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070700" y="2408850"/>
              <a:ext cx="8950" cy="16250"/>
            </a:xfrm>
            <a:custGeom>
              <a:avLst/>
              <a:gdLst/>
              <a:ahLst/>
              <a:cxnLst/>
              <a:rect l="l" t="t" r="r" b="b"/>
              <a:pathLst>
                <a:path w="358" h="650" extrusionOk="0">
                  <a:moveTo>
                    <a:pt x="1" y="1"/>
                  </a:moveTo>
                  <a:cubicBezTo>
                    <a:pt x="5" y="221"/>
                    <a:pt x="327" y="633"/>
                    <a:pt x="340" y="650"/>
                  </a:cubicBezTo>
                  <a:lnTo>
                    <a:pt x="357" y="637"/>
                  </a:lnTo>
                  <a:cubicBezTo>
                    <a:pt x="357" y="633"/>
                    <a:pt x="26" y="213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079825" y="2407150"/>
              <a:ext cx="3625" cy="15825"/>
            </a:xfrm>
            <a:custGeom>
              <a:avLst/>
              <a:gdLst/>
              <a:ahLst/>
              <a:cxnLst/>
              <a:rect l="l" t="t" r="r" b="b"/>
              <a:pathLst>
                <a:path w="145" h="633" extrusionOk="0">
                  <a:moveTo>
                    <a:pt x="128" y="1"/>
                  </a:moveTo>
                  <a:cubicBezTo>
                    <a:pt x="1" y="187"/>
                    <a:pt x="73" y="616"/>
                    <a:pt x="73" y="633"/>
                  </a:cubicBezTo>
                  <a:lnTo>
                    <a:pt x="98" y="628"/>
                  </a:lnTo>
                  <a:cubicBezTo>
                    <a:pt x="98" y="624"/>
                    <a:pt x="22" y="192"/>
                    <a:pt x="145" y="1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1085875" y="2411725"/>
              <a:ext cx="8400" cy="11475"/>
            </a:xfrm>
            <a:custGeom>
              <a:avLst/>
              <a:gdLst/>
              <a:ahLst/>
              <a:cxnLst/>
              <a:rect l="l" t="t" r="r" b="b"/>
              <a:pathLst>
                <a:path w="336" h="459" extrusionOk="0">
                  <a:moveTo>
                    <a:pt x="327" y="0"/>
                  </a:moveTo>
                  <a:cubicBezTo>
                    <a:pt x="174" y="72"/>
                    <a:pt x="9" y="433"/>
                    <a:pt x="0" y="450"/>
                  </a:cubicBezTo>
                  <a:lnTo>
                    <a:pt x="22" y="458"/>
                  </a:lnTo>
                  <a:cubicBezTo>
                    <a:pt x="26" y="454"/>
                    <a:pt x="195" y="89"/>
                    <a:pt x="335" y="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1089900" y="2421950"/>
              <a:ext cx="9875" cy="4850"/>
            </a:xfrm>
            <a:custGeom>
              <a:avLst/>
              <a:gdLst/>
              <a:ahLst/>
              <a:cxnLst/>
              <a:rect l="l" t="t" r="r" b="b"/>
              <a:pathLst>
                <a:path w="395" h="194" extrusionOk="0">
                  <a:moveTo>
                    <a:pt x="367" y="1"/>
                  </a:moveTo>
                  <a:cubicBezTo>
                    <a:pt x="203" y="1"/>
                    <a:pt x="9" y="168"/>
                    <a:pt x="0" y="172"/>
                  </a:cubicBezTo>
                  <a:lnTo>
                    <a:pt x="17" y="193"/>
                  </a:lnTo>
                  <a:cubicBezTo>
                    <a:pt x="21" y="189"/>
                    <a:pt x="211" y="26"/>
                    <a:pt x="364" y="26"/>
                  </a:cubicBezTo>
                  <a:cubicBezTo>
                    <a:pt x="373" y="26"/>
                    <a:pt x="382" y="27"/>
                    <a:pt x="391" y="28"/>
                  </a:cubicBezTo>
                  <a:lnTo>
                    <a:pt x="395" y="3"/>
                  </a:lnTo>
                  <a:cubicBezTo>
                    <a:pt x="386" y="1"/>
                    <a:pt x="377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1091175" y="2430700"/>
              <a:ext cx="10625" cy="4050"/>
            </a:xfrm>
            <a:custGeom>
              <a:avLst/>
              <a:gdLst/>
              <a:ahLst/>
              <a:cxnLst/>
              <a:rect l="l" t="t" r="r" b="b"/>
              <a:pathLst>
                <a:path w="425" h="162" extrusionOk="0">
                  <a:moveTo>
                    <a:pt x="0" y="0"/>
                  </a:moveTo>
                  <a:lnTo>
                    <a:pt x="0" y="26"/>
                  </a:lnTo>
                  <a:cubicBezTo>
                    <a:pt x="5" y="26"/>
                    <a:pt x="302" y="55"/>
                    <a:pt x="408" y="162"/>
                  </a:cubicBezTo>
                  <a:lnTo>
                    <a:pt x="425" y="145"/>
                  </a:lnTo>
                  <a:cubicBezTo>
                    <a:pt x="310" y="30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1089050" y="2435900"/>
              <a:ext cx="6800" cy="10300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3" y="0"/>
                  </a:moveTo>
                  <a:lnTo>
                    <a:pt x="1" y="21"/>
                  </a:lnTo>
                  <a:cubicBezTo>
                    <a:pt x="1" y="21"/>
                    <a:pt x="145" y="123"/>
                    <a:pt x="251" y="412"/>
                  </a:cubicBezTo>
                  <a:lnTo>
                    <a:pt x="272" y="403"/>
                  </a:lnTo>
                  <a:cubicBezTo>
                    <a:pt x="166" y="106"/>
                    <a:pt x="18" y="4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1083750" y="2436950"/>
              <a:ext cx="4050" cy="13700"/>
            </a:xfrm>
            <a:custGeom>
              <a:avLst/>
              <a:gdLst/>
              <a:ahLst/>
              <a:cxnLst/>
              <a:rect l="l" t="t" r="r" b="b"/>
              <a:pathLst>
                <a:path w="162" h="548" extrusionOk="0">
                  <a:moveTo>
                    <a:pt x="56" y="1"/>
                  </a:moveTo>
                  <a:lnTo>
                    <a:pt x="30" y="9"/>
                  </a:lnTo>
                  <a:cubicBezTo>
                    <a:pt x="94" y="183"/>
                    <a:pt x="81" y="374"/>
                    <a:pt x="0" y="535"/>
                  </a:cubicBezTo>
                  <a:lnTo>
                    <a:pt x="22" y="548"/>
                  </a:lnTo>
                  <a:cubicBezTo>
                    <a:pt x="162" y="242"/>
                    <a:pt x="60" y="9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1064675" y="2420525"/>
              <a:ext cx="10825" cy="7875"/>
            </a:xfrm>
            <a:custGeom>
              <a:avLst/>
              <a:gdLst/>
              <a:ahLst/>
              <a:cxnLst/>
              <a:rect l="l" t="t" r="r" b="b"/>
              <a:pathLst>
                <a:path w="433" h="315" extrusionOk="0">
                  <a:moveTo>
                    <a:pt x="21" y="0"/>
                  </a:moveTo>
                  <a:lnTo>
                    <a:pt x="0" y="13"/>
                  </a:lnTo>
                  <a:cubicBezTo>
                    <a:pt x="199" y="306"/>
                    <a:pt x="424" y="314"/>
                    <a:pt x="433" y="314"/>
                  </a:cubicBezTo>
                  <a:lnTo>
                    <a:pt x="433" y="293"/>
                  </a:lnTo>
                  <a:cubicBezTo>
                    <a:pt x="433" y="289"/>
                    <a:pt x="212" y="28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1060525" y="2433025"/>
              <a:ext cx="17000" cy="4125"/>
            </a:xfrm>
            <a:custGeom>
              <a:avLst/>
              <a:gdLst/>
              <a:ahLst/>
              <a:cxnLst/>
              <a:rect l="l" t="t" r="r" b="b"/>
              <a:pathLst>
                <a:path w="680" h="165" extrusionOk="0">
                  <a:moveTo>
                    <a:pt x="667" y="1"/>
                  </a:moveTo>
                  <a:cubicBezTo>
                    <a:pt x="663" y="4"/>
                    <a:pt x="463" y="142"/>
                    <a:pt x="208" y="142"/>
                  </a:cubicBezTo>
                  <a:cubicBezTo>
                    <a:pt x="143" y="142"/>
                    <a:pt x="74" y="133"/>
                    <a:pt x="5" y="111"/>
                  </a:cubicBezTo>
                  <a:lnTo>
                    <a:pt x="1" y="132"/>
                  </a:lnTo>
                  <a:cubicBezTo>
                    <a:pt x="72" y="155"/>
                    <a:pt x="142" y="165"/>
                    <a:pt x="209" y="165"/>
                  </a:cubicBezTo>
                  <a:cubicBezTo>
                    <a:pt x="470" y="165"/>
                    <a:pt x="676" y="22"/>
                    <a:pt x="679" y="22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1073050" y="2435675"/>
              <a:ext cx="8925" cy="13700"/>
            </a:xfrm>
            <a:custGeom>
              <a:avLst/>
              <a:gdLst/>
              <a:ahLst/>
              <a:cxnLst/>
              <a:rect l="l" t="t" r="r" b="b"/>
              <a:pathLst>
                <a:path w="357" h="548" extrusionOk="0">
                  <a:moveTo>
                    <a:pt x="335" y="1"/>
                  </a:moveTo>
                  <a:cubicBezTo>
                    <a:pt x="331" y="5"/>
                    <a:pt x="259" y="357"/>
                    <a:pt x="0" y="527"/>
                  </a:cubicBezTo>
                  <a:lnTo>
                    <a:pt x="13" y="548"/>
                  </a:lnTo>
                  <a:cubicBezTo>
                    <a:pt x="30" y="535"/>
                    <a:pt x="47" y="522"/>
                    <a:pt x="64" y="510"/>
                  </a:cubicBezTo>
                  <a:cubicBezTo>
                    <a:pt x="293" y="327"/>
                    <a:pt x="356" y="9"/>
                    <a:pt x="356" y="5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1068275" y="24056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2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2"/>
                    <a:pt x="47" y="208"/>
                    <a:pt x="102" y="208"/>
                  </a:cubicBezTo>
                  <a:cubicBezTo>
                    <a:pt x="161" y="208"/>
                    <a:pt x="208" y="162"/>
                    <a:pt x="208" y="106"/>
                  </a:cubicBezTo>
                  <a:cubicBezTo>
                    <a:pt x="208" y="47"/>
                    <a:pt x="161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079500" y="2404150"/>
              <a:ext cx="7075" cy="5375"/>
            </a:xfrm>
            <a:custGeom>
              <a:avLst/>
              <a:gdLst/>
              <a:ahLst/>
              <a:cxnLst/>
              <a:rect l="l" t="t" r="r" b="b"/>
              <a:pathLst>
                <a:path w="283" h="215" extrusionOk="0">
                  <a:moveTo>
                    <a:pt x="142" y="1"/>
                  </a:moveTo>
                  <a:cubicBezTo>
                    <a:pt x="119" y="1"/>
                    <a:pt x="96" y="8"/>
                    <a:pt x="77" y="23"/>
                  </a:cubicBezTo>
                  <a:cubicBezTo>
                    <a:pt x="1" y="83"/>
                    <a:pt x="35" y="201"/>
                    <a:pt x="132" y="214"/>
                  </a:cubicBezTo>
                  <a:cubicBezTo>
                    <a:pt x="136" y="214"/>
                    <a:pt x="139" y="215"/>
                    <a:pt x="142" y="215"/>
                  </a:cubicBezTo>
                  <a:cubicBezTo>
                    <a:pt x="230" y="215"/>
                    <a:pt x="283" y="110"/>
                    <a:pt x="226" y="40"/>
                  </a:cubicBezTo>
                  <a:cubicBezTo>
                    <a:pt x="204" y="14"/>
                    <a:pt x="173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091500" y="2408850"/>
              <a:ext cx="6950" cy="5350"/>
            </a:xfrm>
            <a:custGeom>
              <a:avLst/>
              <a:gdLst/>
              <a:ahLst/>
              <a:cxnLst/>
              <a:rect l="l" t="t" r="r" b="b"/>
              <a:pathLst>
                <a:path w="278" h="214" extrusionOk="0">
                  <a:moveTo>
                    <a:pt x="136" y="1"/>
                  </a:moveTo>
                  <a:cubicBezTo>
                    <a:pt x="114" y="1"/>
                    <a:pt x="92" y="8"/>
                    <a:pt x="72" y="22"/>
                  </a:cubicBezTo>
                  <a:cubicBezTo>
                    <a:pt x="0" y="81"/>
                    <a:pt x="34" y="204"/>
                    <a:pt x="127" y="213"/>
                  </a:cubicBezTo>
                  <a:cubicBezTo>
                    <a:pt x="131" y="213"/>
                    <a:pt x="134" y="213"/>
                    <a:pt x="138" y="213"/>
                  </a:cubicBezTo>
                  <a:cubicBezTo>
                    <a:pt x="229" y="213"/>
                    <a:pt x="278" y="108"/>
                    <a:pt x="221" y="39"/>
                  </a:cubicBezTo>
                  <a:cubicBezTo>
                    <a:pt x="198" y="14"/>
                    <a:pt x="168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097850" y="2419900"/>
              <a:ext cx="6950" cy="5325"/>
            </a:xfrm>
            <a:custGeom>
              <a:avLst/>
              <a:gdLst/>
              <a:ahLst/>
              <a:cxnLst/>
              <a:rect l="l" t="t" r="r" b="b"/>
              <a:pathLst>
                <a:path w="278" h="213" extrusionOk="0">
                  <a:moveTo>
                    <a:pt x="140" y="1"/>
                  </a:moveTo>
                  <a:cubicBezTo>
                    <a:pt x="118" y="1"/>
                    <a:pt x="95" y="9"/>
                    <a:pt x="77" y="25"/>
                  </a:cubicBezTo>
                  <a:cubicBezTo>
                    <a:pt x="1" y="80"/>
                    <a:pt x="35" y="203"/>
                    <a:pt x="128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77" y="110"/>
                    <a:pt x="221" y="38"/>
                  </a:cubicBezTo>
                  <a:cubicBezTo>
                    <a:pt x="200" y="14"/>
                    <a:pt x="170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099025" y="2432525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1" y="1"/>
                  </a:moveTo>
                  <a:cubicBezTo>
                    <a:pt x="118" y="1"/>
                    <a:pt x="95" y="8"/>
                    <a:pt x="77" y="25"/>
                  </a:cubicBezTo>
                  <a:cubicBezTo>
                    <a:pt x="0" y="80"/>
                    <a:pt x="34" y="203"/>
                    <a:pt x="127" y="212"/>
                  </a:cubicBezTo>
                  <a:cubicBezTo>
                    <a:pt x="133" y="212"/>
                    <a:pt x="138" y="213"/>
                    <a:pt x="143" y="213"/>
                  </a:cubicBezTo>
                  <a:cubicBezTo>
                    <a:pt x="231" y="213"/>
                    <a:pt x="281" y="110"/>
                    <a:pt x="221" y="38"/>
                  </a:cubicBezTo>
                  <a:cubicBezTo>
                    <a:pt x="202" y="14"/>
                    <a:pt x="172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093400" y="2444475"/>
              <a:ext cx="5225" cy="5325"/>
            </a:xfrm>
            <a:custGeom>
              <a:avLst/>
              <a:gdLst/>
              <a:ahLst/>
              <a:cxnLst/>
              <a:rect l="l" t="t" r="r" b="b"/>
              <a:pathLst>
                <a:path w="209" h="213" extrusionOk="0">
                  <a:moveTo>
                    <a:pt x="106" y="1"/>
                  </a:moveTo>
                  <a:cubicBezTo>
                    <a:pt x="47" y="1"/>
                    <a:pt x="0" y="47"/>
                    <a:pt x="0" y="107"/>
                  </a:cubicBezTo>
                  <a:cubicBezTo>
                    <a:pt x="0" y="162"/>
                    <a:pt x="47" y="213"/>
                    <a:pt x="106" y="213"/>
                  </a:cubicBezTo>
                  <a:cubicBezTo>
                    <a:pt x="162" y="213"/>
                    <a:pt x="208" y="162"/>
                    <a:pt x="208" y="107"/>
                  </a:cubicBezTo>
                  <a:cubicBezTo>
                    <a:pt x="208" y="47"/>
                    <a:pt x="162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079900" y="2449075"/>
              <a:ext cx="6725" cy="5275"/>
            </a:xfrm>
            <a:custGeom>
              <a:avLst/>
              <a:gdLst/>
              <a:ahLst/>
              <a:cxnLst/>
              <a:rect l="l" t="t" r="r" b="b"/>
              <a:pathLst>
                <a:path w="269" h="211" extrusionOk="0">
                  <a:moveTo>
                    <a:pt x="154" y="0"/>
                  </a:moveTo>
                  <a:cubicBezTo>
                    <a:pt x="130" y="0"/>
                    <a:pt x="107" y="8"/>
                    <a:pt x="87" y="25"/>
                  </a:cubicBezTo>
                  <a:cubicBezTo>
                    <a:pt x="0" y="73"/>
                    <a:pt x="88" y="211"/>
                    <a:pt x="167" y="211"/>
                  </a:cubicBezTo>
                  <a:cubicBezTo>
                    <a:pt x="185" y="211"/>
                    <a:pt x="203" y="203"/>
                    <a:pt x="218" y="186"/>
                  </a:cubicBezTo>
                  <a:cubicBezTo>
                    <a:pt x="265" y="148"/>
                    <a:pt x="269" y="84"/>
                    <a:pt x="235" y="37"/>
                  </a:cubicBezTo>
                  <a:cubicBezTo>
                    <a:pt x="213" y="13"/>
                    <a:pt x="18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068800" y="2447050"/>
              <a:ext cx="7050" cy="5325"/>
            </a:xfrm>
            <a:custGeom>
              <a:avLst/>
              <a:gdLst/>
              <a:ahLst/>
              <a:cxnLst/>
              <a:rect l="l" t="t" r="r" b="b"/>
              <a:pathLst>
                <a:path w="282" h="213" extrusionOk="0">
                  <a:moveTo>
                    <a:pt x="144" y="1"/>
                  </a:moveTo>
                  <a:cubicBezTo>
                    <a:pt x="121" y="1"/>
                    <a:pt x="97" y="8"/>
                    <a:pt x="77" y="25"/>
                  </a:cubicBezTo>
                  <a:cubicBezTo>
                    <a:pt x="0" y="80"/>
                    <a:pt x="34" y="203"/>
                    <a:pt x="132" y="212"/>
                  </a:cubicBezTo>
                  <a:cubicBezTo>
                    <a:pt x="137" y="212"/>
                    <a:pt x="142" y="213"/>
                    <a:pt x="147" y="213"/>
                  </a:cubicBezTo>
                  <a:cubicBezTo>
                    <a:pt x="231" y="213"/>
                    <a:pt x="281" y="110"/>
                    <a:pt x="225" y="38"/>
                  </a:cubicBezTo>
                  <a:cubicBezTo>
                    <a:pt x="204" y="14"/>
                    <a:pt x="174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055975" y="2433700"/>
              <a:ext cx="7025" cy="5325"/>
            </a:xfrm>
            <a:custGeom>
              <a:avLst/>
              <a:gdLst/>
              <a:ahLst/>
              <a:cxnLst/>
              <a:rect l="l" t="t" r="r" b="b"/>
              <a:pathLst>
                <a:path w="281" h="213" extrusionOk="0">
                  <a:moveTo>
                    <a:pt x="140" y="1"/>
                  </a:moveTo>
                  <a:cubicBezTo>
                    <a:pt x="117" y="1"/>
                    <a:pt x="95" y="8"/>
                    <a:pt x="77" y="25"/>
                  </a:cubicBezTo>
                  <a:cubicBezTo>
                    <a:pt x="0" y="84"/>
                    <a:pt x="34" y="203"/>
                    <a:pt x="132" y="211"/>
                  </a:cubicBezTo>
                  <a:cubicBezTo>
                    <a:pt x="137" y="212"/>
                    <a:pt x="142" y="212"/>
                    <a:pt x="146" y="212"/>
                  </a:cubicBezTo>
                  <a:cubicBezTo>
                    <a:pt x="231" y="212"/>
                    <a:pt x="281" y="110"/>
                    <a:pt x="221" y="42"/>
                  </a:cubicBezTo>
                  <a:cubicBezTo>
                    <a:pt x="201" y="15"/>
                    <a:pt x="171" y="1"/>
                    <a:pt x="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061050" y="2417425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144" y="0"/>
                  </a:moveTo>
                  <a:cubicBezTo>
                    <a:pt x="121" y="0"/>
                    <a:pt x="97" y="8"/>
                    <a:pt x="77" y="22"/>
                  </a:cubicBezTo>
                  <a:cubicBezTo>
                    <a:pt x="1" y="82"/>
                    <a:pt x="39" y="201"/>
                    <a:pt x="132" y="213"/>
                  </a:cubicBezTo>
                  <a:cubicBezTo>
                    <a:pt x="136" y="214"/>
                    <a:pt x="139" y="214"/>
                    <a:pt x="142" y="214"/>
                  </a:cubicBezTo>
                  <a:cubicBezTo>
                    <a:pt x="230" y="214"/>
                    <a:pt x="283" y="109"/>
                    <a:pt x="226" y="39"/>
                  </a:cubicBezTo>
                  <a:cubicBezTo>
                    <a:pt x="204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3"/>
          <p:cNvGrpSpPr/>
          <p:nvPr/>
        </p:nvGrpSpPr>
        <p:grpSpPr>
          <a:xfrm flipH="1">
            <a:off x="1936790" y="3618877"/>
            <a:ext cx="766744" cy="1384393"/>
            <a:chOff x="-4567649" y="3512207"/>
            <a:chExt cx="658093" cy="1188218"/>
          </a:xfrm>
        </p:grpSpPr>
        <p:sp>
          <p:nvSpPr>
            <p:cNvPr id="741" name="Google Shape;741;p3"/>
            <p:cNvSpPr/>
            <p:nvPr/>
          </p:nvSpPr>
          <p:spPr>
            <a:xfrm>
              <a:off x="-4535855" y="3610191"/>
              <a:ext cx="329746" cy="411138"/>
            </a:xfrm>
            <a:custGeom>
              <a:avLst/>
              <a:gdLst/>
              <a:ahLst/>
              <a:cxnLst/>
              <a:rect l="l" t="t" r="r" b="b"/>
              <a:pathLst>
                <a:path w="1649" h="2056" extrusionOk="0">
                  <a:moveTo>
                    <a:pt x="672" y="0"/>
                  </a:moveTo>
                  <a:cubicBezTo>
                    <a:pt x="576" y="0"/>
                    <a:pt x="483" y="44"/>
                    <a:pt x="422" y="124"/>
                  </a:cubicBezTo>
                  <a:cubicBezTo>
                    <a:pt x="417" y="135"/>
                    <a:pt x="411" y="146"/>
                    <a:pt x="400" y="157"/>
                  </a:cubicBezTo>
                  <a:cubicBezTo>
                    <a:pt x="50" y="480"/>
                    <a:pt x="1" y="896"/>
                    <a:pt x="34" y="1345"/>
                  </a:cubicBezTo>
                  <a:cubicBezTo>
                    <a:pt x="55" y="1586"/>
                    <a:pt x="138" y="1805"/>
                    <a:pt x="220" y="2029"/>
                  </a:cubicBezTo>
                  <a:cubicBezTo>
                    <a:pt x="239" y="2047"/>
                    <a:pt x="307" y="2055"/>
                    <a:pt x="402" y="2055"/>
                  </a:cubicBezTo>
                  <a:cubicBezTo>
                    <a:pt x="764" y="2055"/>
                    <a:pt x="1521" y="1940"/>
                    <a:pt x="1539" y="1832"/>
                  </a:cubicBezTo>
                  <a:cubicBezTo>
                    <a:pt x="1648" y="1432"/>
                    <a:pt x="1615" y="1006"/>
                    <a:pt x="1440" y="633"/>
                  </a:cubicBezTo>
                  <a:cubicBezTo>
                    <a:pt x="1320" y="371"/>
                    <a:pt x="1145" y="146"/>
                    <a:pt x="849" y="53"/>
                  </a:cubicBezTo>
                  <a:cubicBezTo>
                    <a:pt x="794" y="17"/>
                    <a:pt x="733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-4508459" y="3512207"/>
              <a:ext cx="175371" cy="131780"/>
            </a:xfrm>
            <a:custGeom>
              <a:avLst/>
              <a:gdLst/>
              <a:ahLst/>
              <a:cxnLst/>
              <a:rect l="l" t="t" r="r" b="b"/>
              <a:pathLst>
                <a:path w="877" h="659" extrusionOk="0">
                  <a:moveTo>
                    <a:pt x="431" y="0"/>
                  </a:moveTo>
                  <a:cubicBezTo>
                    <a:pt x="404" y="0"/>
                    <a:pt x="372" y="13"/>
                    <a:pt x="334" y="40"/>
                  </a:cubicBezTo>
                  <a:cubicBezTo>
                    <a:pt x="296" y="100"/>
                    <a:pt x="318" y="171"/>
                    <a:pt x="313" y="237"/>
                  </a:cubicBezTo>
                  <a:cubicBezTo>
                    <a:pt x="313" y="259"/>
                    <a:pt x="316" y="285"/>
                    <a:pt x="291" y="285"/>
                  </a:cubicBezTo>
                  <a:cubicBezTo>
                    <a:pt x="285" y="285"/>
                    <a:pt x="278" y="283"/>
                    <a:pt x="269" y="280"/>
                  </a:cubicBezTo>
                  <a:lnTo>
                    <a:pt x="159" y="176"/>
                  </a:lnTo>
                  <a:cubicBezTo>
                    <a:pt x="142" y="159"/>
                    <a:pt x="118" y="148"/>
                    <a:pt x="94" y="148"/>
                  </a:cubicBezTo>
                  <a:cubicBezTo>
                    <a:pt x="81" y="148"/>
                    <a:pt x="67" y="152"/>
                    <a:pt x="55" y="160"/>
                  </a:cubicBezTo>
                  <a:cubicBezTo>
                    <a:pt x="17" y="182"/>
                    <a:pt x="1" y="220"/>
                    <a:pt x="6" y="258"/>
                  </a:cubicBezTo>
                  <a:cubicBezTo>
                    <a:pt x="11" y="302"/>
                    <a:pt x="28" y="346"/>
                    <a:pt x="50" y="384"/>
                  </a:cubicBezTo>
                  <a:cubicBezTo>
                    <a:pt x="115" y="488"/>
                    <a:pt x="198" y="581"/>
                    <a:pt x="291" y="658"/>
                  </a:cubicBezTo>
                  <a:cubicBezTo>
                    <a:pt x="371" y="605"/>
                    <a:pt x="464" y="575"/>
                    <a:pt x="560" y="575"/>
                  </a:cubicBezTo>
                  <a:cubicBezTo>
                    <a:pt x="601" y="575"/>
                    <a:pt x="643" y="581"/>
                    <a:pt x="685" y="592"/>
                  </a:cubicBezTo>
                  <a:cubicBezTo>
                    <a:pt x="712" y="549"/>
                    <a:pt x="739" y="505"/>
                    <a:pt x="767" y="461"/>
                  </a:cubicBezTo>
                  <a:cubicBezTo>
                    <a:pt x="816" y="373"/>
                    <a:pt x="876" y="286"/>
                    <a:pt x="871" y="176"/>
                  </a:cubicBezTo>
                  <a:cubicBezTo>
                    <a:pt x="865" y="133"/>
                    <a:pt x="860" y="78"/>
                    <a:pt x="811" y="61"/>
                  </a:cubicBezTo>
                  <a:cubicBezTo>
                    <a:pt x="799" y="56"/>
                    <a:pt x="789" y="53"/>
                    <a:pt x="778" y="53"/>
                  </a:cubicBezTo>
                  <a:cubicBezTo>
                    <a:pt x="748" y="53"/>
                    <a:pt x="720" y="74"/>
                    <a:pt x="696" y="94"/>
                  </a:cubicBezTo>
                  <a:cubicBezTo>
                    <a:pt x="657" y="133"/>
                    <a:pt x="619" y="176"/>
                    <a:pt x="575" y="226"/>
                  </a:cubicBezTo>
                  <a:cubicBezTo>
                    <a:pt x="559" y="176"/>
                    <a:pt x="542" y="133"/>
                    <a:pt x="526" y="89"/>
                  </a:cubicBezTo>
                  <a:cubicBezTo>
                    <a:pt x="503" y="30"/>
                    <a:pt x="47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-4485463" y="3672181"/>
              <a:ext cx="46192" cy="231165"/>
            </a:xfrm>
            <a:custGeom>
              <a:avLst/>
              <a:gdLst/>
              <a:ahLst/>
              <a:cxnLst/>
              <a:rect l="l" t="t" r="r" b="b"/>
              <a:pathLst>
                <a:path w="231" h="1156" extrusionOk="0">
                  <a:moveTo>
                    <a:pt x="176" y="0"/>
                  </a:moveTo>
                  <a:lnTo>
                    <a:pt x="176" y="0"/>
                  </a:lnTo>
                  <a:cubicBezTo>
                    <a:pt x="0" y="203"/>
                    <a:pt x="39" y="1018"/>
                    <a:pt x="230" y="1155"/>
                  </a:cubicBezTo>
                  <a:cubicBezTo>
                    <a:pt x="159" y="772"/>
                    <a:pt x="50" y="394"/>
                    <a:pt x="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-4377082" y="3645785"/>
              <a:ext cx="88786" cy="211568"/>
            </a:xfrm>
            <a:custGeom>
              <a:avLst/>
              <a:gdLst/>
              <a:ahLst/>
              <a:cxnLst/>
              <a:rect l="l" t="t" r="r" b="b"/>
              <a:pathLst>
                <a:path w="444" h="1058" extrusionOk="0">
                  <a:moveTo>
                    <a:pt x="52" y="0"/>
                  </a:moveTo>
                  <a:cubicBezTo>
                    <a:pt x="47" y="0"/>
                    <a:pt x="41" y="2"/>
                    <a:pt x="33" y="6"/>
                  </a:cubicBezTo>
                  <a:cubicBezTo>
                    <a:pt x="0" y="28"/>
                    <a:pt x="39" y="50"/>
                    <a:pt x="50" y="72"/>
                  </a:cubicBezTo>
                  <a:cubicBezTo>
                    <a:pt x="186" y="335"/>
                    <a:pt x="307" y="598"/>
                    <a:pt x="340" y="893"/>
                  </a:cubicBezTo>
                  <a:cubicBezTo>
                    <a:pt x="345" y="959"/>
                    <a:pt x="373" y="1014"/>
                    <a:pt x="416" y="1057"/>
                  </a:cubicBezTo>
                  <a:cubicBezTo>
                    <a:pt x="438" y="1030"/>
                    <a:pt x="444" y="992"/>
                    <a:pt x="433" y="953"/>
                  </a:cubicBezTo>
                  <a:cubicBezTo>
                    <a:pt x="405" y="795"/>
                    <a:pt x="367" y="636"/>
                    <a:pt x="312" y="483"/>
                  </a:cubicBezTo>
                  <a:cubicBezTo>
                    <a:pt x="258" y="329"/>
                    <a:pt x="208" y="165"/>
                    <a:pt x="88" y="45"/>
                  </a:cubicBezTo>
                  <a:cubicBezTo>
                    <a:pt x="75" y="32"/>
                    <a:pt x="72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-4411076" y="3695177"/>
              <a:ext cx="31995" cy="118382"/>
            </a:xfrm>
            <a:custGeom>
              <a:avLst/>
              <a:gdLst/>
              <a:ahLst/>
              <a:cxnLst/>
              <a:rect l="l" t="t" r="r" b="b"/>
              <a:pathLst>
                <a:path w="160" h="592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48"/>
                    <a:pt x="77" y="526"/>
                    <a:pt x="159" y="591"/>
                  </a:cubicBezTo>
                  <a:cubicBezTo>
                    <a:pt x="127" y="389"/>
                    <a:pt x="127" y="192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-4567649" y="3845353"/>
              <a:ext cx="658093" cy="855072"/>
            </a:xfrm>
            <a:custGeom>
              <a:avLst/>
              <a:gdLst/>
              <a:ahLst/>
              <a:cxnLst/>
              <a:rect l="l" t="t" r="r" b="b"/>
              <a:pathLst>
                <a:path w="3291" h="4276" extrusionOk="0">
                  <a:moveTo>
                    <a:pt x="1021" y="1"/>
                  </a:moveTo>
                  <a:cubicBezTo>
                    <a:pt x="997" y="1"/>
                    <a:pt x="980" y="26"/>
                    <a:pt x="964" y="76"/>
                  </a:cubicBezTo>
                  <a:cubicBezTo>
                    <a:pt x="915" y="213"/>
                    <a:pt x="926" y="711"/>
                    <a:pt x="882" y="755"/>
                  </a:cubicBezTo>
                  <a:cubicBezTo>
                    <a:pt x="871" y="686"/>
                    <a:pt x="466" y="652"/>
                    <a:pt x="214" y="652"/>
                  </a:cubicBezTo>
                  <a:cubicBezTo>
                    <a:pt x="102" y="652"/>
                    <a:pt x="21" y="659"/>
                    <a:pt x="17" y="672"/>
                  </a:cubicBezTo>
                  <a:cubicBezTo>
                    <a:pt x="1" y="716"/>
                    <a:pt x="50" y="727"/>
                    <a:pt x="78" y="749"/>
                  </a:cubicBezTo>
                  <a:cubicBezTo>
                    <a:pt x="203" y="837"/>
                    <a:pt x="313" y="941"/>
                    <a:pt x="411" y="1061"/>
                  </a:cubicBezTo>
                  <a:cubicBezTo>
                    <a:pt x="476" y="1185"/>
                    <a:pt x="916" y="1340"/>
                    <a:pt x="1035" y="1340"/>
                  </a:cubicBezTo>
                  <a:cubicBezTo>
                    <a:pt x="1037" y="1340"/>
                    <a:pt x="1039" y="1340"/>
                    <a:pt x="1041" y="1340"/>
                  </a:cubicBezTo>
                  <a:cubicBezTo>
                    <a:pt x="1046" y="1340"/>
                    <a:pt x="1051" y="1339"/>
                    <a:pt x="1056" y="1339"/>
                  </a:cubicBezTo>
                  <a:cubicBezTo>
                    <a:pt x="1089" y="1339"/>
                    <a:pt x="1122" y="1355"/>
                    <a:pt x="1150" y="1379"/>
                  </a:cubicBezTo>
                  <a:cubicBezTo>
                    <a:pt x="1150" y="1379"/>
                    <a:pt x="1233" y="1931"/>
                    <a:pt x="1293" y="2139"/>
                  </a:cubicBezTo>
                  <a:cubicBezTo>
                    <a:pt x="1249" y="2134"/>
                    <a:pt x="1238" y="2107"/>
                    <a:pt x="1227" y="2085"/>
                  </a:cubicBezTo>
                  <a:cubicBezTo>
                    <a:pt x="1085" y="1882"/>
                    <a:pt x="937" y="1674"/>
                    <a:pt x="718" y="1537"/>
                  </a:cubicBezTo>
                  <a:cubicBezTo>
                    <a:pt x="668" y="1505"/>
                    <a:pt x="613" y="1490"/>
                    <a:pt x="558" y="1490"/>
                  </a:cubicBezTo>
                  <a:cubicBezTo>
                    <a:pt x="473" y="1490"/>
                    <a:pt x="389" y="1526"/>
                    <a:pt x="329" y="1592"/>
                  </a:cubicBezTo>
                  <a:cubicBezTo>
                    <a:pt x="275" y="1658"/>
                    <a:pt x="269" y="1751"/>
                    <a:pt x="307" y="1822"/>
                  </a:cubicBezTo>
                  <a:cubicBezTo>
                    <a:pt x="368" y="1953"/>
                    <a:pt x="483" y="2052"/>
                    <a:pt x="625" y="2085"/>
                  </a:cubicBezTo>
                  <a:cubicBezTo>
                    <a:pt x="866" y="2156"/>
                    <a:pt x="1112" y="2205"/>
                    <a:pt x="1331" y="2347"/>
                  </a:cubicBezTo>
                  <a:cubicBezTo>
                    <a:pt x="1408" y="2419"/>
                    <a:pt x="1473" y="2506"/>
                    <a:pt x="1523" y="2599"/>
                  </a:cubicBezTo>
                  <a:cubicBezTo>
                    <a:pt x="1566" y="2692"/>
                    <a:pt x="1616" y="2780"/>
                    <a:pt x="1676" y="2862"/>
                  </a:cubicBezTo>
                  <a:cubicBezTo>
                    <a:pt x="1742" y="2955"/>
                    <a:pt x="1807" y="3043"/>
                    <a:pt x="1878" y="3147"/>
                  </a:cubicBezTo>
                  <a:lnTo>
                    <a:pt x="1824" y="3147"/>
                  </a:lnTo>
                  <a:cubicBezTo>
                    <a:pt x="1713" y="3108"/>
                    <a:pt x="1595" y="3086"/>
                    <a:pt x="1476" y="3086"/>
                  </a:cubicBezTo>
                  <a:cubicBezTo>
                    <a:pt x="1443" y="3086"/>
                    <a:pt x="1409" y="3088"/>
                    <a:pt x="1375" y="3092"/>
                  </a:cubicBezTo>
                  <a:cubicBezTo>
                    <a:pt x="1370" y="3092"/>
                    <a:pt x="1365" y="3092"/>
                    <a:pt x="1360" y="3092"/>
                  </a:cubicBezTo>
                  <a:cubicBezTo>
                    <a:pt x="1213" y="3092"/>
                    <a:pt x="1077" y="3173"/>
                    <a:pt x="1003" y="3300"/>
                  </a:cubicBezTo>
                  <a:cubicBezTo>
                    <a:pt x="953" y="3354"/>
                    <a:pt x="959" y="3437"/>
                    <a:pt x="1014" y="3491"/>
                  </a:cubicBezTo>
                  <a:cubicBezTo>
                    <a:pt x="1075" y="3568"/>
                    <a:pt x="1152" y="3586"/>
                    <a:pt x="1236" y="3586"/>
                  </a:cubicBezTo>
                  <a:cubicBezTo>
                    <a:pt x="1272" y="3586"/>
                    <a:pt x="1310" y="3582"/>
                    <a:pt x="1347" y="3579"/>
                  </a:cubicBezTo>
                  <a:cubicBezTo>
                    <a:pt x="1495" y="3557"/>
                    <a:pt x="1621" y="3475"/>
                    <a:pt x="1763" y="3426"/>
                  </a:cubicBezTo>
                  <a:cubicBezTo>
                    <a:pt x="1820" y="3410"/>
                    <a:pt x="1874" y="3401"/>
                    <a:pt x="1925" y="3401"/>
                  </a:cubicBezTo>
                  <a:cubicBezTo>
                    <a:pt x="2049" y="3401"/>
                    <a:pt x="2159" y="3450"/>
                    <a:pt x="2256" y="3562"/>
                  </a:cubicBezTo>
                  <a:cubicBezTo>
                    <a:pt x="2464" y="3820"/>
                    <a:pt x="2721" y="4028"/>
                    <a:pt x="3011" y="4176"/>
                  </a:cubicBezTo>
                  <a:cubicBezTo>
                    <a:pt x="3088" y="4211"/>
                    <a:pt x="3155" y="4275"/>
                    <a:pt x="3265" y="4275"/>
                  </a:cubicBezTo>
                  <a:cubicBezTo>
                    <a:pt x="3273" y="4275"/>
                    <a:pt x="3282" y="4275"/>
                    <a:pt x="3291" y="4274"/>
                  </a:cubicBezTo>
                  <a:cubicBezTo>
                    <a:pt x="3154" y="4176"/>
                    <a:pt x="3028" y="4093"/>
                    <a:pt x="2913" y="4006"/>
                  </a:cubicBezTo>
                  <a:cubicBezTo>
                    <a:pt x="2743" y="3885"/>
                    <a:pt x="2552" y="3776"/>
                    <a:pt x="2552" y="3557"/>
                  </a:cubicBezTo>
                  <a:cubicBezTo>
                    <a:pt x="2557" y="3541"/>
                    <a:pt x="2705" y="3294"/>
                    <a:pt x="2754" y="3179"/>
                  </a:cubicBezTo>
                  <a:cubicBezTo>
                    <a:pt x="2803" y="3059"/>
                    <a:pt x="2886" y="2939"/>
                    <a:pt x="2760" y="2813"/>
                  </a:cubicBezTo>
                  <a:cubicBezTo>
                    <a:pt x="2732" y="2806"/>
                    <a:pt x="2644" y="2772"/>
                    <a:pt x="2564" y="2772"/>
                  </a:cubicBezTo>
                  <a:cubicBezTo>
                    <a:pt x="2515" y="2772"/>
                    <a:pt x="2469" y="2784"/>
                    <a:pt x="2442" y="2824"/>
                  </a:cubicBezTo>
                  <a:cubicBezTo>
                    <a:pt x="2316" y="3010"/>
                    <a:pt x="2311" y="3207"/>
                    <a:pt x="2360" y="3415"/>
                  </a:cubicBezTo>
                  <a:cubicBezTo>
                    <a:pt x="2371" y="3448"/>
                    <a:pt x="2387" y="3475"/>
                    <a:pt x="2360" y="3519"/>
                  </a:cubicBezTo>
                  <a:cubicBezTo>
                    <a:pt x="2234" y="3371"/>
                    <a:pt x="2125" y="3223"/>
                    <a:pt x="1999" y="3086"/>
                  </a:cubicBezTo>
                  <a:cubicBezTo>
                    <a:pt x="1895" y="2966"/>
                    <a:pt x="1835" y="2840"/>
                    <a:pt x="1862" y="2681"/>
                  </a:cubicBezTo>
                  <a:cubicBezTo>
                    <a:pt x="1867" y="2627"/>
                    <a:pt x="1884" y="2577"/>
                    <a:pt x="1906" y="2528"/>
                  </a:cubicBezTo>
                  <a:cubicBezTo>
                    <a:pt x="1977" y="2419"/>
                    <a:pt x="2037" y="2304"/>
                    <a:pt x="2092" y="2189"/>
                  </a:cubicBezTo>
                  <a:cubicBezTo>
                    <a:pt x="2141" y="2074"/>
                    <a:pt x="2223" y="1948"/>
                    <a:pt x="2103" y="1827"/>
                  </a:cubicBezTo>
                  <a:cubicBezTo>
                    <a:pt x="2058" y="1792"/>
                    <a:pt x="2014" y="1773"/>
                    <a:pt x="1973" y="1773"/>
                  </a:cubicBezTo>
                  <a:cubicBezTo>
                    <a:pt x="1920" y="1773"/>
                    <a:pt x="1870" y="1804"/>
                    <a:pt x="1824" y="1866"/>
                  </a:cubicBezTo>
                  <a:cubicBezTo>
                    <a:pt x="1698" y="2046"/>
                    <a:pt x="1709" y="2550"/>
                    <a:pt x="1692" y="2627"/>
                  </a:cubicBezTo>
                  <a:cubicBezTo>
                    <a:pt x="1468" y="2232"/>
                    <a:pt x="1315" y="1805"/>
                    <a:pt x="1227" y="1357"/>
                  </a:cubicBezTo>
                  <a:lnTo>
                    <a:pt x="1227" y="1318"/>
                  </a:lnTo>
                  <a:cubicBezTo>
                    <a:pt x="1233" y="1313"/>
                    <a:pt x="1233" y="1313"/>
                    <a:pt x="1238" y="1307"/>
                  </a:cubicBezTo>
                  <a:lnTo>
                    <a:pt x="1238" y="1307"/>
                  </a:lnTo>
                  <a:cubicBezTo>
                    <a:pt x="1238" y="1313"/>
                    <a:pt x="1233" y="1318"/>
                    <a:pt x="1227" y="1318"/>
                  </a:cubicBezTo>
                  <a:cubicBezTo>
                    <a:pt x="1287" y="1318"/>
                    <a:pt x="1714" y="1034"/>
                    <a:pt x="1813" y="837"/>
                  </a:cubicBezTo>
                  <a:cubicBezTo>
                    <a:pt x="1884" y="694"/>
                    <a:pt x="1911" y="530"/>
                    <a:pt x="2043" y="415"/>
                  </a:cubicBezTo>
                  <a:cubicBezTo>
                    <a:pt x="2046" y="413"/>
                    <a:pt x="2045" y="411"/>
                    <a:pt x="2040" y="411"/>
                  </a:cubicBezTo>
                  <a:cubicBezTo>
                    <a:pt x="1990" y="411"/>
                    <a:pt x="1468" y="580"/>
                    <a:pt x="1408" y="656"/>
                  </a:cubicBezTo>
                  <a:cubicBezTo>
                    <a:pt x="1407" y="657"/>
                    <a:pt x="1406" y="657"/>
                    <a:pt x="1405" y="657"/>
                  </a:cubicBezTo>
                  <a:cubicBezTo>
                    <a:pt x="1371" y="657"/>
                    <a:pt x="1181" y="134"/>
                    <a:pt x="1085" y="43"/>
                  </a:cubicBezTo>
                  <a:cubicBezTo>
                    <a:pt x="1059" y="15"/>
                    <a:pt x="1038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3"/>
          <p:cNvGrpSpPr/>
          <p:nvPr/>
        </p:nvGrpSpPr>
        <p:grpSpPr>
          <a:xfrm flipH="1">
            <a:off x="1554925" y="3038326"/>
            <a:ext cx="766725" cy="1892909"/>
            <a:chOff x="-4199713" y="2946299"/>
            <a:chExt cx="525514" cy="1297401"/>
          </a:xfrm>
        </p:grpSpPr>
        <p:sp>
          <p:nvSpPr>
            <p:cNvPr id="748" name="Google Shape;748;p3"/>
            <p:cNvSpPr/>
            <p:nvPr/>
          </p:nvSpPr>
          <p:spPr>
            <a:xfrm>
              <a:off x="-4180117" y="3044483"/>
              <a:ext cx="353743" cy="414938"/>
            </a:xfrm>
            <a:custGeom>
              <a:avLst/>
              <a:gdLst/>
              <a:ahLst/>
              <a:cxnLst/>
              <a:rect l="l" t="t" r="r" b="b"/>
              <a:pathLst>
                <a:path w="1769" h="2075" extrusionOk="0">
                  <a:moveTo>
                    <a:pt x="535" y="1"/>
                  </a:moveTo>
                  <a:cubicBezTo>
                    <a:pt x="423" y="1"/>
                    <a:pt x="317" y="61"/>
                    <a:pt x="258" y="167"/>
                  </a:cubicBezTo>
                  <a:cubicBezTo>
                    <a:pt x="44" y="392"/>
                    <a:pt x="1" y="676"/>
                    <a:pt x="28" y="961"/>
                  </a:cubicBezTo>
                  <a:cubicBezTo>
                    <a:pt x="55" y="1371"/>
                    <a:pt x="231" y="1760"/>
                    <a:pt x="521" y="2056"/>
                  </a:cubicBezTo>
                  <a:cubicBezTo>
                    <a:pt x="530" y="2068"/>
                    <a:pt x="553" y="2074"/>
                    <a:pt x="585" y="2074"/>
                  </a:cubicBezTo>
                  <a:cubicBezTo>
                    <a:pt x="843" y="2074"/>
                    <a:pt x="1735" y="1702"/>
                    <a:pt x="1769" y="1590"/>
                  </a:cubicBezTo>
                  <a:cubicBezTo>
                    <a:pt x="1730" y="1355"/>
                    <a:pt x="1703" y="1120"/>
                    <a:pt x="1599" y="906"/>
                  </a:cubicBezTo>
                  <a:cubicBezTo>
                    <a:pt x="1413" y="501"/>
                    <a:pt x="1166" y="156"/>
                    <a:pt x="701" y="47"/>
                  </a:cubicBezTo>
                  <a:cubicBezTo>
                    <a:pt x="690" y="41"/>
                    <a:pt x="679" y="36"/>
                    <a:pt x="668" y="30"/>
                  </a:cubicBezTo>
                  <a:cubicBezTo>
                    <a:pt x="625" y="10"/>
                    <a:pt x="579" y="1"/>
                    <a:pt x="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-4199713" y="2946299"/>
              <a:ext cx="172972" cy="138379"/>
            </a:xfrm>
            <a:custGeom>
              <a:avLst/>
              <a:gdLst/>
              <a:ahLst/>
              <a:cxnLst/>
              <a:rect l="l" t="t" r="r" b="b"/>
              <a:pathLst>
                <a:path w="865" h="692" extrusionOk="0">
                  <a:moveTo>
                    <a:pt x="755" y="1"/>
                  </a:moveTo>
                  <a:cubicBezTo>
                    <a:pt x="752" y="1"/>
                    <a:pt x="748" y="1"/>
                    <a:pt x="745" y="1"/>
                  </a:cubicBezTo>
                  <a:cubicBezTo>
                    <a:pt x="706" y="1"/>
                    <a:pt x="668" y="29"/>
                    <a:pt x="662" y="67"/>
                  </a:cubicBezTo>
                  <a:cubicBezTo>
                    <a:pt x="646" y="116"/>
                    <a:pt x="630" y="166"/>
                    <a:pt x="613" y="209"/>
                  </a:cubicBezTo>
                  <a:cubicBezTo>
                    <a:pt x="604" y="224"/>
                    <a:pt x="596" y="229"/>
                    <a:pt x="589" y="229"/>
                  </a:cubicBezTo>
                  <a:cubicBezTo>
                    <a:pt x="575" y="229"/>
                    <a:pt x="566" y="208"/>
                    <a:pt x="558" y="193"/>
                  </a:cubicBezTo>
                  <a:cubicBezTo>
                    <a:pt x="520" y="138"/>
                    <a:pt x="504" y="73"/>
                    <a:pt x="443" y="34"/>
                  </a:cubicBezTo>
                  <a:cubicBezTo>
                    <a:pt x="428" y="32"/>
                    <a:pt x="414" y="31"/>
                    <a:pt x="400" y="31"/>
                  </a:cubicBezTo>
                  <a:cubicBezTo>
                    <a:pt x="316" y="31"/>
                    <a:pt x="281" y="76"/>
                    <a:pt x="296" y="171"/>
                  </a:cubicBezTo>
                  <a:cubicBezTo>
                    <a:pt x="301" y="215"/>
                    <a:pt x="312" y="259"/>
                    <a:pt x="323" y="313"/>
                  </a:cubicBezTo>
                  <a:cubicBezTo>
                    <a:pt x="257" y="291"/>
                    <a:pt x="208" y="270"/>
                    <a:pt x="153" y="259"/>
                  </a:cubicBezTo>
                  <a:cubicBezTo>
                    <a:pt x="134" y="254"/>
                    <a:pt x="114" y="249"/>
                    <a:pt x="96" y="249"/>
                  </a:cubicBezTo>
                  <a:cubicBezTo>
                    <a:pt x="73" y="249"/>
                    <a:pt x="51" y="256"/>
                    <a:pt x="33" y="281"/>
                  </a:cubicBezTo>
                  <a:cubicBezTo>
                    <a:pt x="0" y="324"/>
                    <a:pt x="22" y="374"/>
                    <a:pt x="38" y="412"/>
                  </a:cubicBezTo>
                  <a:cubicBezTo>
                    <a:pt x="88" y="510"/>
                    <a:pt x="175" y="560"/>
                    <a:pt x="268" y="609"/>
                  </a:cubicBezTo>
                  <a:cubicBezTo>
                    <a:pt x="312" y="642"/>
                    <a:pt x="361" y="664"/>
                    <a:pt x="405" y="691"/>
                  </a:cubicBezTo>
                  <a:cubicBezTo>
                    <a:pt x="496" y="605"/>
                    <a:pt x="612" y="557"/>
                    <a:pt x="731" y="557"/>
                  </a:cubicBezTo>
                  <a:cubicBezTo>
                    <a:pt x="748" y="557"/>
                    <a:pt x="765" y="558"/>
                    <a:pt x="783" y="560"/>
                  </a:cubicBezTo>
                  <a:cubicBezTo>
                    <a:pt x="827" y="445"/>
                    <a:pt x="854" y="324"/>
                    <a:pt x="859" y="204"/>
                  </a:cubicBezTo>
                  <a:cubicBezTo>
                    <a:pt x="865" y="155"/>
                    <a:pt x="854" y="105"/>
                    <a:pt x="832" y="67"/>
                  </a:cubicBezTo>
                  <a:cubicBezTo>
                    <a:pt x="817" y="32"/>
                    <a:pt x="797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-4030143" y="3082277"/>
              <a:ext cx="122780" cy="206969"/>
            </a:xfrm>
            <a:custGeom>
              <a:avLst/>
              <a:gdLst/>
              <a:ahLst/>
              <a:cxnLst/>
              <a:rect l="l" t="t" r="r" b="b"/>
              <a:pathLst>
                <a:path w="614" h="1035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285"/>
                    <a:pt x="395" y="668"/>
                    <a:pt x="515" y="1035"/>
                  </a:cubicBezTo>
                  <a:cubicBezTo>
                    <a:pt x="614" y="821"/>
                    <a:pt x="252" y="9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-4126526" y="3099674"/>
              <a:ext cx="53991" cy="221367"/>
            </a:xfrm>
            <a:custGeom>
              <a:avLst/>
              <a:gdLst/>
              <a:ahLst/>
              <a:cxnLst/>
              <a:rect l="l" t="t" r="r" b="b"/>
              <a:pathLst>
                <a:path w="270" h="1107" extrusionOk="0">
                  <a:moveTo>
                    <a:pt x="72" y="1"/>
                  </a:moveTo>
                  <a:cubicBezTo>
                    <a:pt x="28" y="1"/>
                    <a:pt x="56" y="34"/>
                    <a:pt x="50" y="55"/>
                  </a:cubicBezTo>
                  <a:cubicBezTo>
                    <a:pt x="1" y="225"/>
                    <a:pt x="39" y="389"/>
                    <a:pt x="67" y="553"/>
                  </a:cubicBezTo>
                  <a:cubicBezTo>
                    <a:pt x="94" y="712"/>
                    <a:pt x="132" y="871"/>
                    <a:pt x="192" y="1024"/>
                  </a:cubicBezTo>
                  <a:cubicBezTo>
                    <a:pt x="203" y="1052"/>
                    <a:pt x="209" y="1084"/>
                    <a:pt x="253" y="1106"/>
                  </a:cubicBezTo>
                  <a:cubicBezTo>
                    <a:pt x="269" y="1046"/>
                    <a:pt x="264" y="980"/>
                    <a:pt x="236" y="920"/>
                  </a:cubicBezTo>
                  <a:cubicBezTo>
                    <a:pt x="121" y="647"/>
                    <a:pt x="99" y="362"/>
                    <a:pt x="94" y="66"/>
                  </a:cubicBezTo>
                  <a:cubicBezTo>
                    <a:pt x="94" y="44"/>
                    <a:pt x="116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-4058538" y="3123870"/>
              <a:ext cx="43993" cy="116183"/>
            </a:xfrm>
            <a:custGeom>
              <a:avLst/>
              <a:gdLst/>
              <a:ahLst/>
              <a:cxnLst/>
              <a:rect l="l" t="t" r="r" b="b"/>
              <a:pathLst>
                <a:path w="220" h="58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19"/>
                    <a:pt x="110" y="383"/>
                    <a:pt x="175" y="580"/>
                  </a:cubicBezTo>
                  <a:cubicBezTo>
                    <a:pt x="219" y="487"/>
                    <a:pt x="99" y="1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-4168119" y="3274445"/>
              <a:ext cx="493920" cy="969255"/>
            </a:xfrm>
            <a:custGeom>
              <a:avLst/>
              <a:gdLst/>
              <a:ahLst/>
              <a:cxnLst/>
              <a:rect l="l" t="t" r="r" b="b"/>
              <a:pathLst>
                <a:path w="2470" h="4847" extrusionOk="0">
                  <a:moveTo>
                    <a:pt x="1178" y="1250"/>
                  </a:moveTo>
                  <a:cubicBezTo>
                    <a:pt x="1180" y="1250"/>
                    <a:pt x="1183" y="1252"/>
                    <a:pt x="1186" y="1253"/>
                  </a:cubicBezTo>
                  <a:lnTo>
                    <a:pt x="1186" y="1253"/>
                  </a:lnTo>
                  <a:lnTo>
                    <a:pt x="1178" y="1250"/>
                  </a:lnTo>
                  <a:close/>
                  <a:moveTo>
                    <a:pt x="750" y="1"/>
                  </a:moveTo>
                  <a:cubicBezTo>
                    <a:pt x="727" y="1"/>
                    <a:pt x="711" y="24"/>
                    <a:pt x="696" y="74"/>
                  </a:cubicBezTo>
                  <a:cubicBezTo>
                    <a:pt x="658" y="203"/>
                    <a:pt x="748" y="764"/>
                    <a:pt x="714" y="764"/>
                  </a:cubicBezTo>
                  <a:cubicBezTo>
                    <a:pt x="713" y="764"/>
                    <a:pt x="713" y="764"/>
                    <a:pt x="712" y="763"/>
                  </a:cubicBezTo>
                  <a:cubicBezTo>
                    <a:pt x="700" y="758"/>
                    <a:pt x="679" y="756"/>
                    <a:pt x="652" y="756"/>
                  </a:cubicBezTo>
                  <a:cubicBezTo>
                    <a:pt x="468" y="756"/>
                    <a:pt x="1" y="857"/>
                    <a:pt x="39" y="862"/>
                  </a:cubicBezTo>
                  <a:cubicBezTo>
                    <a:pt x="209" y="900"/>
                    <a:pt x="313" y="1031"/>
                    <a:pt x="450" y="1119"/>
                  </a:cubicBezTo>
                  <a:cubicBezTo>
                    <a:pt x="592" y="1218"/>
                    <a:pt x="941" y="1266"/>
                    <a:pt x="1107" y="1266"/>
                  </a:cubicBezTo>
                  <a:cubicBezTo>
                    <a:pt x="1152" y="1266"/>
                    <a:pt x="1184" y="1263"/>
                    <a:pt x="1194" y="1256"/>
                  </a:cubicBezTo>
                  <a:lnTo>
                    <a:pt x="1216" y="1289"/>
                  </a:lnTo>
                  <a:cubicBezTo>
                    <a:pt x="1358" y="1721"/>
                    <a:pt x="1429" y="2170"/>
                    <a:pt x="1429" y="2624"/>
                  </a:cubicBezTo>
                  <a:cubicBezTo>
                    <a:pt x="1380" y="2570"/>
                    <a:pt x="1145" y="2121"/>
                    <a:pt x="948" y="2028"/>
                  </a:cubicBezTo>
                  <a:cubicBezTo>
                    <a:pt x="907" y="2008"/>
                    <a:pt x="870" y="1998"/>
                    <a:pt x="837" y="1998"/>
                  </a:cubicBezTo>
                  <a:cubicBezTo>
                    <a:pt x="769" y="1998"/>
                    <a:pt x="717" y="2041"/>
                    <a:pt x="680" y="2126"/>
                  </a:cubicBezTo>
                  <a:cubicBezTo>
                    <a:pt x="636" y="2290"/>
                    <a:pt x="767" y="2362"/>
                    <a:pt x="866" y="2438"/>
                  </a:cubicBezTo>
                  <a:cubicBezTo>
                    <a:pt x="970" y="2515"/>
                    <a:pt x="1079" y="2581"/>
                    <a:pt x="1194" y="2646"/>
                  </a:cubicBezTo>
                  <a:cubicBezTo>
                    <a:pt x="1238" y="2674"/>
                    <a:pt x="1276" y="2712"/>
                    <a:pt x="1309" y="2761"/>
                  </a:cubicBezTo>
                  <a:cubicBezTo>
                    <a:pt x="1397" y="2882"/>
                    <a:pt x="1424" y="3035"/>
                    <a:pt x="1380" y="3177"/>
                  </a:cubicBezTo>
                  <a:cubicBezTo>
                    <a:pt x="1342" y="3358"/>
                    <a:pt x="1314" y="3544"/>
                    <a:pt x="1282" y="3730"/>
                  </a:cubicBezTo>
                  <a:cubicBezTo>
                    <a:pt x="1232" y="3708"/>
                    <a:pt x="1232" y="3675"/>
                    <a:pt x="1227" y="3642"/>
                  </a:cubicBezTo>
                  <a:cubicBezTo>
                    <a:pt x="1167" y="3440"/>
                    <a:pt x="1068" y="3265"/>
                    <a:pt x="866" y="3166"/>
                  </a:cubicBezTo>
                  <a:cubicBezTo>
                    <a:pt x="850" y="3157"/>
                    <a:pt x="833" y="3154"/>
                    <a:pt x="817" y="3154"/>
                  </a:cubicBezTo>
                  <a:cubicBezTo>
                    <a:pt x="719" y="3154"/>
                    <a:pt x="615" y="3286"/>
                    <a:pt x="587" y="3314"/>
                  </a:cubicBezTo>
                  <a:cubicBezTo>
                    <a:pt x="537" y="3478"/>
                    <a:pt x="669" y="3549"/>
                    <a:pt x="767" y="3626"/>
                  </a:cubicBezTo>
                  <a:cubicBezTo>
                    <a:pt x="866" y="3703"/>
                    <a:pt x="1117" y="3850"/>
                    <a:pt x="1128" y="3856"/>
                  </a:cubicBezTo>
                  <a:cubicBezTo>
                    <a:pt x="1238" y="4053"/>
                    <a:pt x="1123" y="4239"/>
                    <a:pt x="1035" y="4431"/>
                  </a:cubicBezTo>
                  <a:cubicBezTo>
                    <a:pt x="970" y="4562"/>
                    <a:pt x="904" y="4693"/>
                    <a:pt x="827" y="4847"/>
                  </a:cubicBezTo>
                  <a:cubicBezTo>
                    <a:pt x="942" y="4792"/>
                    <a:pt x="975" y="4699"/>
                    <a:pt x="1024" y="4622"/>
                  </a:cubicBezTo>
                  <a:cubicBezTo>
                    <a:pt x="1205" y="4348"/>
                    <a:pt x="1331" y="4042"/>
                    <a:pt x="1391" y="3724"/>
                  </a:cubicBezTo>
                  <a:cubicBezTo>
                    <a:pt x="1435" y="3511"/>
                    <a:pt x="1561" y="3407"/>
                    <a:pt x="1752" y="3363"/>
                  </a:cubicBezTo>
                  <a:cubicBezTo>
                    <a:pt x="1900" y="3330"/>
                    <a:pt x="2053" y="3347"/>
                    <a:pt x="2190" y="3287"/>
                  </a:cubicBezTo>
                  <a:cubicBezTo>
                    <a:pt x="2305" y="3243"/>
                    <a:pt x="2415" y="3188"/>
                    <a:pt x="2442" y="3051"/>
                  </a:cubicBezTo>
                  <a:cubicBezTo>
                    <a:pt x="2469" y="2964"/>
                    <a:pt x="2426" y="2914"/>
                    <a:pt x="2360" y="2876"/>
                  </a:cubicBezTo>
                  <a:cubicBezTo>
                    <a:pt x="2292" y="2838"/>
                    <a:pt x="2218" y="2819"/>
                    <a:pt x="2144" y="2819"/>
                  </a:cubicBezTo>
                  <a:cubicBezTo>
                    <a:pt x="2070" y="2819"/>
                    <a:pt x="1996" y="2838"/>
                    <a:pt x="1928" y="2876"/>
                  </a:cubicBezTo>
                  <a:cubicBezTo>
                    <a:pt x="1791" y="2936"/>
                    <a:pt x="1665" y="3029"/>
                    <a:pt x="1561" y="3144"/>
                  </a:cubicBezTo>
                  <a:cubicBezTo>
                    <a:pt x="1555" y="3155"/>
                    <a:pt x="1539" y="3155"/>
                    <a:pt x="1517" y="3166"/>
                  </a:cubicBezTo>
                  <a:cubicBezTo>
                    <a:pt x="1528" y="3046"/>
                    <a:pt x="1544" y="2936"/>
                    <a:pt x="1550" y="2827"/>
                  </a:cubicBezTo>
                  <a:cubicBezTo>
                    <a:pt x="1566" y="2723"/>
                    <a:pt x="1566" y="2619"/>
                    <a:pt x="1561" y="2520"/>
                  </a:cubicBezTo>
                  <a:cubicBezTo>
                    <a:pt x="1555" y="2411"/>
                    <a:pt x="1572" y="2307"/>
                    <a:pt x="1605" y="2208"/>
                  </a:cubicBezTo>
                  <a:cubicBezTo>
                    <a:pt x="1725" y="1978"/>
                    <a:pt x="1922" y="1814"/>
                    <a:pt x="2097" y="1634"/>
                  </a:cubicBezTo>
                  <a:cubicBezTo>
                    <a:pt x="2201" y="1535"/>
                    <a:pt x="2256" y="1398"/>
                    <a:pt x="2245" y="1256"/>
                  </a:cubicBezTo>
                  <a:cubicBezTo>
                    <a:pt x="2245" y="1168"/>
                    <a:pt x="2196" y="1092"/>
                    <a:pt x="2114" y="1059"/>
                  </a:cubicBezTo>
                  <a:cubicBezTo>
                    <a:pt x="2081" y="1047"/>
                    <a:pt x="2048" y="1042"/>
                    <a:pt x="2015" y="1042"/>
                  </a:cubicBezTo>
                  <a:cubicBezTo>
                    <a:pt x="1909" y="1042"/>
                    <a:pt x="1805" y="1100"/>
                    <a:pt x="1747" y="1196"/>
                  </a:cubicBezTo>
                  <a:cubicBezTo>
                    <a:pt x="1621" y="1426"/>
                    <a:pt x="1594" y="1677"/>
                    <a:pt x="1572" y="1924"/>
                  </a:cubicBezTo>
                  <a:cubicBezTo>
                    <a:pt x="1572" y="1951"/>
                    <a:pt x="1572" y="1978"/>
                    <a:pt x="1539" y="2006"/>
                  </a:cubicBezTo>
                  <a:cubicBezTo>
                    <a:pt x="1490" y="1792"/>
                    <a:pt x="1293" y="1272"/>
                    <a:pt x="1293" y="1272"/>
                  </a:cubicBezTo>
                  <a:cubicBezTo>
                    <a:pt x="1304" y="1234"/>
                    <a:pt x="1331" y="1201"/>
                    <a:pt x="1369" y="1185"/>
                  </a:cubicBezTo>
                  <a:cubicBezTo>
                    <a:pt x="1468" y="1141"/>
                    <a:pt x="1780" y="780"/>
                    <a:pt x="1785" y="632"/>
                  </a:cubicBezTo>
                  <a:cubicBezTo>
                    <a:pt x="1813" y="484"/>
                    <a:pt x="1856" y="336"/>
                    <a:pt x="1922" y="199"/>
                  </a:cubicBezTo>
                  <a:cubicBezTo>
                    <a:pt x="1933" y="172"/>
                    <a:pt x="1966" y="134"/>
                    <a:pt x="1938" y="101"/>
                  </a:cubicBezTo>
                  <a:cubicBezTo>
                    <a:pt x="1938" y="100"/>
                    <a:pt x="1936" y="100"/>
                    <a:pt x="1934" y="100"/>
                  </a:cubicBezTo>
                  <a:cubicBezTo>
                    <a:pt x="1868" y="100"/>
                    <a:pt x="1190" y="509"/>
                    <a:pt x="1221" y="599"/>
                  </a:cubicBezTo>
                  <a:cubicBezTo>
                    <a:pt x="1161" y="577"/>
                    <a:pt x="931" y="139"/>
                    <a:pt x="822" y="41"/>
                  </a:cubicBezTo>
                  <a:cubicBezTo>
                    <a:pt x="791" y="15"/>
                    <a:pt x="768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"/>
          <p:cNvGrpSpPr/>
          <p:nvPr/>
        </p:nvGrpSpPr>
        <p:grpSpPr>
          <a:xfrm rot="1702941">
            <a:off x="900461" y="4020136"/>
            <a:ext cx="550321" cy="906833"/>
            <a:chOff x="10360252" y="-2712448"/>
            <a:chExt cx="236654" cy="389949"/>
          </a:xfrm>
        </p:grpSpPr>
        <p:sp>
          <p:nvSpPr>
            <p:cNvPr id="755" name="Google Shape;755;p3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3"/>
          <p:cNvSpPr/>
          <p:nvPr/>
        </p:nvSpPr>
        <p:spPr>
          <a:xfrm>
            <a:off x="6575094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"/>
          <p:cNvSpPr/>
          <p:nvPr/>
        </p:nvSpPr>
        <p:spPr>
          <a:xfrm>
            <a:off x="1116167" y="4246960"/>
            <a:ext cx="7229513" cy="906065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"/>
          <p:cNvSpPr/>
          <p:nvPr/>
        </p:nvSpPr>
        <p:spPr>
          <a:xfrm>
            <a:off x="-2671625" y="4512425"/>
            <a:ext cx="5301132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"/>
          <p:cNvSpPr txBox="1">
            <a:spLocks noGrp="1"/>
          </p:cNvSpPr>
          <p:nvPr>
            <p:ph type="title"/>
          </p:nvPr>
        </p:nvSpPr>
        <p:spPr>
          <a:xfrm>
            <a:off x="718050" y="4450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718050" y="1152475"/>
            <a:ext cx="7707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2" name="Google Shape;782;p4"/>
          <p:cNvGrpSpPr/>
          <p:nvPr/>
        </p:nvGrpSpPr>
        <p:grpSpPr>
          <a:xfrm rot="-10232688">
            <a:off x="6667081" y="-269349"/>
            <a:ext cx="3232596" cy="1924966"/>
            <a:chOff x="238125" y="2514275"/>
            <a:chExt cx="904975" cy="538900"/>
          </a:xfrm>
        </p:grpSpPr>
        <p:sp>
          <p:nvSpPr>
            <p:cNvPr id="783" name="Google Shape;783;p4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4"/>
          <p:cNvSpPr/>
          <p:nvPr/>
        </p:nvSpPr>
        <p:spPr>
          <a:xfrm>
            <a:off x="-4777156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"/>
          <p:cNvSpPr/>
          <p:nvPr/>
        </p:nvSpPr>
        <p:spPr>
          <a:xfrm>
            <a:off x="5112419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"/>
          <p:cNvSpPr/>
          <p:nvPr/>
        </p:nvSpPr>
        <p:spPr>
          <a:xfrm>
            <a:off x="212969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p8"/>
          <p:cNvSpPr txBox="1">
            <a:spLocks noGrp="1"/>
          </p:cNvSpPr>
          <p:nvPr>
            <p:ph type="title"/>
          </p:nvPr>
        </p:nvSpPr>
        <p:spPr>
          <a:xfrm>
            <a:off x="2576475" y="1294925"/>
            <a:ext cx="39909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519" name="Google Shape;2519;p8"/>
          <p:cNvGrpSpPr/>
          <p:nvPr/>
        </p:nvGrpSpPr>
        <p:grpSpPr>
          <a:xfrm>
            <a:off x="134075" y="3074429"/>
            <a:ext cx="1867219" cy="1940368"/>
            <a:chOff x="2785514" y="3607713"/>
            <a:chExt cx="1570544" cy="1632070"/>
          </a:xfrm>
        </p:grpSpPr>
        <p:sp>
          <p:nvSpPr>
            <p:cNvPr id="2520" name="Google Shape;2520;p8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8"/>
          <p:cNvGrpSpPr/>
          <p:nvPr/>
        </p:nvGrpSpPr>
        <p:grpSpPr>
          <a:xfrm rot="-1702807" flipH="1">
            <a:off x="1800472" y="3942202"/>
            <a:ext cx="672293" cy="1107831"/>
            <a:chOff x="10360252" y="-2712448"/>
            <a:chExt cx="236654" cy="389949"/>
          </a:xfrm>
        </p:grpSpPr>
        <p:sp>
          <p:nvSpPr>
            <p:cNvPr id="2546" name="Google Shape;2546;p8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7" name="Google Shape;2567;p8"/>
          <p:cNvGrpSpPr/>
          <p:nvPr/>
        </p:nvGrpSpPr>
        <p:grpSpPr>
          <a:xfrm rot="8456799">
            <a:off x="8417884" y="-317302"/>
            <a:ext cx="2074116" cy="1235107"/>
            <a:chOff x="238125" y="2514275"/>
            <a:chExt cx="904975" cy="538900"/>
          </a:xfrm>
        </p:grpSpPr>
        <p:sp>
          <p:nvSpPr>
            <p:cNvPr id="2568" name="Google Shape;2568;p8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8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8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8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8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8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8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8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8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8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8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8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8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8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8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8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8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8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8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8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8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8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8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8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8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8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8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8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8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8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8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8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8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8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8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8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8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8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8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8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8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8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8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8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8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8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8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8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8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8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8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8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8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8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8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8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8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8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8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8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8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8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8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8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8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8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8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8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8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8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8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8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8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8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8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8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8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8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8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8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8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8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8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8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8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8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8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8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8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8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8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8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8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8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8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8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8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8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8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8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8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8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8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8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8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8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8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8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8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8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8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8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8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8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8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8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8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8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8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8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8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8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8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8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8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8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8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8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8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8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8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8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8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8"/>
          <p:cNvGrpSpPr/>
          <p:nvPr/>
        </p:nvGrpSpPr>
        <p:grpSpPr>
          <a:xfrm>
            <a:off x="6297731" y="-897975"/>
            <a:ext cx="3005809" cy="2031398"/>
            <a:chOff x="6863982" y="-817899"/>
            <a:chExt cx="2771353" cy="1872947"/>
          </a:xfrm>
        </p:grpSpPr>
        <p:sp>
          <p:nvSpPr>
            <p:cNvPr id="2878" name="Google Shape;2878;p8"/>
            <p:cNvSpPr/>
            <p:nvPr/>
          </p:nvSpPr>
          <p:spPr>
            <a:xfrm>
              <a:off x="6863982" y="-408783"/>
              <a:ext cx="2771353" cy="528893"/>
            </a:xfrm>
            <a:custGeom>
              <a:avLst/>
              <a:gdLst/>
              <a:ahLst/>
              <a:cxnLst/>
              <a:rect l="l" t="t" r="r" b="b"/>
              <a:pathLst>
                <a:path w="30774" h="5873" extrusionOk="0">
                  <a:moveTo>
                    <a:pt x="30624" y="0"/>
                  </a:moveTo>
                  <a:cubicBezTo>
                    <a:pt x="30576" y="0"/>
                    <a:pt x="30529" y="28"/>
                    <a:pt x="30512" y="95"/>
                  </a:cubicBezTo>
                  <a:cubicBezTo>
                    <a:pt x="30025" y="1901"/>
                    <a:pt x="28756" y="3369"/>
                    <a:pt x="27119" y="4247"/>
                  </a:cubicBezTo>
                  <a:cubicBezTo>
                    <a:pt x="25228" y="5266"/>
                    <a:pt x="23028" y="5503"/>
                    <a:pt x="20910" y="5503"/>
                  </a:cubicBezTo>
                  <a:cubicBezTo>
                    <a:pt x="20833" y="5503"/>
                    <a:pt x="20757" y="5503"/>
                    <a:pt x="20681" y="5502"/>
                  </a:cubicBezTo>
                  <a:cubicBezTo>
                    <a:pt x="18284" y="5490"/>
                    <a:pt x="15926" y="5099"/>
                    <a:pt x="13602" y="4527"/>
                  </a:cubicBezTo>
                  <a:cubicBezTo>
                    <a:pt x="12461" y="4247"/>
                    <a:pt x="11328" y="3937"/>
                    <a:pt x="10200" y="3619"/>
                  </a:cubicBezTo>
                  <a:cubicBezTo>
                    <a:pt x="9110" y="3310"/>
                    <a:pt x="8029" y="2970"/>
                    <a:pt x="6968" y="2567"/>
                  </a:cubicBezTo>
                  <a:cubicBezTo>
                    <a:pt x="6438" y="2368"/>
                    <a:pt x="5904" y="2156"/>
                    <a:pt x="5386" y="1923"/>
                  </a:cubicBezTo>
                  <a:cubicBezTo>
                    <a:pt x="4873" y="1698"/>
                    <a:pt x="4377" y="1431"/>
                    <a:pt x="3889" y="1163"/>
                  </a:cubicBezTo>
                  <a:cubicBezTo>
                    <a:pt x="2996" y="677"/>
                    <a:pt x="2034" y="198"/>
                    <a:pt x="998" y="198"/>
                  </a:cubicBezTo>
                  <a:cubicBezTo>
                    <a:pt x="951" y="198"/>
                    <a:pt x="904" y="199"/>
                    <a:pt x="856" y="201"/>
                  </a:cubicBezTo>
                  <a:cubicBezTo>
                    <a:pt x="598" y="209"/>
                    <a:pt x="343" y="256"/>
                    <a:pt x="97" y="336"/>
                  </a:cubicBezTo>
                  <a:cubicBezTo>
                    <a:pt x="1" y="367"/>
                    <a:pt x="30" y="506"/>
                    <a:pt x="116" y="506"/>
                  </a:cubicBezTo>
                  <a:cubicBezTo>
                    <a:pt x="125" y="506"/>
                    <a:pt x="134" y="505"/>
                    <a:pt x="144" y="502"/>
                  </a:cubicBezTo>
                  <a:cubicBezTo>
                    <a:pt x="422" y="416"/>
                    <a:pt x="703" y="379"/>
                    <a:pt x="981" y="379"/>
                  </a:cubicBezTo>
                  <a:cubicBezTo>
                    <a:pt x="1826" y="379"/>
                    <a:pt x="2657" y="723"/>
                    <a:pt x="3397" y="1125"/>
                  </a:cubicBezTo>
                  <a:cubicBezTo>
                    <a:pt x="3893" y="1397"/>
                    <a:pt x="4372" y="1698"/>
                    <a:pt x="4873" y="1961"/>
                  </a:cubicBezTo>
                  <a:cubicBezTo>
                    <a:pt x="5373" y="2224"/>
                    <a:pt x="5895" y="2482"/>
                    <a:pt x="6421" y="2707"/>
                  </a:cubicBezTo>
                  <a:cubicBezTo>
                    <a:pt x="8542" y="3615"/>
                    <a:pt x="10811" y="4200"/>
                    <a:pt x="13046" y="4769"/>
                  </a:cubicBezTo>
                  <a:cubicBezTo>
                    <a:pt x="15396" y="5362"/>
                    <a:pt x="17775" y="5803"/>
                    <a:pt x="20201" y="5863"/>
                  </a:cubicBezTo>
                  <a:cubicBezTo>
                    <a:pt x="20443" y="5869"/>
                    <a:pt x="20686" y="5872"/>
                    <a:pt x="20929" y="5872"/>
                  </a:cubicBezTo>
                  <a:cubicBezTo>
                    <a:pt x="22929" y="5872"/>
                    <a:pt x="24971" y="5647"/>
                    <a:pt x="26801" y="4815"/>
                  </a:cubicBezTo>
                  <a:cubicBezTo>
                    <a:pt x="28498" y="4048"/>
                    <a:pt x="30046" y="2648"/>
                    <a:pt x="30614" y="833"/>
                  </a:cubicBezTo>
                  <a:cubicBezTo>
                    <a:pt x="30678" y="612"/>
                    <a:pt x="30729" y="387"/>
                    <a:pt x="30758" y="158"/>
                  </a:cubicBezTo>
                  <a:cubicBezTo>
                    <a:pt x="30774" y="64"/>
                    <a:pt x="30697" y="0"/>
                    <a:pt x="30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8"/>
            <p:cNvSpPr/>
            <p:nvPr/>
          </p:nvSpPr>
          <p:spPr>
            <a:xfrm>
              <a:off x="7579282" y="-412295"/>
              <a:ext cx="872003" cy="479543"/>
            </a:xfrm>
            <a:custGeom>
              <a:avLst/>
              <a:gdLst/>
              <a:ahLst/>
              <a:cxnLst/>
              <a:rect l="l" t="t" r="r" b="b"/>
              <a:pathLst>
                <a:path w="9683" h="5325" extrusionOk="0">
                  <a:moveTo>
                    <a:pt x="4726" y="2182"/>
                  </a:moveTo>
                  <a:lnTo>
                    <a:pt x="4768" y="2225"/>
                  </a:lnTo>
                  <a:lnTo>
                    <a:pt x="4777" y="2233"/>
                  </a:lnTo>
                  <a:lnTo>
                    <a:pt x="4743" y="2216"/>
                  </a:lnTo>
                  <a:cubicBezTo>
                    <a:pt x="4739" y="2212"/>
                    <a:pt x="4733" y="2210"/>
                    <a:pt x="4728" y="2210"/>
                  </a:cubicBezTo>
                  <a:cubicBezTo>
                    <a:pt x="4721" y="2210"/>
                    <a:pt x="4713" y="2213"/>
                    <a:pt x="4709" y="2220"/>
                  </a:cubicBezTo>
                  <a:lnTo>
                    <a:pt x="4713" y="2199"/>
                  </a:lnTo>
                  <a:cubicBezTo>
                    <a:pt x="4717" y="2195"/>
                    <a:pt x="4717" y="2191"/>
                    <a:pt x="4717" y="2186"/>
                  </a:cubicBezTo>
                  <a:cubicBezTo>
                    <a:pt x="4721" y="2186"/>
                    <a:pt x="4726" y="2182"/>
                    <a:pt x="4726" y="2182"/>
                  </a:cubicBezTo>
                  <a:close/>
                  <a:moveTo>
                    <a:pt x="2786" y="0"/>
                  </a:moveTo>
                  <a:cubicBezTo>
                    <a:pt x="2775" y="0"/>
                    <a:pt x="2764" y="1"/>
                    <a:pt x="2753" y="2"/>
                  </a:cubicBezTo>
                  <a:cubicBezTo>
                    <a:pt x="2596" y="19"/>
                    <a:pt x="2486" y="163"/>
                    <a:pt x="2507" y="320"/>
                  </a:cubicBezTo>
                  <a:cubicBezTo>
                    <a:pt x="2516" y="392"/>
                    <a:pt x="2554" y="460"/>
                    <a:pt x="2613" y="511"/>
                  </a:cubicBezTo>
                  <a:cubicBezTo>
                    <a:pt x="2643" y="536"/>
                    <a:pt x="2673" y="553"/>
                    <a:pt x="2711" y="570"/>
                  </a:cubicBezTo>
                  <a:cubicBezTo>
                    <a:pt x="2732" y="579"/>
                    <a:pt x="2753" y="587"/>
                    <a:pt x="2779" y="592"/>
                  </a:cubicBezTo>
                  <a:lnTo>
                    <a:pt x="2792" y="592"/>
                  </a:lnTo>
                  <a:cubicBezTo>
                    <a:pt x="2801" y="593"/>
                    <a:pt x="2811" y="593"/>
                    <a:pt x="2821" y="593"/>
                  </a:cubicBezTo>
                  <a:cubicBezTo>
                    <a:pt x="2851" y="593"/>
                    <a:pt x="2882" y="588"/>
                    <a:pt x="2910" y="579"/>
                  </a:cubicBezTo>
                  <a:lnTo>
                    <a:pt x="2927" y="570"/>
                  </a:lnTo>
                  <a:cubicBezTo>
                    <a:pt x="2957" y="562"/>
                    <a:pt x="2982" y="545"/>
                    <a:pt x="3004" y="524"/>
                  </a:cubicBezTo>
                  <a:cubicBezTo>
                    <a:pt x="3033" y="503"/>
                    <a:pt x="3055" y="473"/>
                    <a:pt x="3072" y="439"/>
                  </a:cubicBezTo>
                  <a:lnTo>
                    <a:pt x="3080" y="422"/>
                  </a:lnTo>
                  <a:cubicBezTo>
                    <a:pt x="3080" y="418"/>
                    <a:pt x="3084" y="413"/>
                    <a:pt x="3084" y="405"/>
                  </a:cubicBezTo>
                  <a:cubicBezTo>
                    <a:pt x="3182" y="418"/>
                    <a:pt x="3275" y="443"/>
                    <a:pt x="3364" y="477"/>
                  </a:cubicBezTo>
                  <a:cubicBezTo>
                    <a:pt x="3538" y="549"/>
                    <a:pt x="3699" y="647"/>
                    <a:pt x="3843" y="770"/>
                  </a:cubicBezTo>
                  <a:cubicBezTo>
                    <a:pt x="3979" y="884"/>
                    <a:pt x="4106" y="1016"/>
                    <a:pt x="4212" y="1164"/>
                  </a:cubicBezTo>
                  <a:cubicBezTo>
                    <a:pt x="4323" y="1308"/>
                    <a:pt x="4412" y="1465"/>
                    <a:pt x="4484" y="1635"/>
                  </a:cubicBezTo>
                  <a:cubicBezTo>
                    <a:pt x="4514" y="1703"/>
                    <a:pt x="4535" y="1771"/>
                    <a:pt x="4560" y="1839"/>
                  </a:cubicBezTo>
                  <a:cubicBezTo>
                    <a:pt x="4552" y="1826"/>
                    <a:pt x="4543" y="1813"/>
                    <a:pt x="4539" y="1800"/>
                  </a:cubicBezTo>
                  <a:cubicBezTo>
                    <a:pt x="4433" y="1601"/>
                    <a:pt x="4285" y="1427"/>
                    <a:pt x="4106" y="1287"/>
                  </a:cubicBezTo>
                  <a:cubicBezTo>
                    <a:pt x="4060" y="1249"/>
                    <a:pt x="4009" y="1215"/>
                    <a:pt x="3958" y="1185"/>
                  </a:cubicBezTo>
                  <a:cubicBezTo>
                    <a:pt x="3962" y="1164"/>
                    <a:pt x="3962" y="1143"/>
                    <a:pt x="3958" y="1122"/>
                  </a:cubicBezTo>
                  <a:cubicBezTo>
                    <a:pt x="3954" y="1071"/>
                    <a:pt x="3937" y="1024"/>
                    <a:pt x="3907" y="986"/>
                  </a:cubicBezTo>
                  <a:lnTo>
                    <a:pt x="3852" y="931"/>
                  </a:lnTo>
                  <a:cubicBezTo>
                    <a:pt x="3814" y="901"/>
                    <a:pt x="3771" y="884"/>
                    <a:pt x="3720" y="876"/>
                  </a:cubicBezTo>
                  <a:lnTo>
                    <a:pt x="3644" y="876"/>
                  </a:lnTo>
                  <a:cubicBezTo>
                    <a:pt x="3610" y="876"/>
                    <a:pt x="3572" y="888"/>
                    <a:pt x="3538" y="914"/>
                  </a:cubicBezTo>
                  <a:cubicBezTo>
                    <a:pt x="3508" y="927"/>
                    <a:pt x="3479" y="952"/>
                    <a:pt x="3457" y="982"/>
                  </a:cubicBezTo>
                  <a:cubicBezTo>
                    <a:pt x="3432" y="1007"/>
                    <a:pt x="3419" y="1041"/>
                    <a:pt x="3411" y="1079"/>
                  </a:cubicBezTo>
                  <a:cubicBezTo>
                    <a:pt x="3398" y="1113"/>
                    <a:pt x="3394" y="1151"/>
                    <a:pt x="3398" y="1190"/>
                  </a:cubicBezTo>
                  <a:cubicBezTo>
                    <a:pt x="3407" y="1236"/>
                    <a:pt x="3424" y="1283"/>
                    <a:pt x="3453" y="1325"/>
                  </a:cubicBezTo>
                  <a:lnTo>
                    <a:pt x="3504" y="1376"/>
                  </a:lnTo>
                  <a:cubicBezTo>
                    <a:pt x="3542" y="1406"/>
                    <a:pt x="3589" y="1427"/>
                    <a:pt x="3636" y="1436"/>
                  </a:cubicBezTo>
                  <a:lnTo>
                    <a:pt x="3712" y="1436"/>
                  </a:lnTo>
                  <a:cubicBezTo>
                    <a:pt x="3750" y="1431"/>
                    <a:pt x="3788" y="1419"/>
                    <a:pt x="3818" y="1397"/>
                  </a:cubicBezTo>
                  <a:cubicBezTo>
                    <a:pt x="3852" y="1380"/>
                    <a:pt x="3882" y="1359"/>
                    <a:pt x="3903" y="1330"/>
                  </a:cubicBezTo>
                  <a:cubicBezTo>
                    <a:pt x="3924" y="1300"/>
                    <a:pt x="3941" y="1266"/>
                    <a:pt x="3949" y="1232"/>
                  </a:cubicBezTo>
                  <a:cubicBezTo>
                    <a:pt x="4098" y="1325"/>
                    <a:pt x="4229" y="1444"/>
                    <a:pt x="4340" y="1580"/>
                  </a:cubicBezTo>
                  <a:cubicBezTo>
                    <a:pt x="4408" y="1665"/>
                    <a:pt x="4467" y="1758"/>
                    <a:pt x="4518" y="1856"/>
                  </a:cubicBezTo>
                  <a:cubicBezTo>
                    <a:pt x="4556" y="1940"/>
                    <a:pt x="4590" y="2025"/>
                    <a:pt x="4615" y="2119"/>
                  </a:cubicBezTo>
                  <a:cubicBezTo>
                    <a:pt x="4357" y="1957"/>
                    <a:pt x="4072" y="1834"/>
                    <a:pt x="3780" y="1745"/>
                  </a:cubicBezTo>
                  <a:cubicBezTo>
                    <a:pt x="3483" y="1656"/>
                    <a:pt x="3178" y="1605"/>
                    <a:pt x="2868" y="1588"/>
                  </a:cubicBezTo>
                  <a:cubicBezTo>
                    <a:pt x="2787" y="1583"/>
                    <a:pt x="2707" y="1580"/>
                    <a:pt x="2626" y="1580"/>
                  </a:cubicBezTo>
                  <a:cubicBezTo>
                    <a:pt x="2398" y="1580"/>
                    <a:pt x="2170" y="1602"/>
                    <a:pt x="1948" y="1639"/>
                  </a:cubicBezTo>
                  <a:cubicBezTo>
                    <a:pt x="1489" y="1720"/>
                    <a:pt x="1048" y="1881"/>
                    <a:pt x="650" y="2119"/>
                  </a:cubicBezTo>
                  <a:cubicBezTo>
                    <a:pt x="582" y="2152"/>
                    <a:pt x="518" y="2195"/>
                    <a:pt x="459" y="2242"/>
                  </a:cubicBezTo>
                  <a:lnTo>
                    <a:pt x="433" y="2258"/>
                  </a:lnTo>
                  <a:cubicBezTo>
                    <a:pt x="412" y="2250"/>
                    <a:pt x="391" y="2242"/>
                    <a:pt x="365" y="2237"/>
                  </a:cubicBezTo>
                  <a:cubicBezTo>
                    <a:pt x="353" y="2236"/>
                    <a:pt x="340" y="2235"/>
                    <a:pt x="327" y="2235"/>
                  </a:cubicBezTo>
                  <a:cubicBezTo>
                    <a:pt x="240" y="2235"/>
                    <a:pt x="158" y="2273"/>
                    <a:pt x="102" y="2343"/>
                  </a:cubicBezTo>
                  <a:lnTo>
                    <a:pt x="98" y="2343"/>
                  </a:lnTo>
                  <a:cubicBezTo>
                    <a:pt x="94" y="2343"/>
                    <a:pt x="94" y="2343"/>
                    <a:pt x="94" y="2348"/>
                  </a:cubicBezTo>
                  <a:cubicBezTo>
                    <a:pt x="81" y="2356"/>
                    <a:pt x="73" y="2365"/>
                    <a:pt x="64" y="2373"/>
                  </a:cubicBezTo>
                  <a:cubicBezTo>
                    <a:pt x="43" y="2390"/>
                    <a:pt x="26" y="2415"/>
                    <a:pt x="18" y="2441"/>
                  </a:cubicBezTo>
                  <a:lnTo>
                    <a:pt x="1" y="2496"/>
                  </a:lnTo>
                  <a:lnTo>
                    <a:pt x="1" y="2555"/>
                  </a:lnTo>
                  <a:cubicBezTo>
                    <a:pt x="1" y="2581"/>
                    <a:pt x="9" y="2611"/>
                    <a:pt x="30" y="2636"/>
                  </a:cubicBezTo>
                  <a:cubicBezTo>
                    <a:pt x="35" y="2653"/>
                    <a:pt x="47" y="2670"/>
                    <a:pt x="64" y="2683"/>
                  </a:cubicBezTo>
                  <a:cubicBezTo>
                    <a:pt x="81" y="2704"/>
                    <a:pt x="102" y="2721"/>
                    <a:pt x="132" y="2729"/>
                  </a:cubicBezTo>
                  <a:lnTo>
                    <a:pt x="141" y="2729"/>
                  </a:lnTo>
                  <a:lnTo>
                    <a:pt x="145" y="2734"/>
                  </a:lnTo>
                  <a:cubicBezTo>
                    <a:pt x="197" y="2774"/>
                    <a:pt x="259" y="2796"/>
                    <a:pt x="322" y="2796"/>
                  </a:cubicBezTo>
                  <a:cubicBezTo>
                    <a:pt x="357" y="2796"/>
                    <a:pt x="392" y="2790"/>
                    <a:pt x="425" y="2776"/>
                  </a:cubicBezTo>
                  <a:cubicBezTo>
                    <a:pt x="463" y="2759"/>
                    <a:pt x="497" y="2738"/>
                    <a:pt x="522" y="2708"/>
                  </a:cubicBezTo>
                  <a:lnTo>
                    <a:pt x="527" y="2704"/>
                  </a:lnTo>
                  <a:lnTo>
                    <a:pt x="531" y="2704"/>
                  </a:lnTo>
                  <a:lnTo>
                    <a:pt x="578" y="2661"/>
                  </a:lnTo>
                  <a:lnTo>
                    <a:pt x="582" y="2653"/>
                  </a:lnTo>
                  <a:cubicBezTo>
                    <a:pt x="607" y="2623"/>
                    <a:pt x="624" y="2581"/>
                    <a:pt x="628" y="2543"/>
                  </a:cubicBezTo>
                  <a:lnTo>
                    <a:pt x="628" y="2479"/>
                  </a:lnTo>
                  <a:cubicBezTo>
                    <a:pt x="628" y="2445"/>
                    <a:pt x="616" y="2415"/>
                    <a:pt x="599" y="2390"/>
                  </a:cubicBezTo>
                  <a:cubicBezTo>
                    <a:pt x="586" y="2360"/>
                    <a:pt x="565" y="2335"/>
                    <a:pt x="539" y="2318"/>
                  </a:cubicBezTo>
                  <a:lnTo>
                    <a:pt x="510" y="2292"/>
                  </a:lnTo>
                  <a:cubicBezTo>
                    <a:pt x="544" y="2263"/>
                    <a:pt x="582" y="2237"/>
                    <a:pt x="624" y="2212"/>
                  </a:cubicBezTo>
                  <a:cubicBezTo>
                    <a:pt x="684" y="2169"/>
                    <a:pt x="747" y="2127"/>
                    <a:pt x="815" y="2093"/>
                  </a:cubicBezTo>
                  <a:cubicBezTo>
                    <a:pt x="942" y="2017"/>
                    <a:pt x="1078" y="1953"/>
                    <a:pt x="1218" y="1898"/>
                  </a:cubicBezTo>
                  <a:cubicBezTo>
                    <a:pt x="1498" y="1783"/>
                    <a:pt x="1786" y="1707"/>
                    <a:pt x="2087" y="1665"/>
                  </a:cubicBezTo>
                  <a:cubicBezTo>
                    <a:pt x="2276" y="1635"/>
                    <a:pt x="2467" y="1621"/>
                    <a:pt x="2658" y="1621"/>
                  </a:cubicBezTo>
                  <a:cubicBezTo>
                    <a:pt x="2768" y="1621"/>
                    <a:pt x="2878" y="1626"/>
                    <a:pt x="2987" y="1635"/>
                  </a:cubicBezTo>
                  <a:cubicBezTo>
                    <a:pt x="3288" y="1660"/>
                    <a:pt x="3589" y="1720"/>
                    <a:pt x="3873" y="1817"/>
                  </a:cubicBezTo>
                  <a:cubicBezTo>
                    <a:pt x="4115" y="1894"/>
                    <a:pt x="4348" y="2000"/>
                    <a:pt x="4569" y="2127"/>
                  </a:cubicBezTo>
                  <a:cubicBezTo>
                    <a:pt x="4471" y="2118"/>
                    <a:pt x="4373" y="2111"/>
                    <a:pt x="4275" y="2111"/>
                  </a:cubicBezTo>
                  <a:cubicBezTo>
                    <a:pt x="4237" y="2111"/>
                    <a:pt x="4199" y="2112"/>
                    <a:pt x="4162" y="2114"/>
                  </a:cubicBezTo>
                  <a:cubicBezTo>
                    <a:pt x="3835" y="2127"/>
                    <a:pt x="3513" y="2195"/>
                    <a:pt x="3207" y="2314"/>
                  </a:cubicBezTo>
                  <a:cubicBezTo>
                    <a:pt x="3055" y="2373"/>
                    <a:pt x="2906" y="2445"/>
                    <a:pt x="2766" y="2530"/>
                  </a:cubicBezTo>
                  <a:cubicBezTo>
                    <a:pt x="2698" y="2572"/>
                    <a:pt x="2630" y="2615"/>
                    <a:pt x="2563" y="2661"/>
                  </a:cubicBezTo>
                  <a:cubicBezTo>
                    <a:pt x="2529" y="2687"/>
                    <a:pt x="2495" y="2708"/>
                    <a:pt x="2465" y="2734"/>
                  </a:cubicBezTo>
                  <a:cubicBezTo>
                    <a:pt x="2448" y="2746"/>
                    <a:pt x="2431" y="2759"/>
                    <a:pt x="2410" y="2767"/>
                  </a:cubicBezTo>
                  <a:cubicBezTo>
                    <a:pt x="2397" y="2776"/>
                    <a:pt x="2380" y="2789"/>
                    <a:pt x="2367" y="2797"/>
                  </a:cubicBezTo>
                  <a:cubicBezTo>
                    <a:pt x="2339" y="2791"/>
                    <a:pt x="2312" y="2787"/>
                    <a:pt x="2284" y="2787"/>
                  </a:cubicBezTo>
                  <a:cubicBezTo>
                    <a:pt x="2273" y="2787"/>
                    <a:pt x="2263" y="2788"/>
                    <a:pt x="2253" y="2789"/>
                  </a:cubicBezTo>
                  <a:cubicBezTo>
                    <a:pt x="2172" y="2801"/>
                    <a:pt x="2100" y="2840"/>
                    <a:pt x="2045" y="2907"/>
                  </a:cubicBezTo>
                  <a:cubicBezTo>
                    <a:pt x="1943" y="3039"/>
                    <a:pt x="1964" y="3234"/>
                    <a:pt x="2100" y="3340"/>
                  </a:cubicBezTo>
                  <a:cubicBezTo>
                    <a:pt x="2155" y="3384"/>
                    <a:pt x="2225" y="3405"/>
                    <a:pt x="2295" y="3405"/>
                  </a:cubicBezTo>
                  <a:cubicBezTo>
                    <a:pt x="2306" y="3405"/>
                    <a:pt x="2318" y="3405"/>
                    <a:pt x="2329" y="3404"/>
                  </a:cubicBezTo>
                  <a:cubicBezTo>
                    <a:pt x="2410" y="3395"/>
                    <a:pt x="2486" y="3353"/>
                    <a:pt x="2537" y="3289"/>
                  </a:cubicBezTo>
                  <a:cubicBezTo>
                    <a:pt x="2584" y="3221"/>
                    <a:pt x="2609" y="3141"/>
                    <a:pt x="2601" y="3060"/>
                  </a:cubicBezTo>
                  <a:cubicBezTo>
                    <a:pt x="2592" y="3005"/>
                    <a:pt x="2571" y="2950"/>
                    <a:pt x="2533" y="2907"/>
                  </a:cubicBezTo>
                  <a:cubicBezTo>
                    <a:pt x="2575" y="2890"/>
                    <a:pt x="2567" y="2831"/>
                    <a:pt x="2524" y="2827"/>
                  </a:cubicBezTo>
                  <a:lnTo>
                    <a:pt x="2456" y="2810"/>
                  </a:lnTo>
                  <a:cubicBezTo>
                    <a:pt x="2473" y="2797"/>
                    <a:pt x="2486" y="2780"/>
                    <a:pt x="2503" y="2767"/>
                  </a:cubicBezTo>
                  <a:cubicBezTo>
                    <a:pt x="2537" y="2738"/>
                    <a:pt x="2575" y="2712"/>
                    <a:pt x="2609" y="2687"/>
                  </a:cubicBezTo>
                  <a:cubicBezTo>
                    <a:pt x="2681" y="2632"/>
                    <a:pt x="2758" y="2585"/>
                    <a:pt x="2838" y="2538"/>
                  </a:cubicBezTo>
                  <a:cubicBezTo>
                    <a:pt x="3275" y="2287"/>
                    <a:pt x="3767" y="2156"/>
                    <a:pt x="4268" y="2156"/>
                  </a:cubicBezTo>
                  <a:cubicBezTo>
                    <a:pt x="4385" y="2156"/>
                    <a:pt x="4502" y="2163"/>
                    <a:pt x="4620" y="2178"/>
                  </a:cubicBezTo>
                  <a:cubicBezTo>
      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y="2411"/>
                    <a:pt x="4450" y="2458"/>
                  </a:cubicBezTo>
                  <a:cubicBezTo>
                    <a:pt x="4297" y="2627"/>
                    <a:pt x="4128" y="2772"/>
                    <a:pt x="3937" y="2899"/>
                  </a:cubicBezTo>
                  <a:cubicBezTo>
                    <a:pt x="3843" y="2963"/>
                    <a:pt x="3746" y="3018"/>
                    <a:pt x="3644" y="3069"/>
                  </a:cubicBezTo>
                  <a:cubicBezTo>
                    <a:pt x="3614" y="3081"/>
                    <a:pt x="3589" y="3094"/>
                    <a:pt x="3559" y="3107"/>
                  </a:cubicBezTo>
                  <a:cubicBezTo>
                    <a:pt x="3555" y="3090"/>
                    <a:pt x="3547" y="3073"/>
                    <a:pt x="3534" y="3060"/>
                  </a:cubicBezTo>
                  <a:lnTo>
                    <a:pt x="3504" y="3030"/>
                  </a:lnTo>
                  <a:cubicBezTo>
                    <a:pt x="3483" y="3013"/>
                    <a:pt x="3453" y="3001"/>
                    <a:pt x="3428" y="2996"/>
                  </a:cubicBezTo>
                  <a:lnTo>
                    <a:pt x="3381" y="2996"/>
                  </a:lnTo>
                  <a:cubicBezTo>
                    <a:pt x="3339" y="3001"/>
                    <a:pt x="3296" y="3026"/>
                    <a:pt x="3267" y="3060"/>
                  </a:cubicBezTo>
                  <a:cubicBezTo>
                    <a:pt x="3241" y="3094"/>
                    <a:pt x="3228" y="3141"/>
                    <a:pt x="3233" y="3183"/>
                  </a:cubicBezTo>
                  <a:cubicBezTo>
                    <a:pt x="3233" y="3192"/>
                    <a:pt x="3237" y="3200"/>
                    <a:pt x="3237" y="3209"/>
                  </a:cubicBezTo>
                  <a:lnTo>
                    <a:pt x="3237" y="3217"/>
                  </a:lnTo>
                  <a:lnTo>
                    <a:pt x="3237" y="3221"/>
                  </a:lnTo>
                  <a:cubicBezTo>
                    <a:pt x="3237" y="3230"/>
                    <a:pt x="3241" y="3234"/>
                    <a:pt x="3245" y="3242"/>
                  </a:cubicBezTo>
                  <a:cubicBezTo>
                    <a:pt x="3250" y="3264"/>
                    <a:pt x="3258" y="3285"/>
                    <a:pt x="3271" y="3302"/>
                  </a:cubicBezTo>
                  <a:cubicBezTo>
                    <a:pt x="3304" y="3343"/>
                    <a:pt x="3350" y="3367"/>
                    <a:pt x="3401" y="3367"/>
                  </a:cubicBezTo>
                  <a:cubicBezTo>
                    <a:pt x="3408" y="3367"/>
                    <a:pt x="3416" y="3367"/>
                    <a:pt x="3424" y="3365"/>
                  </a:cubicBezTo>
                  <a:cubicBezTo>
                    <a:pt x="3441" y="3365"/>
                    <a:pt x="3453" y="3361"/>
                    <a:pt x="3466" y="3357"/>
                  </a:cubicBezTo>
                  <a:lnTo>
                    <a:pt x="3504" y="3336"/>
                  </a:lnTo>
                  <a:cubicBezTo>
                    <a:pt x="3513" y="3323"/>
                    <a:pt x="3525" y="3315"/>
                    <a:pt x="3534" y="3306"/>
                  </a:cubicBezTo>
                  <a:lnTo>
                    <a:pt x="3555" y="3268"/>
                  </a:lnTo>
                  <a:cubicBezTo>
                    <a:pt x="3568" y="3238"/>
                    <a:pt x="3572" y="3209"/>
                    <a:pt x="3568" y="3179"/>
                  </a:cubicBezTo>
                  <a:lnTo>
                    <a:pt x="3568" y="3158"/>
                  </a:lnTo>
                  <a:cubicBezTo>
                    <a:pt x="3614" y="3136"/>
                    <a:pt x="3665" y="3115"/>
                    <a:pt x="3712" y="3090"/>
                  </a:cubicBezTo>
                  <a:cubicBezTo>
                    <a:pt x="3924" y="2980"/>
                    <a:pt x="4119" y="2840"/>
                    <a:pt x="4297" y="2678"/>
                  </a:cubicBezTo>
                  <a:cubicBezTo>
                    <a:pt x="4386" y="2598"/>
                    <a:pt x="4467" y="2513"/>
                    <a:pt x="4543" y="2424"/>
                  </a:cubicBezTo>
                  <a:cubicBezTo>
                    <a:pt x="4581" y="2381"/>
                    <a:pt x="4620" y="2335"/>
                    <a:pt x="4645" y="2284"/>
                  </a:cubicBezTo>
                  <a:lnTo>
                    <a:pt x="4645" y="2284"/>
                  </a:lnTo>
                  <a:cubicBezTo>
                    <a:pt x="4611" y="2449"/>
                    <a:pt x="4560" y="2611"/>
                    <a:pt x="4492" y="2767"/>
                  </a:cubicBezTo>
                  <a:cubicBezTo>
                    <a:pt x="4425" y="2933"/>
                    <a:pt x="4340" y="3094"/>
                    <a:pt x="4238" y="3242"/>
                  </a:cubicBezTo>
                  <a:cubicBezTo>
                    <a:pt x="4043" y="3544"/>
                    <a:pt x="3793" y="3802"/>
                    <a:pt x="3500" y="4006"/>
                  </a:cubicBezTo>
                  <a:cubicBezTo>
                    <a:pt x="3428" y="4057"/>
                    <a:pt x="3351" y="4103"/>
                    <a:pt x="3275" y="4146"/>
                  </a:cubicBezTo>
                  <a:cubicBezTo>
                    <a:pt x="3233" y="4167"/>
                    <a:pt x="3195" y="4188"/>
                    <a:pt x="3152" y="4205"/>
                  </a:cubicBezTo>
                  <a:lnTo>
                    <a:pt x="3114" y="4226"/>
                  </a:lnTo>
                  <a:cubicBezTo>
                    <a:pt x="3093" y="4205"/>
                    <a:pt x="3067" y="4188"/>
                    <a:pt x="3042" y="4180"/>
                  </a:cubicBezTo>
                  <a:cubicBezTo>
                    <a:pt x="3033" y="4176"/>
                    <a:pt x="3021" y="4171"/>
                    <a:pt x="3012" y="4171"/>
                  </a:cubicBezTo>
                  <a:lnTo>
                    <a:pt x="2987" y="4159"/>
                  </a:lnTo>
                  <a:cubicBezTo>
                    <a:pt x="2951" y="4142"/>
                    <a:pt x="2913" y="4134"/>
                    <a:pt x="2876" y="4134"/>
                  </a:cubicBezTo>
                  <a:cubicBezTo>
                    <a:pt x="2818" y="4134"/>
                    <a:pt x="2761" y="4152"/>
                    <a:pt x="2715" y="4188"/>
                  </a:cubicBezTo>
                  <a:cubicBezTo>
                    <a:pt x="2639" y="4248"/>
                    <a:pt x="2596" y="4341"/>
                    <a:pt x="2609" y="4434"/>
                  </a:cubicBezTo>
                  <a:cubicBezTo>
                    <a:pt x="2625" y="4572"/>
                    <a:pt x="2743" y="4674"/>
                    <a:pt x="2879" y="4674"/>
                  </a:cubicBezTo>
                  <a:cubicBezTo>
                    <a:pt x="2889" y="4674"/>
                    <a:pt x="2900" y="4673"/>
                    <a:pt x="2910" y="4672"/>
                  </a:cubicBezTo>
                  <a:cubicBezTo>
                    <a:pt x="2957" y="4663"/>
                    <a:pt x="2999" y="4646"/>
                    <a:pt x="3038" y="4617"/>
                  </a:cubicBezTo>
                  <a:lnTo>
                    <a:pt x="3063" y="4600"/>
                  </a:lnTo>
                  <a:lnTo>
                    <a:pt x="3088" y="4583"/>
                  </a:lnTo>
                  <a:cubicBezTo>
                    <a:pt x="3122" y="4557"/>
                    <a:pt x="3148" y="4528"/>
                    <a:pt x="3165" y="4489"/>
                  </a:cubicBezTo>
                  <a:cubicBezTo>
                    <a:pt x="3190" y="4426"/>
                    <a:pt x="3190" y="4358"/>
                    <a:pt x="3161" y="4299"/>
                  </a:cubicBezTo>
                  <a:cubicBezTo>
                    <a:pt x="3313" y="4218"/>
                    <a:pt x="3453" y="4125"/>
                    <a:pt x="3589" y="4023"/>
                  </a:cubicBezTo>
                  <a:cubicBezTo>
                    <a:pt x="3733" y="3908"/>
                    <a:pt x="3869" y="3785"/>
                    <a:pt x="3992" y="3645"/>
                  </a:cubicBezTo>
                  <a:cubicBezTo>
                    <a:pt x="4115" y="3510"/>
                    <a:pt x="4225" y="3365"/>
                    <a:pt x="4323" y="3213"/>
                  </a:cubicBezTo>
                  <a:cubicBezTo>
                    <a:pt x="4420" y="3056"/>
                    <a:pt x="4501" y="2890"/>
                    <a:pt x="4569" y="2721"/>
                  </a:cubicBezTo>
                  <a:cubicBezTo>
                    <a:pt x="4628" y="2564"/>
                    <a:pt x="4675" y="2398"/>
                    <a:pt x="4709" y="2233"/>
                  </a:cubicBezTo>
                  <a:cubicBezTo>
                    <a:pt x="4709" y="2237"/>
                    <a:pt x="4709" y="2242"/>
                    <a:pt x="4713" y="2242"/>
                  </a:cubicBezTo>
                  <a:cubicBezTo>
                    <a:pt x="4726" y="2263"/>
                    <a:pt x="4743" y="2284"/>
                    <a:pt x="4755" y="2305"/>
                  </a:cubicBezTo>
                  <a:cubicBezTo>
                    <a:pt x="4764" y="2326"/>
                    <a:pt x="4781" y="2343"/>
                    <a:pt x="4794" y="2365"/>
                  </a:cubicBezTo>
                  <a:cubicBezTo>
                    <a:pt x="4819" y="2403"/>
                    <a:pt x="4844" y="2445"/>
                    <a:pt x="4866" y="2488"/>
                  </a:cubicBezTo>
                  <a:cubicBezTo>
                    <a:pt x="4912" y="2572"/>
                    <a:pt x="4950" y="2661"/>
                    <a:pt x="4980" y="2750"/>
                  </a:cubicBezTo>
                  <a:cubicBezTo>
                    <a:pt x="5086" y="3073"/>
                    <a:pt x="5073" y="3421"/>
                    <a:pt x="4997" y="3747"/>
                  </a:cubicBezTo>
                  <a:cubicBezTo>
                    <a:pt x="4959" y="3900"/>
                    <a:pt x="4912" y="4048"/>
                    <a:pt x="4857" y="4193"/>
                  </a:cubicBezTo>
                  <a:cubicBezTo>
                    <a:pt x="4849" y="4188"/>
                    <a:pt x="4840" y="4184"/>
                    <a:pt x="4832" y="4180"/>
                  </a:cubicBezTo>
                  <a:cubicBezTo>
                    <a:pt x="4794" y="4154"/>
                    <a:pt x="4747" y="4137"/>
                    <a:pt x="4700" y="4129"/>
                  </a:cubicBezTo>
                  <a:lnTo>
                    <a:pt x="4607" y="4129"/>
                  </a:lnTo>
                  <a:lnTo>
                    <a:pt x="4577" y="4133"/>
                  </a:lnTo>
                  <a:lnTo>
                    <a:pt x="4569" y="4133"/>
                  </a:lnTo>
                  <a:lnTo>
                    <a:pt x="4475" y="4159"/>
                  </a:lnTo>
                  <a:cubicBezTo>
                    <a:pt x="4429" y="4176"/>
                    <a:pt x="4391" y="4201"/>
                    <a:pt x="4361" y="4239"/>
                  </a:cubicBezTo>
                  <a:lnTo>
                    <a:pt x="4344" y="4252"/>
                  </a:lnTo>
                  <a:cubicBezTo>
                    <a:pt x="4335" y="4260"/>
                    <a:pt x="4331" y="4269"/>
                    <a:pt x="4323" y="4277"/>
                  </a:cubicBezTo>
                  <a:cubicBezTo>
                    <a:pt x="4263" y="4349"/>
                    <a:pt x="4234" y="4443"/>
                    <a:pt x="4246" y="4536"/>
                  </a:cubicBezTo>
                  <a:cubicBezTo>
                    <a:pt x="4255" y="4595"/>
                    <a:pt x="4276" y="4651"/>
                    <a:pt x="4314" y="4702"/>
                  </a:cubicBezTo>
                  <a:cubicBezTo>
                    <a:pt x="4331" y="4727"/>
                    <a:pt x="4357" y="4748"/>
                    <a:pt x="4386" y="4769"/>
                  </a:cubicBezTo>
                  <a:cubicBezTo>
                    <a:pt x="4412" y="4791"/>
                    <a:pt x="4437" y="4808"/>
                    <a:pt x="4467" y="4825"/>
                  </a:cubicBezTo>
                  <a:lnTo>
                    <a:pt x="4560" y="4850"/>
                  </a:lnTo>
                  <a:cubicBezTo>
                    <a:pt x="4577" y="4852"/>
                    <a:pt x="4594" y="4853"/>
                    <a:pt x="4612" y="4853"/>
                  </a:cubicBezTo>
                  <a:cubicBezTo>
                    <a:pt x="4629" y="4853"/>
                    <a:pt x="4647" y="4852"/>
                    <a:pt x="4666" y="4850"/>
                  </a:cubicBezTo>
                  <a:lnTo>
                    <a:pt x="4692" y="4846"/>
                  </a:lnTo>
                  <a:cubicBezTo>
                    <a:pt x="4738" y="4841"/>
                    <a:pt x="4785" y="4825"/>
                    <a:pt x="4827" y="4799"/>
                  </a:cubicBezTo>
                  <a:cubicBezTo>
                    <a:pt x="4853" y="4786"/>
                    <a:pt x="4878" y="4765"/>
                    <a:pt x="4900" y="4744"/>
                  </a:cubicBezTo>
                  <a:cubicBezTo>
                    <a:pt x="4933" y="4714"/>
                    <a:pt x="4963" y="4676"/>
                    <a:pt x="4980" y="4629"/>
                  </a:cubicBezTo>
                  <a:lnTo>
                    <a:pt x="5006" y="4540"/>
                  </a:lnTo>
                  <a:cubicBezTo>
                    <a:pt x="5014" y="4477"/>
                    <a:pt x="5006" y="4409"/>
                    <a:pt x="4984" y="4349"/>
                  </a:cubicBezTo>
                  <a:cubicBezTo>
                    <a:pt x="4972" y="4316"/>
                    <a:pt x="4950" y="4282"/>
                    <a:pt x="4925" y="4256"/>
                  </a:cubicBezTo>
                  <a:cubicBezTo>
                    <a:pt x="4929" y="4235"/>
                    <a:pt x="4938" y="4218"/>
                    <a:pt x="4946" y="4201"/>
                  </a:cubicBezTo>
                  <a:cubicBezTo>
                    <a:pt x="5078" y="3874"/>
                    <a:pt x="5141" y="3522"/>
                    <a:pt x="5133" y="3170"/>
                  </a:cubicBezTo>
                  <a:cubicBezTo>
                    <a:pt x="5124" y="2996"/>
                    <a:pt x="5090" y="2827"/>
                    <a:pt x="5027" y="2666"/>
                  </a:cubicBezTo>
                  <a:cubicBezTo>
                    <a:pt x="4993" y="2581"/>
                    <a:pt x="4955" y="2500"/>
                    <a:pt x="4908" y="2424"/>
                  </a:cubicBezTo>
                  <a:cubicBezTo>
                    <a:pt x="4887" y="2390"/>
                    <a:pt x="4861" y="2352"/>
                    <a:pt x="4836" y="2318"/>
                  </a:cubicBezTo>
                  <a:cubicBezTo>
                    <a:pt x="4832" y="2314"/>
                    <a:pt x="4827" y="2309"/>
                    <a:pt x="4823" y="2305"/>
                  </a:cubicBezTo>
                  <a:lnTo>
                    <a:pt x="4823" y="2305"/>
                  </a:lnTo>
                  <a:cubicBezTo>
                    <a:pt x="4836" y="2309"/>
                    <a:pt x="4849" y="2318"/>
                    <a:pt x="4857" y="2322"/>
                  </a:cubicBezTo>
                  <a:cubicBezTo>
                    <a:pt x="4967" y="2445"/>
                    <a:pt x="5073" y="2568"/>
                    <a:pt x="5167" y="2704"/>
                  </a:cubicBezTo>
                  <a:cubicBezTo>
                    <a:pt x="5230" y="2784"/>
                    <a:pt x="5286" y="2873"/>
                    <a:pt x="5341" y="2963"/>
                  </a:cubicBezTo>
                  <a:cubicBezTo>
                    <a:pt x="5400" y="3047"/>
                    <a:pt x="5447" y="3136"/>
                    <a:pt x="5485" y="3234"/>
                  </a:cubicBezTo>
                  <a:cubicBezTo>
                    <a:pt x="5523" y="3327"/>
                    <a:pt x="5540" y="3433"/>
                    <a:pt x="5532" y="3535"/>
                  </a:cubicBezTo>
                  <a:cubicBezTo>
                    <a:pt x="5519" y="3645"/>
                    <a:pt x="5502" y="3751"/>
                    <a:pt x="5476" y="3862"/>
                  </a:cubicBezTo>
                  <a:cubicBezTo>
                    <a:pt x="5430" y="4078"/>
                    <a:pt x="5383" y="4294"/>
                    <a:pt x="5328" y="4511"/>
                  </a:cubicBezTo>
                  <a:cubicBezTo>
                    <a:pt x="5303" y="4604"/>
                    <a:pt x="5277" y="4693"/>
                    <a:pt x="5252" y="4782"/>
                  </a:cubicBezTo>
                  <a:cubicBezTo>
                    <a:pt x="5167" y="4795"/>
                    <a:pt x="5090" y="4854"/>
                    <a:pt x="5056" y="4935"/>
                  </a:cubicBezTo>
                  <a:cubicBezTo>
                    <a:pt x="5031" y="4964"/>
                    <a:pt x="5018" y="5003"/>
                    <a:pt x="5014" y="5041"/>
                  </a:cubicBezTo>
                  <a:cubicBezTo>
                    <a:pt x="5006" y="5083"/>
                    <a:pt x="5010" y="5130"/>
                    <a:pt x="5027" y="5172"/>
                  </a:cubicBezTo>
                  <a:cubicBezTo>
                    <a:pt x="5044" y="5210"/>
                    <a:pt x="5069" y="5244"/>
                    <a:pt x="5103" y="5270"/>
                  </a:cubicBezTo>
                  <a:cubicBezTo>
                    <a:pt x="5137" y="5300"/>
                    <a:pt x="5179" y="5317"/>
                    <a:pt x="5222" y="5321"/>
                  </a:cubicBezTo>
                  <a:cubicBezTo>
                    <a:pt x="5234" y="5323"/>
                    <a:pt x="5246" y="5324"/>
                    <a:pt x="5258" y="5324"/>
                  </a:cubicBezTo>
                  <a:cubicBezTo>
                    <a:pt x="5290" y="5324"/>
                    <a:pt x="5322" y="5317"/>
                    <a:pt x="5349" y="5308"/>
                  </a:cubicBezTo>
                  <a:cubicBezTo>
                    <a:pt x="5387" y="5291"/>
                    <a:pt x="5421" y="5270"/>
                    <a:pt x="5442" y="5240"/>
                  </a:cubicBezTo>
                  <a:cubicBezTo>
                    <a:pt x="5515" y="5185"/>
                    <a:pt x="5553" y="5096"/>
                    <a:pt x="5544" y="5007"/>
                  </a:cubicBezTo>
                  <a:cubicBezTo>
                    <a:pt x="5532" y="4939"/>
                    <a:pt x="5498" y="4875"/>
                    <a:pt x="5447" y="4833"/>
                  </a:cubicBezTo>
                  <a:cubicBezTo>
                    <a:pt x="5417" y="4808"/>
                    <a:pt x="5379" y="4791"/>
                    <a:pt x="5341" y="4786"/>
                  </a:cubicBezTo>
                  <a:cubicBezTo>
                    <a:pt x="5366" y="4697"/>
                    <a:pt x="5392" y="4604"/>
                    <a:pt x="5413" y="4515"/>
                  </a:cubicBezTo>
                  <a:cubicBezTo>
                    <a:pt x="5472" y="4290"/>
                    <a:pt x="5523" y="4061"/>
                    <a:pt x="5570" y="3836"/>
                  </a:cubicBezTo>
                  <a:cubicBezTo>
                    <a:pt x="5595" y="3726"/>
                    <a:pt x="5612" y="3611"/>
                    <a:pt x="5616" y="3501"/>
                  </a:cubicBezTo>
                  <a:cubicBezTo>
                    <a:pt x="5621" y="3382"/>
                    <a:pt x="5595" y="3268"/>
                    <a:pt x="5549" y="3166"/>
                  </a:cubicBezTo>
                  <a:cubicBezTo>
                    <a:pt x="5502" y="3064"/>
                    <a:pt x="5447" y="2967"/>
                    <a:pt x="5383" y="2878"/>
                  </a:cubicBezTo>
                  <a:cubicBezTo>
                    <a:pt x="5324" y="2789"/>
                    <a:pt x="5260" y="2700"/>
                    <a:pt x="5192" y="2615"/>
                  </a:cubicBezTo>
                  <a:cubicBezTo>
                    <a:pt x="5137" y="2547"/>
                    <a:pt x="5078" y="2475"/>
                    <a:pt x="5018" y="2407"/>
                  </a:cubicBezTo>
                  <a:lnTo>
                    <a:pt x="5018" y="2407"/>
                  </a:lnTo>
                  <a:cubicBezTo>
                    <a:pt x="5095" y="2454"/>
                    <a:pt x="5167" y="2500"/>
                    <a:pt x="5239" y="2547"/>
                  </a:cubicBezTo>
                  <a:cubicBezTo>
                    <a:pt x="5383" y="2649"/>
                    <a:pt x="5523" y="2759"/>
                    <a:pt x="5650" y="2878"/>
                  </a:cubicBezTo>
                  <a:cubicBezTo>
                    <a:pt x="5778" y="3001"/>
                    <a:pt x="5888" y="3136"/>
                    <a:pt x="5985" y="3285"/>
                  </a:cubicBezTo>
                  <a:cubicBezTo>
                    <a:pt x="6079" y="3433"/>
                    <a:pt x="6151" y="3595"/>
                    <a:pt x="6197" y="3764"/>
                  </a:cubicBezTo>
                  <a:cubicBezTo>
                    <a:pt x="6223" y="3849"/>
                    <a:pt x="6240" y="3934"/>
                    <a:pt x="6248" y="4019"/>
                  </a:cubicBezTo>
                  <a:cubicBezTo>
                    <a:pt x="6248" y="4040"/>
                    <a:pt x="6253" y="4061"/>
                    <a:pt x="6253" y="4082"/>
                  </a:cubicBezTo>
                  <a:cubicBezTo>
                    <a:pt x="6227" y="4095"/>
                    <a:pt x="6206" y="4112"/>
                    <a:pt x="6189" y="4133"/>
                  </a:cubicBezTo>
                  <a:cubicBezTo>
                    <a:pt x="6172" y="4154"/>
                    <a:pt x="6159" y="4176"/>
                    <a:pt x="6155" y="4205"/>
                  </a:cubicBezTo>
                  <a:cubicBezTo>
                    <a:pt x="6147" y="4226"/>
                    <a:pt x="6142" y="4256"/>
                    <a:pt x="6147" y="4282"/>
                  </a:cubicBezTo>
                  <a:cubicBezTo>
                    <a:pt x="6151" y="4320"/>
                    <a:pt x="6164" y="4354"/>
                    <a:pt x="6189" y="4383"/>
                  </a:cubicBezTo>
                  <a:lnTo>
                    <a:pt x="6223" y="4417"/>
                  </a:lnTo>
                  <a:cubicBezTo>
                    <a:pt x="6253" y="4439"/>
                    <a:pt x="6282" y="4456"/>
                    <a:pt x="6320" y="4460"/>
                  </a:cubicBezTo>
                  <a:cubicBezTo>
                    <a:pt x="6329" y="4461"/>
                    <a:pt x="6338" y="4461"/>
                    <a:pt x="6347" y="4461"/>
                  </a:cubicBezTo>
                  <a:cubicBezTo>
                    <a:pt x="6373" y="4461"/>
                    <a:pt x="6401" y="4457"/>
                    <a:pt x="6426" y="4447"/>
                  </a:cubicBezTo>
                  <a:lnTo>
                    <a:pt x="6452" y="4434"/>
                  </a:lnTo>
                  <a:lnTo>
                    <a:pt x="6465" y="4430"/>
                  </a:lnTo>
                  <a:lnTo>
                    <a:pt x="6469" y="4426"/>
                  </a:lnTo>
                  <a:cubicBezTo>
                    <a:pt x="6499" y="4409"/>
                    <a:pt x="6524" y="4392"/>
                    <a:pt x="6545" y="4366"/>
                  </a:cubicBezTo>
                  <a:cubicBezTo>
                    <a:pt x="6566" y="4341"/>
                    <a:pt x="6579" y="4311"/>
                    <a:pt x="6583" y="4282"/>
                  </a:cubicBezTo>
                  <a:lnTo>
                    <a:pt x="6583" y="4231"/>
                  </a:lnTo>
                  <a:cubicBezTo>
                    <a:pt x="6579" y="4205"/>
                    <a:pt x="6571" y="4184"/>
                    <a:pt x="6558" y="4163"/>
                  </a:cubicBezTo>
                  <a:cubicBezTo>
                    <a:pt x="6549" y="4142"/>
                    <a:pt x="6533" y="4125"/>
                    <a:pt x="6516" y="4112"/>
                  </a:cubicBezTo>
                  <a:cubicBezTo>
                    <a:pt x="6499" y="4099"/>
                    <a:pt x="6486" y="4091"/>
                    <a:pt x="6473" y="4087"/>
                  </a:cubicBezTo>
                  <a:lnTo>
                    <a:pt x="6426" y="4074"/>
                  </a:lnTo>
                  <a:lnTo>
                    <a:pt x="6401" y="4074"/>
                  </a:lnTo>
                  <a:lnTo>
                    <a:pt x="6376" y="4065"/>
                  </a:lnTo>
                  <a:lnTo>
                    <a:pt x="6329" y="4065"/>
                  </a:lnTo>
                  <a:cubicBezTo>
                    <a:pt x="6320" y="3938"/>
                    <a:pt x="6295" y="3811"/>
                    <a:pt x="6257" y="3688"/>
                  </a:cubicBezTo>
                  <a:cubicBezTo>
                    <a:pt x="6202" y="3514"/>
                    <a:pt x="6121" y="3344"/>
                    <a:pt x="6015" y="3196"/>
                  </a:cubicBezTo>
                  <a:cubicBezTo>
                    <a:pt x="5913" y="3043"/>
                    <a:pt x="5790" y="2907"/>
                    <a:pt x="5655" y="2784"/>
                  </a:cubicBezTo>
                  <a:cubicBezTo>
                    <a:pt x="5519" y="2666"/>
                    <a:pt x="5375" y="2564"/>
                    <a:pt x="5218" y="2471"/>
                  </a:cubicBezTo>
                  <a:cubicBezTo>
                    <a:pt x="5116" y="2411"/>
                    <a:pt x="5014" y="2356"/>
                    <a:pt x="4908" y="2305"/>
                  </a:cubicBezTo>
                  <a:cubicBezTo>
                    <a:pt x="4857" y="2254"/>
                    <a:pt x="4806" y="2203"/>
                    <a:pt x="4755" y="2157"/>
                  </a:cubicBezTo>
                  <a:cubicBezTo>
                    <a:pt x="4772" y="2135"/>
                    <a:pt x="4794" y="2114"/>
                    <a:pt x="4815" y="2097"/>
                  </a:cubicBezTo>
                  <a:cubicBezTo>
                    <a:pt x="5040" y="1885"/>
                    <a:pt x="5319" y="1745"/>
                    <a:pt x="5604" y="1626"/>
                  </a:cubicBezTo>
                  <a:cubicBezTo>
                    <a:pt x="5926" y="1487"/>
                    <a:pt x="6253" y="1355"/>
                    <a:pt x="6583" y="1236"/>
                  </a:cubicBezTo>
                  <a:cubicBezTo>
                    <a:pt x="6914" y="1113"/>
                    <a:pt x="7249" y="999"/>
                    <a:pt x="7593" y="893"/>
                  </a:cubicBezTo>
                  <a:cubicBezTo>
                    <a:pt x="7928" y="787"/>
                    <a:pt x="8272" y="693"/>
                    <a:pt x="8615" y="609"/>
                  </a:cubicBezTo>
                  <a:cubicBezTo>
                    <a:pt x="8959" y="519"/>
                    <a:pt x="9306" y="443"/>
                    <a:pt x="9654" y="371"/>
                  </a:cubicBezTo>
                  <a:cubicBezTo>
                    <a:pt x="9683" y="367"/>
                    <a:pt x="9680" y="324"/>
                    <a:pt x="9654" y="324"/>
                  </a:cubicBezTo>
                  <a:cubicBezTo>
                    <a:pt x="9653" y="324"/>
                    <a:pt x="9651" y="324"/>
                    <a:pt x="9650" y="324"/>
                  </a:cubicBezTo>
                  <a:lnTo>
                    <a:pt x="9518" y="350"/>
                  </a:lnTo>
                  <a:cubicBezTo>
                    <a:pt x="9166" y="422"/>
                    <a:pt x="8819" y="503"/>
                    <a:pt x="8475" y="592"/>
                  </a:cubicBezTo>
                  <a:cubicBezTo>
                    <a:pt x="8127" y="685"/>
                    <a:pt x="7784" y="782"/>
                    <a:pt x="7440" y="893"/>
                  </a:cubicBezTo>
                  <a:cubicBezTo>
                    <a:pt x="7101" y="999"/>
                    <a:pt x="6762" y="1118"/>
                    <a:pt x="6431" y="1245"/>
                  </a:cubicBezTo>
                  <a:cubicBezTo>
                    <a:pt x="6104" y="1368"/>
                    <a:pt x="5778" y="1495"/>
                    <a:pt x="5459" y="1639"/>
                  </a:cubicBezTo>
                  <a:cubicBezTo>
                    <a:pt x="5184" y="1766"/>
                    <a:pt x="4895" y="1915"/>
                    <a:pt x="4700" y="2157"/>
                  </a:cubicBezTo>
                  <a:lnTo>
                    <a:pt x="4679" y="2152"/>
                  </a:lnTo>
                  <a:cubicBezTo>
                    <a:pt x="4679" y="2131"/>
                    <a:pt x="4675" y="2106"/>
                    <a:pt x="4671" y="2085"/>
                  </a:cubicBezTo>
                  <a:cubicBezTo>
                    <a:pt x="4658" y="1991"/>
                    <a:pt x="4632" y="1898"/>
                    <a:pt x="4607" y="1809"/>
                  </a:cubicBezTo>
                  <a:cubicBezTo>
                    <a:pt x="4577" y="1716"/>
                    <a:pt x="4543" y="1626"/>
                    <a:pt x="4509" y="1542"/>
                  </a:cubicBezTo>
                  <a:cubicBezTo>
                    <a:pt x="4429" y="1368"/>
                    <a:pt x="4331" y="1211"/>
                    <a:pt x="4217" y="1062"/>
                  </a:cubicBezTo>
                  <a:cubicBezTo>
                    <a:pt x="4098" y="914"/>
                    <a:pt x="3966" y="782"/>
                    <a:pt x="3818" y="664"/>
                  </a:cubicBezTo>
                  <a:cubicBezTo>
                    <a:pt x="3665" y="545"/>
                    <a:pt x="3496" y="452"/>
                    <a:pt x="3313" y="384"/>
                  </a:cubicBezTo>
                  <a:cubicBezTo>
                    <a:pt x="3241" y="363"/>
                    <a:pt x="3169" y="341"/>
                    <a:pt x="3097" y="333"/>
                  </a:cubicBezTo>
                  <a:lnTo>
                    <a:pt x="3097" y="316"/>
                  </a:lnTo>
                  <a:lnTo>
                    <a:pt x="3097" y="307"/>
                  </a:lnTo>
                  <a:lnTo>
                    <a:pt x="3097" y="286"/>
                  </a:lnTo>
                  <a:cubicBezTo>
                    <a:pt x="3097" y="282"/>
                    <a:pt x="3097" y="278"/>
                    <a:pt x="3097" y="273"/>
                  </a:cubicBezTo>
                  <a:lnTo>
                    <a:pt x="3097" y="261"/>
                  </a:lnTo>
                  <a:cubicBezTo>
                    <a:pt x="3097" y="257"/>
                    <a:pt x="3097" y="248"/>
                    <a:pt x="3093" y="240"/>
                  </a:cubicBezTo>
                  <a:cubicBezTo>
                    <a:pt x="3093" y="231"/>
                    <a:pt x="3088" y="223"/>
                    <a:pt x="3084" y="214"/>
                  </a:cubicBezTo>
                  <a:lnTo>
                    <a:pt x="3084" y="210"/>
                  </a:lnTo>
                  <a:lnTo>
                    <a:pt x="3084" y="201"/>
                  </a:lnTo>
                  <a:lnTo>
                    <a:pt x="3080" y="193"/>
                  </a:lnTo>
                  <a:cubicBezTo>
                    <a:pt x="3072" y="176"/>
                    <a:pt x="3063" y="155"/>
                    <a:pt x="3050" y="142"/>
                  </a:cubicBezTo>
                  <a:cubicBezTo>
                    <a:pt x="3025" y="108"/>
                    <a:pt x="2999" y="83"/>
                    <a:pt x="2965" y="61"/>
                  </a:cubicBezTo>
                  <a:cubicBezTo>
                    <a:pt x="2915" y="21"/>
                    <a:pt x="2851" y="0"/>
                    <a:pt x="2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8"/>
            <p:cNvSpPr/>
            <p:nvPr/>
          </p:nvSpPr>
          <p:spPr>
            <a:xfrm>
              <a:off x="6880732" y="-817899"/>
              <a:ext cx="536368" cy="768439"/>
            </a:xfrm>
            <a:custGeom>
              <a:avLst/>
              <a:gdLst/>
              <a:ahLst/>
              <a:cxnLst/>
              <a:rect l="l" t="t" r="r" b="b"/>
              <a:pathLst>
                <a:path w="5956" h="8533" extrusionOk="0">
                  <a:moveTo>
                    <a:pt x="3198" y="4837"/>
                  </a:moveTo>
                  <a:lnTo>
                    <a:pt x="3164" y="4850"/>
                  </a:lnTo>
                  <a:cubicBezTo>
                    <a:pt x="3151" y="4850"/>
                    <a:pt x="3139" y="4862"/>
                    <a:pt x="3143" y="4875"/>
                  </a:cubicBezTo>
                  <a:lnTo>
                    <a:pt x="3130" y="4858"/>
                  </a:lnTo>
                  <a:cubicBezTo>
                    <a:pt x="3130" y="4854"/>
                    <a:pt x="3130" y="4850"/>
                    <a:pt x="3126" y="4845"/>
                  </a:cubicBezTo>
                  <a:cubicBezTo>
                    <a:pt x="3126" y="4841"/>
                    <a:pt x="3126" y="4841"/>
                    <a:pt x="3126" y="4837"/>
                  </a:cubicBezTo>
                  <a:close/>
                  <a:moveTo>
                    <a:pt x="5224" y="0"/>
                  </a:moveTo>
                  <a:cubicBezTo>
                    <a:pt x="5217" y="0"/>
                    <a:pt x="5210" y="3"/>
                    <a:pt x="5204" y="10"/>
                  </a:cubicBezTo>
                  <a:cubicBezTo>
                    <a:pt x="5183" y="48"/>
                    <a:pt x="5158" y="86"/>
                    <a:pt x="5132" y="120"/>
                  </a:cubicBezTo>
                  <a:cubicBezTo>
                    <a:pt x="4941" y="422"/>
                    <a:pt x="4759" y="731"/>
                    <a:pt x="4581" y="1041"/>
                  </a:cubicBezTo>
                  <a:cubicBezTo>
                    <a:pt x="4407" y="1355"/>
                    <a:pt x="4237" y="1669"/>
                    <a:pt x="4076" y="1991"/>
                  </a:cubicBezTo>
                  <a:cubicBezTo>
                    <a:pt x="3915" y="2309"/>
                    <a:pt x="3767" y="2631"/>
                    <a:pt x="3622" y="2962"/>
                  </a:cubicBezTo>
                  <a:cubicBezTo>
                    <a:pt x="3487" y="3280"/>
                    <a:pt x="3351" y="3603"/>
                    <a:pt x="3232" y="3929"/>
                  </a:cubicBezTo>
                  <a:cubicBezTo>
                    <a:pt x="3130" y="4218"/>
                    <a:pt x="3037" y="4531"/>
                    <a:pt x="3075" y="4837"/>
                  </a:cubicBezTo>
                  <a:lnTo>
                    <a:pt x="3054" y="4850"/>
                  </a:lnTo>
                  <a:cubicBezTo>
                    <a:pt x="3037" y="4837"/>
                    <a:pt x="3020" y="4820"/>
                    <a:pt x="3003" y="4807"/>
                  </a:cubicBezTo>
                  <a:cubicBezTo>
                    <a:pt x="2927" y="4752"/>
                    <a:pt x="2842" y="4705"/>
                    <a:pt x="2757" y="4663"/>
                  </a:cubicBezTo>
                  <a:cubicBezTo>
                    <a:pt x="2676" y="4621"/>
                    <a:pt x="2592" y="4587"/>
                    <a:pt x="2503" y="4553"/>
                  </a:cubicBezTo>
                  <a:cubicBezTo>
                    <a:pt x="2324" y="4493"/>
                    <a:pt x="2142" y="4451"/>
                    <a:pt x="1955" y="4430"/>
                  </a:cubicBezTo>
                  <a:cubicBezTo>
                    <a:pt x="1872" y="4422"/>
                    <a:pt x="1788" y="4418"/>
                    <a:pt x="1704" y="4418"/>
                  </a:cubicBezTo>
                  <a:cubicBezTo>
                    <a:pt x="1601" y="4418"/>
                    <a:pt x="1498" y="4424"/>
                    <a:pt x="1396" y="4438"/>
                  </a:cubicBezTo>
                  <a:cubicBezTo>
                    <a:pt x="1200" y="4464"/>
                    <a:pt x="1014" y="4523"/>
                    <a:pt x="840" y="4608"/>
                  </a:cubicBezTo>
                  <a:cubicBezTo>
                    <a:pt x="776" y="4642"/>
                    <a:pt x="713" y="4680"/>
                    <a:pt x="649" y="4722"/>
                  </a:cubicBezTo>
                  <a:cubicBezTo>
                    <a:pt x="649" y="4718"/>
                    <a:pt x="645" y="4714"/>
                    <a:pt x="641" y="4710"/>
                  </a:cubicBezTo>
                  <a:lnTo>
                    <a:pt x="636" y="4705"/>
                  </a:lnTo>
                  <a:cubicBezTo>
                    <a:pt x="628" y="4701"/>
                    <a:pt x="624" y="4697"/>
                    <a:pt x="619" y="4693"/>
                  </a:cubicBezTo>
                  <a:lnTo>
                    <a:pt x="611" y="4684"/>
                  </a:lnTo>
                  <a:lnTo>
                    <a:pt x="598" y="4676"/>
                  </a:lnTo>
                  <a:lnTo>
                    <a:pt x="581" y="4663"/>
                  </a:lnTo>
                  <a:cubicBezTo>
                    <a:pt x="573" y="4659"/>
                    <a:pt x="564" y="4659"/>
                    <a:pt x="560" y="4654"/>
                  </a:cubicBezTo>
                  <a:lnTo>
                    <a:pt x="556" y="4654"/>
                  </a:lnTo>
                  <a:lnTo>
                    <a:pt x="547" y="4650"/>
                  </a:lnTo>
                  <a:lnTo>
                    <a:pt x="539" y="4646"/>
                  </a:lnTo>
                  <a:cubicBezTo>
                    <a:pt x="518" y="4638"/>
                    <a:pt x="496" y="4633"/>
                    <a:pt x="475" y="4633"/>
                  </a:cubicBezTo>
                  <a:cubicBezTo>
                    <a:pt x="456" y="4631"/>
                    <a:pt x="437" y="4630"/>
                    <a:pt x="418" y="4630"/>
                  </a:cubicBezTo>
                  <a:cubicBezTo>
                    <a:pt x="399" y="4630"/>
                    <a:pt x="380" y="4631"/>
                    <a:pt x="361" y="4633"/>
                  </a:cubicBezTo>
                  <a:cubicBezTo>
                    <a:pt x="289" y="4646"/>
                    <a:pt x="221" y="4688"/>
                    <a:pt x="174" y="4744"/>
                  </a:cubicBezTo>
                  <a:cubicBezTo>
                    <a:pt x="127" y="4807"/>
                    <a:pt x="110" y="4884"/>
                    <a:pt x="119" y="4956"/>
                  </a:cubicBezTo>
                  <a:cubicBezTo>
                    <a:pt x="132" y="5032"/>
                    <a:pt x="170" y="5100"/>
                    <a:pt x="229" y="5146"/>
                  </a:cubicBezTo>
                  <a:cubicBezTo>
                    <a:pt x="280" y="5183"/>
                    <a:pt x="343" y="5203"/>
                    <a:pt x="408" y="5203"/>
                  </a:cubicBezTo>
                  <a:cubicBezTo>
                    <a:pt x="419" y="5203"/>
                    <a:pt x="430" y="5203"/>
                    <a:pt x="441" y="5202"/>
                  </a:cubicBezTo>
                  <a:cubicBezTo>
                    <a:pt x="479" y="5197"/>
                    <a:pt x="518" y="5189"/>
                    <a:pt x="551" y="5172"/>
                  </a:cubicBezTo>
                  <a:cubicBezTo>
                    <a:pt x="577" y="5163"/>
                    <a:pt x="598" y="5151"/>
                    <a:pt x="615" y="5138"/>
                  </a:cubicBezTo>
                  <a:lnTo>
                    <a:pt x="619" y="5134"/>
                  </a:lnTo>
                  <a:lnTo>
                    <a:pt x="624" y="5130"/>
                  </a:lnTo>
                  <a:cubicBezTo>
                    <a:pt x="658" y="5104"/>
                    <a:pt x="679" y="5074"/>
                    <a:pt x="696" y="5036"/>
                  </a:cubicBezTo>
                  <a:cubicBezTo>
                    <a:pt x="700" y="5032"/>
                    <a:pt x="704" y="5023"/>
                    <a:pt x="704" y="5019"/>
                  </a:cubicBezTo>
                  <a:cubicBezTo>
                    <a:pt x="717" y="4990"/>
                    <a:pt x="725" y="4960"/>
                    <a:pt x="725" y="4930"/>
                  </a:cubicBezTo>
                  <a:cubicBezTo>
                    <a:pt x="730" y="4896"/>
                    <a:pt x="721" y="4858"/>
                    <a:pt x="708" y="4824"/>
                  </a:cubicBezTo>
                  <a:cubicBezTo>
                    <a:pt x="708" y="4816"/>
                    <a:pt x="708" y="4811"/>
                    <a:pt x="704" y="4807"/>
                  </a:cubicBezTo>
                  <a:cubicBezTo>
                    <a:pt x="704" y="4799"/>
                    <a:pt x="700" y="4794"/>
                    <a:pt x="696" y="4790"/>
                  </a:cubicBezTo>
                  <a:cubicBezTo>
                    <a:pt x="772" y="4731"/>
                    <a:pt x="857" y="4680"/>
                    <a:pt x="942" y="4642"/>
                  </a:cubicBezTo>
                  <a:cubicBezTo>
                    <a:pt x="1116" y="4565"/>
                    <a:pt x="1298" y="4519"/>
                    <a:pt x="1485" y="4502"/>
                  </a:cubicBezTo>
                  <a:cubicBezTo>
                    <a:pt x="1565" y="4492"/>
                    <a:pt x="1646" y="4488"/>
                    <a:pt x="1728" y="4488"/>
                  </a:cubicBezTo>
                  <a:cubicBezTo>
                    <a:pt x="1827" y="4488"/>
                    <a:pt x="1927" y="4494"/>
                    <a:pt x="2028" y="4506"/>
                  </a:cubicBezTo>
                  <a:cubicBezTo>
                    <a:pt x="2206" y="4531"/>
                    <a:pt x="2384" y="4578"/>
                    <a:pt x="2553" y="4642"/>
                  </a:cubicBezTo>
                  <a:cubicBezTo>
                    <a:pt x="2621" y="4667"/>
                    <a:pt x="2689" y="4697"/>
                    <a:pt x="2753" y="4731"/>
                  </a:cubicBezTo>
                  <a:lnTo>
                    <a:pt x="2710" y="4718"/>
                  </a:lnTo>
                  <a:cubicBezTo>
                    <a:pt x="2564" y="4676"/>
                    <a:pt x="2417" y="4654"/>
                    <a:pt x="2268" y="4654"/>
                  </a:cubicBezTo>
                  <a:cubicBezTo>
                    <a:pt x="2192" y="4654"/>
                    <a:pt x="2116" y="4660"/>
                    <a:pt x="2040" y="4671"/>
                  </a:cubicBezTo>
                  <a:cubicBezTo>
                    <a:pt x="1981" y="4680"/>
                    <a:pt x="1921" y="4693"/>
                    <a:pt x="1866" y="4705"/>
                  </a:cubicBezTo>
                  <a:cubicBezTo>
                    <a:pt x="1854" y="4688"/>
                    <a:pt x="1837" y="4676"/>
                    <a:pt x="1820" y="4659"/>
                  </a:cubicBezTo>
                  <a:cubicBezTo>
                    <a:pt x="1782" y="4633"/>
                    <a:pt x="1731" y="4612"/>
                    <a:pt x="1684" y="4608"/>
                  </a:cubicBezTo>
                  <a:lnTo>
                    <a:pt x="1612" y="4608"/>
                  </a:lnTo>
                  <a:cubicBezTo>
                    <a:pt x="1565" y="4612"/>
                    <a:pt x="1519" y="4633"/>
                    <a:pt x="1480" y="4659"/>
                  </a:cubicBezTo>
                  <a:lnTo>
                    <a:pt x="1425" y="4714"/>
                  </a:lnTo>
                  <a:cubicBezTo>
                    <a:pt x="1400" y="4744"/>
                    <a:pt x="1387" y="4777"/>
                    <a:pt x="1379" y="4816"/>
                  </a:cubicBezTo>
                  <a:cubicBezTo>
                    <a:pt x="1366" y="4850"/>
                    <a:pt x="1366" y="4888"/>
                    <a:pt x="1370" y="4922"/>
                  </a:cubicBezTo>
                  <a:cubicBezTo>
                    <a:pt x="1374" y="4956"/>
                    <a:pt x="1387" y="4994"/>
                    <a:pt x="1408" y="5023"/>
                  </a:cubicBezTo>
                  <a:cubicBezTo>
                    <a:pt x="1425" y="5057"/>
                    <a:pt x="1446" y="5087"/>
                    <a:pt x="1480" y="5108"/>
                  </a:cubicBezTo>
                  <a:cubicBezTo>
                    <a:pt x="1519" y="5138"/>
                    <a:pt x="1565" y="5155"/>
                    <a:pt x="1616" y="5159"/>
                  </a:cubicBezTo>
                  <a:lnTo>
                    <a:pt x="1688" y="5159"/>
                  </a:lnTo>
                  <a:cubicBezTo>
                    <a:pt x="1735" y="5155"/>
                    <a:pt x="1782" y="5138"/>
                    <a:pt x="1820" y="5108"/>
                  </a:cubicBezTo>
                  <a:lnTo>
                    <a:pt x="1875" y="5053"/>
                  </a:lnTo>
                  <a:cubicBezTo>
                    <a:pt x="1913" y="4994"/>
                    <a:pt x="1934" y="4917"/>
                    <a:pt x="1926" y="4845"/>
                  </a:cubicBezTo>
                  <a:cubicBezTo>
                    <a:pt x="1921" y="4811"/>
                    <a:pt x="1909" y="4773"/>
                    <a:pt x="1892" y="4744"/>
                  </a:cubicBezTo>
                  <a:cubicBezTo>
                    <a:pt x="2017" y="4715"/>
                    <a:pt x="2144" y="4699"/>
                    <a:pt x="2274" y="4699"/>
                  </a:cubicBezTo>
                  <a:cubicBezTo>
                    <a:pt x="2320" y="4699"/>
                    <a:pt x="2367" y="4701"/>
                    <a:pt x="2413" y="4705"/>
                  </a:cubicBezTo>
                  <a:cubicBezTo>
                    <a:pt x="2520" y="4718"/>
                    <a:pt x="2626" y="4739"/>
                    <a:pt x="2732" y="4773"/>
                  </a:cubicBezTo>
                  <a:cubicBezTo>
                    <a:pt x="2821" y="4799"/>
                    <a:pt x="2905" y="4837"/>
                    <a:pt x="2990" y="4884"/>
                  </a:cubicBezTo>
                  <a:cubicBezTo>
                    <a:pt x="2693" y="4960"/>
                    <a:pt x="2405" y="5074"/>
                    <a:pt x="2142" y="5227"/>
                  </a:cubicBezTo>
                  <a:cubicBezTo>
                    <a:pt x="1871" y="5376"/>
                    <a:pt x="1620" y="5558"/>
                    <a:pt x="1391" y="5770"/>
                  </a:cubicBezTo>
                  <a:cubicBezTo>
                    <a:pt x="1167" y="5978"/>
                    <a:pt x="963" y="6215"/>
                    <a:pt x="789" y="6470"/>
                  </a:cubicBezTo>
                  <a:cubicBezTo>
                    <a:pt x="615" y="6724"/>
                    <a:pt x="475" y="7000"/>
                    <a:pt x="365" y="7288"/>
                  </a:cubicBezTo>
                  <a:cubicBezTo>
                    <a:pt x="310" y="7433"/>
                    <a:pt x="263" y="7581"/>
                    <a:pt x="229" y="7734"/>
                  </a:cubicBezTo>
                  <a:cubicBezTo>
                    <a:pt x="208" y="7806"/>
                    <a:pt x="191" y="7882"/>
                    <a:pt x="182" y="7954"/>
                  </a:cubicBezTo>
                  <a:cubicBezTo>
                    <a:pt x="182" y="7967"/>
                    <a:pt x="182" y="7976"/>
                    <a:pt x="182" y="7984"/>
                  </a:cubicBezTo>
                  <a:cubicBezTo>
                    <a:pt x="161" y="7992"/>
                    <a:pt x="140" y="8005"/>
                    <a:pt x="119" y="8018"/>
                  </a:cubicBezTo>
                  <a:cubicBezTo>
                    <a:pt x="38" y="8082"/>
                    <a:pt x="0" y="8183"/>
                    <a:pt x="13" y="8285"/>
                  </a:cubicBezTo>
                  <a:lnTo>
                    <a:pt x="17" y="8272"/>
                  </a:lnTo>
                  <a:cubicBezTo>
                    <a:pt x="17" y="8272"/>
                    <a:pt x="17" y="8272"/>
                    <a:pt x="17" y="8277"/>
                  </a:cubicBezTo>
                  <a:cubicBezTo>
                    <a:pt x="17" y="8289"/>
                    <a:pt x="17" y="8302"/>
                    <a:pt x="17" y="8315"/>
                  </a:cubicBezTo>
                  <a:cubicBezTo>
                    <a:pt x="13" y="8345"/>
                    <a:pt x="21" y="8370"/>
                    <a:pt x="34" y="8395"/>
                  </a:cubicBezTo>
                  <a:lnTo>
                    <a:pt x="59" y="8446"/>
                  </a:lnTo>
                  <a:lnTo>
                    <a:pt x="102" y="8489"/>
                  </a:lnTo>
                  <a:cubicBezTo>
                    <a:pt x="123" y="8506"/>
                    <a:pt x="153" y="8518"/>
                    <a:pt x="182" y="8527"/>
                  </a:cubicBezTo>
                  <a:cubicBezTo>
                    <a:pt x="194" y="8530"/>
                    <a:pt x="206" y="8533"/>
                    <a:pt x="220" y="8533"/>
                  </a:cubicBezTo>
                  <a:cubicBezTo>
                    <a:pt x="226" y="8533"/>
                    <a:pt x="231" y="8532"/>
                    <a:pt x="238" y="8531"/>
                  </a:cubicBezTo>
                  <a:cubicBezTo>
                    <a:pt x="242" y="8532"/>
                    <a:pt x="247" y="8532"/>
                    <a:pt x="252" y="8532"/>
                  </a:cubicBezTo>
                  <a:cubicBezTo>
                    <a:pt x="274" y="8532"/>
                    <a:pt x="297" y="8525"/>
                    <a:pt x="318" y="8518"/>
                  </a:cubicBezTo>
                  <a:lnTo>
                    <a:pt x="327" y="8514"/>
                  </a:lnTo>
                  <a:lnTo>
                    <a:pt x="335" y="8514"/>
                  </a:lnTo>
                  <a:cubicBezTo>
                    <a:pt x="437" y="8497"/>
                    <a:pt x="522" y="8434"/>
                    <a:pt x="560" y="8340"/>
                  </a:cubicBezTo>
                  <a:cubicBezTo>
                    <a:pt x="573" y="8302"/>
                    <a:pt x="581" y="8260"/>
                    <a:pt x="577" y="8222"/>
                  </a:cubicBezTo>
                  <a:cubicBezTo>
                    <a:pt x="577" y="8222"/>
                    <a:pt x="577" y="8217"/>
                    <a:pt x="577" y="8217"/>
                  </a:cubicBezTo>
                  <a:lnTo>
                    <a:pt x="577" y="8213"/>
                  </a:lnTo>
                  <a:lnTo>
                    <a:pt x="577" y="8149"/>
                  </a:lnTo>
                  <a:cubicBezTo>
                    <a:pt x="577" y="8145"/>
                    <a:pt x="577" y="8141"/>
                    <a:pt x="577" y="8141"/>
                  </a:cubicBezTo>
                  <a:cubicBezTo>
                    <a:pt x="573" y="8099"/>
                    <a:pt x="556" y="8060"/>
                    <a:pt x="530" y="8026"/>
                  </a:cubicBezTo>
                  <a:lnTo>
                    <a:pt x="488" y="7984"/>
                  </a:lnTo>
                  <a:cubicBezTo>
                    <a:pt x="462" y="7963"/>
                    <a:pt x="433" y="7946"/>
                    <a:pt x="403" y="7942"/>
                  </a:cubicBezTo>
                  <a:cubicBezTo>
                    <a:pt x="385" y="7936"/>
                    <a:pt x="365" y="7933"/>
                    <a:pt x="345" y="7933"/>
                  </a:cubicBezTo>
                  <a:cubicBezTo>
                    <a:pt x="333" y="7933"/>
                    <a:pt x="321" y="7934"/>
                    <a:pt x="310" y="7937"/>
                  </a:cubicBezTo>
                  <a:lnTo>
                    <a:pt x="272" y="7942"/>
                  </a:lnTo>
                  <a:cubicBezTo>
                    <a:pt x="272" y="7895"/>
                    <a:pt x="280" y="7848"/>
                    <a:pt x="289" y="7802"/>
                  </a:cubicBezTo>
                  <a:cubicBezTo>
                    <a:pt x="301" y="7730"/>
                    <a:pt x="318" y="7653"/>
                    <a:pt x="339" y="7581"/>
                  </a:cubicBezTo>
                  <a:cubicBezTo>
                    <a:pt x="373" y="7437"/>
                    <a:pt x="424" y="7297"/>
                    <a:pt x="479" y="7157"/>
                  </a:cubicBezTo>
                  <a:cubicBezTo>
                    <a:pt x="594" y="6877"/>
                    <a:pt x="738" y="6614"/>
                    <a:pt x="916" y="6372"/>
                  </a:cubicBezTo>
                  <a:cubicBezTo>
                    <a:pt x="1094" y="6126"/>
                    <a:pt x="1298" y="5901"/>
                    <a:pt x="1523" y="5706"/>
                  </a:cubicBezTo>
                  <a:cubicBezTo>
                    <a:pt x="1752" y="5507"/>
                    <a:pt x="2002" y="5333"/>
                    <a:pt x="2269" y="5193"/>
                  </a:cubicBezTo>
                  <a:cubicBezTo>
                    <a:pt x="2494" y="5079"/>
                    <a:pt x="2732" y="4981"/>
                    <a:pt x="2978" y="4913"/>
                  </a:cubicBezTo>
                  <a:lnTo>
                    <a:pt x="2978" y="4913"/>
                  </a:lnTo>
                  <a:cubicBezTo>
                    <a:pt x="2872" y="5002"/>
                    <a:pt x="2774" y="5096"/>
                    <a:pt x="2685" y="5197"/>
                  </a:cubicBezTo>
                  <a:cubicBezTo>
                    <a:pt x="2358" y="5562"/>
                    <a:pt x="2125" y="6003"/>
                    <a:pt x="2015" y="6487"/>
                  </a:cubicBezTo>
                  <a:cubicBezTo>
                    <a:pt x="1994" y="6563"/>
                    <a:pt x="1977" y="6644"/>
                    <a:pt x="1964" y="6724"/>
                  </a:cubicBezTo>
                  <a:cubicBezTo>
                    <a:pt x="1960" y="6767"/>
                    <a:pt x="1955" y="6805"/>
                    <a:pt x="1947" y="6843"/>
                  </a:cubicBezTo>
                  <a:cubicBezTo>
                    <a:pt x="1947" y="6864"/>
                    <a:pt x="1943" y="6885"/>
                    <a:pt x="1938" y="6907"/>
                  </a:cubicBezTo>
                  <a:cubicBezTo>
                    <a:pt x="1934" y="6924"/>
                    <a:pt x="1930" y="6941"/>
                    <a:pt x="1930" y="6958"/>
                  </a:cubicBezTo>
                  <a:cubicBezTo>
                    <a:pt x="1896" y="6979"/>
                    <a:pt x="1866" y="7004"/>
                    <a:pt x="1845" y="7034"/>
                  </a:cubicBezTo>
                  <a:cubicBezTo>
                    <a:pt x="1794" y="7102"/>
                    <a:pt x="1773" y="7182"/>
                    <a:pt x="1782" y="7263"/>
                  </a:cubicBezTo>
                  <a:cubicBezTo>
                    <a:pt x="1805" y="7419"/>
                    <a:pt x="1940" y="7533"/>
                    <a:pt x="2094" y="7533"/>
                  </a:cubicBezTo>
                  <a:cubicBezTo>
                    <a:pt x="2107" y="7533"/>
                    <a:pt x="2120" y="7532"/>
                    <a:pt x="2134" y="7530"/>
                  </a:cubicBezTo>
                  <a:cubicBezTo>
                    <a:pt x="2303" y="7505"/>
                    <a:pt x="2418" y="7348"/>
                    <a:pt x="2397" y="7178"/>
                  </a:cubicBezTo>
                  <a:cubicBezTo>
                    <a:pt x="2384" y="7098"/>
                    <a:pt x="2341" y="7025"/>
                    <a:pt x="2278" y="6975"/>
                  </a:cubicBezTo>
                  <a:cubicBezTo>
                    <a:pt x="2231" y="6941"/>
                    <a:pt x="2176" y="6919"/>
                    <a:pt x="2121" y="6915"/>
                  </a:cubicBezTo>
                  <a:cubicBezTo>
                    <a:pt x="2125" y="6902"/>
                    <a:pt x="2125" y="6885"/>
                    <a:pt x="2117" y="6877"/>
                  </a:cubicBezTo>
                  <a:cubicBezTo>
                    <a:pt x="2107" y="6865"/>
                    <a:pt x="2094" y="6858"/>
                    <a:pt x="2082" y="6858"/>
                  </a:cubicBezTo>
                  <a:cubicBezTo>
                    <a:pt x="2073" y="6858"/>
                    <a:pt x="2064" y="6861"/>
                    <a:pt x="2057" y="6869"/>
                  </a:cubicBezTo>
                  <a:lnTo>
                    <a:pt x="1998" y="6902"/>
                  </a:lnTo>
                  <a:cubicBezTo>
                    <a:pt x="1998" y="6881"/>
                    <a:pt x="1998" y="6860"/>
                    <a:pt x="1998" y="6839"/>
                  </a:cubicBezTo>
                  <a:cubicBezTo>
                    <a:pt x="2002" y="6796"/>
                    <a:pt x="2006" y="6750"/>
                    <a:pt x="2015" y="6707"/>
                  </a:cubicBezTo>
                  <a:cubicBezTo>
                    <a:pt x="2028" y="6618"/>
                    <a:pt x="2044" y="6529"/>
                    <a:pt x="2066" y="6440"/>
                  </a:cubicBezTo>
                  <a:cubicBezTo>
                    <a:pt x="2218" y="5838"/>
                    <a:pt x="2566" y="5303"/>
                    <a:pt x="3050" y="4913"/>
                  </a:cubicBezTo>
                  <a:cubicBezTo>
                    <a:pt x="3096" y="4922"/>
                    <a:pt x="3113" y="4998"/>
                    <a:pt x="3118" y="5036"/>
                  </a:cubicBezTo>
                  <a:cubicBezTo>
                    <a:pt x="3126" y="5100"/>
                    <a:pt x="3130" y="5163"/>
                    <a:pt x="3135" y="5227"/>
                  </a:cubicBezTo>
                  <a:cubicBezTo>
                    <a:pt x="3147" y="5452"/>
                    <a:pt x="3135" y="5677"/>
                    <a:pt x="3092" y="5901"/>
                  </a:cubicBezTo>
                  <a:cubicBezTo>
                    <a:pt x="3071" y="6012"/>
                    <a:pt x="3045" y="6122"/>
                    <a:pt x="3007" y="6232"/>
                  </a:cubicBezTo>
                  <a:cubicBezTo>
                    <a:pt x="2999" y="6262"/>
                    <a:pt x="2990" y="6287"/>
                    <a:pt x="2978" y="6317"/>
                  </a:cubicBezTo>
                  <a:cubicBezTo>
                    <a:pt x="2961" y="6309"/>
                    <a:pt x="2944" y="6304"/>
                    <a:pt x="2927" y="6304"/>
                  </a:cubicBezTo>
                  <a:lnTo>
                    <a:pt x="2884" y="6304"/>
                  </a:lnTo>
                  <a:cubicBezTo>
                    <a:pt x="2855" y="6309"/>
                    <a:pt x="2825" y="6317"/>
                    <a:pt x="2804" y="6334"/>
                  </a:cubicBezTo>
                  <a:lnTo>
                    <a:pt x="2770" y="6368"/>
                  </a:lnTo>
                  <a:cubicBezTo>
                    <a:pt x="2744" y="6406"/>
                    <a:pt x="2736" y="6449"/>
                    <a:pt x="2740" y="6495"/>
                  </a:cubicBezTo>
                  <a:cubicBezTo>
                    <a:pt x="2740" y="6516"/>
                    <a:pt x="2749" y="6538"/>
                    <a:pt x="2761" y="6555"/>
                  </a:cubicBezTo>
                  <a:cubicBezTo>
                    <a:pt x="2770" y="6576"/>
                    <a:pt x="2787" y="6593"/>
                    <a:pt x="2804" y="6606"/>
                  </a:cubicBezTo>
                  <a:lnTo>
                    <a:pt x="2825" y="6623"/>
                  </a:lnTo>
                  <a:lnTo>
                    <a:pt x="2833" y="6627"/>
                  </a:lnTo>
                  <a:cubicBezTo>
                    <a:pt x="2838" y="6631"/>
                    <a:pt x="2846" y="6631"/>
                    <a:pt x="2855" y="6635"/>
                  </a:cubicBezTo>
                  <a:cubicBezTo>
                    <a:pt x="2872" y="6648"/>
                    <a:pt x="2893" y="6656"/>
                    <a:pt x="2914" y="6656"/>
                  </a:cubicBezTo>
                  <a:cubicBezTo>
                    <a:pt x="2922" y="6658"/>
                    <a:pt x="2929" y="6658"/>
                    <a:pt x="2937" y="6658"/>
                  </a:cubicBezTo>
                  <a:cubicBezTo>
                    <a:pt x="2987" y="6658"/>
                    <a:pt x="3033" y="6633"/>
                    <a:pt x="3067" y="6593"/>
                  </a:cubicBezTo>
                  <a:cubicBezTo>
                    <a:pt x="3075" y="6584"/>
                    <a:pt x="3084" y="6572"/>
                    <a:pt x="3088" y="6555"/>
                  </a:cubicBezTo>
                  <a:cubicBezTo>
                    <a:pt x="3092" y="6542"/>
                    <a:pt x="3096" y="6529"/>
                    <a:pt x="3101" y="6516"/>
                  </a:cubicBezTo>
                  <a:cubicBezTo>
                    <a:pt x="3101" y="6499"/>
                    <a:pt x="3101" y="6487"/>
                    <a:pt x="3101" y="6474"/>
                  </a:cubicBezTo>
                  <a:lnTo>
                    <a:pt x="3088" y="6432"/>
                  </a:lnTo>
                  <a:cubicBezTo>
                    <a:pt x="3075" y="6402"/>
                    <a:pt x="3054" y="6376"/>
                    <a:pt x="3033" y="6360"/>
                  </a:cubicBezTo>
                  <a:lnTo>
                    <a:pt x="3024" y="6355"/>
                  </a:lnTo>
                  <a:lnTo>
                    <a:pt x="3016" y="6347"/>
                  </a:lnTo>
                  <a:cubicBezTo>
                    <a:pt x="3033" y="6296"/>
                    <a:pt x="3050" y="6245"/>
                    <a:pt x="3067" y="6194"/>
                  </a:cubicBezTo>
                  <a:cubicBezTo>
                    <a:pt x="3135" y="5965"/>
                    <a:pt x="3173" y="5728"/>
                    <a:pt x="3181" y="5490"/>
                  </a:cubicBezTo>
                  <a:cubicBezTo>
                    <a:pt x="3185" y="5371"/>
                    <a:pt x="3181" y="5253"/>
                    <a:pt x="3168" y="5134"/>
                  </a:cubicBezTo>
                  <a:cubicBezTo>
                    <a:pt x="3168" y="5079"/>
                    <a:pt x="3156" y="5019"/>
                    <a:pt x="3143" y="4964"/>
                  </a:cubicBezTo>
                  <a:lnTo>
                    <a:pt x="3143" y="4964"/>
                  </a:lnTo>
                  <a:cubicBezTo>
                    <a:pt x="3232" y="5104"/>
                    <a:pt x="3313" y="5257"/>
                    <a:pt x="3381" y="5409"/>
                  </a:cubicBezTo>
                  <a:cubicBezTo>
                    <a:pt x="3453" y="5575"/>
                    <a:pt x="3504" y="5749"/>
                    <a:pt x="3546" y="5923"/>
                  </a:cubicBezTo>
                  <a:cubicBezTo>
                    <a:pt x="3622" y="6275"/>
                    <a:pt x="3631" y="6639"/>
                    <a:pt x="3571" y="6992"/>
                  </a:cubicBezTo>
                  <a:cubicBezTo>
                    <a:pt x="3559" y="7081"/>
                    <a:pt x="3537" y="7170"/>
                    <a:pt x="3516" y="7254"/>
                  </a:cubicBezTo>
                  <a:cubicBezTo>
                    <a:pt x="3504" y="7297"/>
                    <a:pt x="3487" y="7339"/>
                    <a:pt x="3474" y="7382"/>
                  </a:cubicBezTo>
                  <a:cubicBezTo>
                    <a:pt x="3470" y="7394"/>
                    <a:pt x="3465" y="7411"/>
                    <a:pt x="3461" y="7424"/>
                  </a:cubicBezTo>
                  <a:cubicBezTo>
                    <a:pt x="3431" y="7424"/>
                    <a:pt x="3406" y="7433"/>
                    <a:pt x="3376" y="7441"/>
                  </a:cubicBezTo>
                  <a:cubicBezTo>
                    <a:pt x="3368" y="7445"/>
                    <a:pt x="3359" y="7454"/>
                    <a:pt x="3351" y="7458"/>
                  </a:cubicBezTo>
                  <a:lnTo>
                    <a:pt x="3321" y="7467"/>
                  </a:lnTo>
                  <a:cubicBezTo>
                    <a:pt x="3232" y="7505"/>
                    <a:pt x="3168" y="7590"/>
                    <a:pt x="3156" y="7683"/>
                  </a:cubicBezTo>
                  <a:cubicBezTo>
                    <a:pt x="3135" y="7853"/>
                    <a:pt x="3270" y="7989"/>
                    <a:pt x="3424" y="7989"/>
                  </a:cubicBezTo>
                  <a:cubicBezTo>
                    <a:pt x="3459" y="7989"/>
                    <a:pt x="3494" y="7982"/>
                    <a:pt x="3529" y="7967"/>
                  </a:cubicBezTo>
                  <a:cubicBezTo>
                    <a:pt x="3571" y="7950"/>
                    <a:pt x="3610" y="7920"/>
                    <a:pt x="3639" y="7882"/>
                  </a:cubicBezTo>
                  <a:cubicBezTo>
                    <a:pt x="3669" y="7844"/>
                    <a:pt x="3686" y="7797"/>
                    <a:pt x="3694" y="7751"/>
                  </a:cubicBezTo>
                  <a:lnTo>
                    <a:pt x="3694" y="7721"/>
                  </a:lnTo>
                  <a:lnTo>
                    <a:pt x="3699" y="7687"/>
                  </a:lnTo>
                  <a:cubicBezTo>
                    <a:pt x="3711" y="7607"/>
                    <a:pt x="3677" y="7526"/>
                    <a:pt x="3610" y="7475"/>
                  </a:cubicBezTo>
                  <a:cubicBezTo>
                    <a:pt x="3588" y="7458"/>
                    <a:pt x="3567" y="7445"/>
                    <a:pt x="3546" y="7437"/>
                  </a:cubicBezTo>
                  <a:cubicBezTo>
                    <a:pt x="3593" y="7276"/>
                    <a:pt x="3627" y="7110"/>
                    <a:pt x="3644" y="6941"/>
                  </a:cubicBezTo>
                  <a:cubicBezTo>
                    <a:pt x="3665" y="6758"/>
                    <a:pt x="3669" y="6572"/>
                    <a:pt x="3656" y="6389"/>
                  </a:cubicBezTo>
                  <a:cubicBezTo>
                    <a:pt x="3644" y="6207"/>
                    <a:pt x="3618" y="6029"/>
                    <a:pt x="3576" y="5851"/>
                  </a:cubicBezTo>
                  <a:cubicBezTo>
                    <a:pt x="3529" y="5672"/>
                    <a:pt x="3470" y="5499"/>
                    <a:pt x="3393" y="5329"/>
                  </a:cubicBezTo>
                  <a:cubicBezTo>
                    <a:pt x="3321" y="5176"/>
                    <a:pt x="3236" y="5032"/>
                    <a:pt x="3143" y="4892"/>
                  </a:cubicBezTo>
                  <a:lnTo>
                    <a:pt x="3143" y="4892"/>
                  </a:lnTo>
                  <a:cubicBezTo>
                    <a:pt x="3143" y="4892"/>
                    <a:pt x="3147" y="4896"/>
                    <a:pt x="3151" y="4896"/>
                  </a:cubicBezTo>
                  <a:cubicBezTo>
                    <a:pt x="3177" y="4896"/>
                    <a:pt x="3198" y="4900"/>
                    <a:pt x="3224" y="4909"/>
                  </a:cubicBezTo>
                  <a:cubicBezTo>
                    <a:pt x="3249" y="4913"/>
                    <a:pt x="3270" y="4917"/>
                    <a:pt x="3296" y="4922"/>
                  </a:cubicBezTo>
                  <a:cubicBezTo>
                    <a:pt x="3342" y="4930"/>
                    <a:pt x="3389" y="4943"/>
                    <a:pt x="3431" y="4956"/>
                  </a:cubicBezTo>
                  <a:cubicBezTo>
                    <a:pt x="3525" y="4981"/>
                    <a:pt x="3618" y="5015"/>
                    <a:pt x="3703" y="5057"/>
                  </a:cubicBezTo>
                  <a:cubicBezTo>
                    <a:pt x="4008" y="5210"/>
                    <a:pt x="4246" y="5456"/>
                    <a:pt x="4428" y="5740"/>
                  </a:cubicBezTo>
                  <a:cubicBezTo>
                    <a:pt x="4513" y="5872"/>
                    <a:pt x="4589" y="6007"/>
                    <a:pt x="4653" y="6152"/>
                  </a:cubicBezTo>
                  <a:cubicBezTo>
                    <a:pt x="4644" y="6156"/>
                    <a:pt x="4636" y="6156"/>
                    <a:pt x="4628" y="6160"/>
                  </a:cubicBezTo>
                  <a:cubicBezTo>
                    <a:pt x="4581" y="6169"/>
                    <a:pt x="4534" y="6186"/>
                    <a:pt x="4500" y="6220"/>
                  </a:cubicBezTo>
                  <a:lnTo>
                    <a:pt x="4432" y="6287"/>
                  </a:lnTo>
                  <a:lnTo>
                    <a:pt x="4415" y="6309"/>
                  </a:lnTo>
                  <a:lnTo>
                    <a:pt x="4411" y="6313"/>
                  </a:lnTo>
                  <a:lnTo>
                    <a:pt x="4411" y="6317"/>
                  </a:lnTo>
                  <a:lnTo>
                    <a:pt x="4365" y="6402"/>
                  </a:lnTo>
                  <a:cubicBezTo>
                    <a:pt x="4343" y="6444"/>
                    <a:pt x="4335" y="6491"/>
                    <a:pt x="4339" y="6538"/>
                  </a:cubicBezTo>
                  <a:lnTo>
                    <a:pt x="4339" y="6559"/>
                  </a:lnTo>
                  <a:lnTo>
                    <a:pt x="4339" y="6593"/>
                  </a:lnTo>
                  <a:cubicBezTo>
                    <a:pt x="4343" y="6627"/>
                    <a:pt x="4352" y="6656"/>
                    <a:pt x="4365" y="6686"/>
                  </a:cubicBezTo>
                  <a:cubicBezTo>
                    <a:pt x="4411" y="6801"/>
                    <a:pt x="4517" y="6881"/>
                    <a:pt x="4636" y="6894"/>
                  </a:cubicBezTo>
                  <a:cubicBezTo>
                    <a:pt x="4647" y="6895"/>
                    <a:pt x="4659" y="6895"/>
                    <a:pt x="4670" y="6895"/>
                  </a:cubicBezTo>
                  <a:cubicBezTo>
                    <a:pt x="4726" y="6895"/>
                    <a:pt x="4782" y="6886"/>
                    <a:pt x="4835" y="6869"/>
                  </a:cubicBezTo>
                  <a:lnTo>
                    <a:pt x="4916" y="6822"/>
                  </a:lnTo>
                  <a:cubicBezTo>
                    <a:pt x="4941" y="6801"/>
                    <a:pt x="4967" y="6775"/>
                    <a:pt x="4988" y="6746"/>
                  </a:cubicBezTo>
                  <a:lnTo>
                    <a:pt x="5005" y="6724"/>
                  </a:lnTo>
                  <a:cubicBezTo>
                    <a:pt x="5039" y="6686"/>
                    <a:pt x="5056" y="6639"/>
                    <a:pt x="5064" y="6593"/>
                  </a:cubicBezTo>
                  <a:cubicBezTo>
                    <a:pt x="5077" y="6563"/>
                    <a:pt x="5081" y="6533"/>
                    <a:pt x="5077" y="6504"/>
                  </a:cubicBezTo>
                  <a:cubicBezTo>
                    <a:pt x="5081" y="6457"/>
                    <a:pt x="5073" y="6410"/>
                    <a:pt x="5052" y="6368"/>
                  </a:cubicBezTo>
                  <a:lnTo>
                    <a:pt x="5005" y="6283"/>
                  </a:lnTo>
                  <a:cubicBezTo>
                    <a:pt x="4967" y="6232"/>
                    <a:pt x="4912" y="6194"/>
                    <a:pt x="4852" y="6169"/>
                  </a:cubicBezTo>
                  <a:cubicBezTo>
                    <a:pt x="4818" y="6156"/>
                    <a:pt x="4780" y="6147"/>
                    <a:pt x="4746" y="6143"/>
                  </a:cubicBezTo>
                  <a:cubicBezTo>
                    <a:pt x="4738" y="6126"/>
                    <a:pt x="4729" y="6109"/>
                    <a:pt x="4721" y="6092"/>
                  </a:cubicBezTo>
                  <a:cubicBezTo>
                    <a:pt x="4577" y="5770"/>
                    <a:pt x="4369" y="5477"/>
                    <a:pt x="4110" y="5240"/>
                  </a:cubicBezTo>
                  <a:cubicBezTo>
                    <a:pt x="3979" y="5125"/>
                    <a:pt x="3834" y="5032"/>
                    <a:pt x="3673" y="4964"/>
                  </a:cubicBezTo>
                  <a:cubicBezTo>
                    <a:pt x="3593" y="4930"/>
                    <a:pt x="3508" y="4900"/>
                    <a:pt x="3419" y="4884"/>
                  </a:cubicBezTo>
                  <a:cubicBezTo>
                    <a:pt x="3376" y="4871"/>
                    <a:pt x="3334" y="4867"/>
                    <a:pt x="3291" y="4858"/>
                  </a:cubicBezTo>
                  <a:lnTo>
                    <a:pt x="3270" y="4858"/>
                  </a:lnTo>
                  <a:lnTo>
                    <a:pt x="3308" y="4845"/>
                  </a:lnTo>
                  <a:cubicBezTo>
                    <a:pt x="3474" y="4854"/>
                    <a:pt x="3635" y="4867"/>
                    <a:pt x="3796" y="4888"/>
                  </a:cubicBezTo>
                  <a:cubicBezTo>
                    <a:pt x="3902" y="4905"/>
                    <a:pt x="4004" y="4922"/>
                    <a:pt x="4106" y="4943"/>
                  </a:cubicBezTo>
                  <a:cubicBezTo>
                    <a:pt x="4208" y="4960"/>
                    <a:pt x="4305" y="4990"/>
                    <a:pt x="4403" y="5028"/>
                  </a:cubicBezTo>
                  <a:cubicBezTo>
                    <a:pt x="4496" y="5070"/>
                    <a:pt x="4581" y="5130"/>
                    <a:pt x="4649" y="5210"/>
                  </a:cubicBezTo>
                  <a:cubicBezTo>
                    <a:pt x="4721" y="5291"/>
                    <a:pt x="4784" y="5380"/>
                    <a:pt x="4844" y="5473"/>
                  </a:cubicBezTo>
                  <a:cubicBezTo>
                    <a:pt x="4967" y="5660"/>
                    <a:pt x="5090" y="5846"/>
                    <a:pt x="5204" y="6037"/>
                  </a:cubicBezTo>
                  <a:cubicBezTo>
                    <a:pt x="5255" y="6114"/>
                    <a:pt x="5302" y="6194"/>
                    <a:pt x="5349" y="6275"/>
                  </a:cubicBezTo>
                  <a:cubicBezTo>
                    <a:pt x="5298" y="6347"/>
                    <a:pt x="5285" y="6440"/>
                    <a:pt x="5319" y="6525"/>
                  </a:cubicBezTo>
                  <a:cubicBezTo>
                    <a:pt x="5323" y="6563"/>
                    <a:pt x="5340" y="6601"/>
                    <a:pt x="5366" y="6631"/>
                  </a:cubicBezTo>
                  <a:cubicBezTo>
                    <a:pt x="5417" y="6697"/>
                    <a:pt x="5490" y="6728"/>
                    <a:pt x="5562" y="6728"/>
                  </a:cubicBezTo>
                  <a:cubicBezTo>
                    <a:pt x="5658" y="6728"/>
                    <a:pt x="5753" y="6673"/>
                    <a:pt x="5794" y="6572"/>
                  </a:cubicBezTo>
                  <a:cubicBezTo>
                    <a:pt x="5807" y="6538"/>
                    <a:pt x="5815" y="6499"/>
                    <a:pt x="5811" y="6457"/>
                  </a:cubicBezTo>
                  <a:cubicBezTo>
                    <a:pt x="5815" y="6415"/>
                    <a:pt x="5811" y="6372"/>
                    <a:pt x="5794" y="6330"/>
                  </a:cubicBezTo>
                  <a:cubicBezTo>
                    <a:pt x="5777" y="6287"/>
                    <a:pt x="5747" y="6253"/>
                    <a:pt x="5713" y="6224"/>
                  </a:cubicBezTo>
                  <a:cubicBezTo>
                    <a:pt x="5660" y="6189"/>
                    <a:pt x="5603" y="6172"/>
                    <a:pt x="5543" y="6172"/>
                  </a:cubicBezTo>
                  <a:cubicBezTo>
                    <a:pt x="5536" y="6172"/>
                    <a:pt x="5529" y="6172"/>
                    <a:pt x="5522" y="6173"/>
                  </a:cubicBezTo>
                  <a:cubicBezTo>
                    <a:pt x="5480" y="6181"/>
                    <a:pt x="5446" y="6194"/>
                    <a:pt x="5412" y="6215"/>
                  </a:cubicBezTo>
                  <a:cubicBezTo>
                    <a:pt x="5366" y="6135"/>
                    <a:pt x="5319" y="6058"/>
                    <a:pt x="5268" y="5978"/>
                  </a:cubicBezTo>
                  <a:cubicBezTo>
                    <a:pt x="5145" y="5778"/>
                    <a:pt x="5022" y="5583"/>
                    <a:pt x="4890" y="5392"/>
                  </a:cubicBezTo>
                  <a:cubicBezTo>
                    <a:pt x="4827" y="5295"/>
                    <a:pt x="4759" y="5210"/>
                    <a:pt x="4683" y="5125"/>
                  </a:cubicBezTo>
                  <a:cubicBezTo>
                    <a:pt x="4602" y="5045"/>
                    <a:pt x="4505" y="4981"/>
                    <a:pt x="4394" y="4943"/>
                  </a:cubicBezTo>
                  <a:cubicBezTo>
                    <a:pt x="4288" y="4905"/>
                    <a:pt x="4182" y="4879"/>
                    <a:pt x="4072" y="4862"/>
                  </a:cubicBezTo>
                  <a:cubicBezTo>
                    <a:pt x="3966" y="4841"/>
                    <a:pt x="3860" y="4824"/>
                    <a:pt x="3754" y="4816"/>
                  </a:cubicBezTo>
                  <a:cubicBezTo>
                    <a:pt x="3665" y="4807"/>
                    <a:pt x="3571" y="4799"/>
                    <a:pt x="3482" y="4794"/>
                  </a:cubicBezTo>
                  <a:cubicBezTo>
                    <a:pt x="3567" y="4773"/>
                    <a:pt x="3652" y="4752"/>
                    <a:pt x="3737" y="4735"/>
                  </a:cubicBezTo>
                  <a:cubicBezTo>
                    <a:pt x="3911" y="4701"/>
                    <a:pt x="4085" y="4680"/>
                    <a:pt x="4263" y="4671"/>
                  </a:cubicBezTo>
                  <a:cubicBezTo>
                    <a:pt x="4293" y="4670"/>
                    <a:pt x="4322" y="4669"/>
                    <a:pt x="4352" y="4669"/>
                  </a:cubicBezTo>
                  <a:cubicBezTo>
                    <a:pt x="4496" y="4669"/>
                    <a:pt x="4640" y="4686"/>
                    <a:pt x="4784" y="4714"/>
                  </a:cubicBezTo>
                  <a:cubicBezTo>
                    <a:pt x="4958" y="4748"/>
                    <a:pt x="5124" y="4811"/>
                    <a:pt x="5281" y="4892"/>
                  </a:cubicBezTo>
                  <a:cubicBezTo>
                    <a:pt x="5357" y="4934"/>
                    <a:pt x="5429" y="4985"/>
                    <a:pt x="5497" y="5036"/>
                  </a:cubicBezTo>
                  <a:cubicBezTo>
                    <a:pt x="5514" y="5049"/>
                    <a:pt x="5527" y="5062"/>
                    <a:pt x="5544" y="5074"/>
                  </a:cubicBezTo>
                  <a:cubicBezTo>
                    <a:pt x="5535" y="5104"/>
                    <a:pt x="5535" y="5130"/>
                    <a:pt x="5535" y="5159"/>
                  </a:cubicBezTo>
                  <a:cubicBezTo>
                    <a:pt x="5539" y="5185"/>
                    <a:pt x="5548" y="5210"/>
                    <a:pt x="5565" y="5231"/>
                  </a:cubicBezTo>
                  <a:cubicBezTo>
                    <a:pt x="5573" y="5257"/>
                    <a:pt x="5595" y="5278"/>
                    <a:pt x="5616" y="5291"/>
                  </a:cubicBezTo>
                  <a:cubicBezTo>
                    <a:pt x="5645" y="5312"/>
                    <a:pt x="5679" y="5329"/>
                    <a:pt x="5713" y="5333"/>
                  </a:cubicBezTo>
                  <a:lnTo>
                    <a:pt x="5768" y="5333"/>
                  </a:lnTo>
                  <a:cubicBezTo>
                    <a:pt x="5841" y="5320"/>
                    <a:pt x="5900" y="5274"/>
                    <a:pt x="5925" y="5206"/>
                  </a:cubicBezTo>
                  <a:lnTo>
                    <a:pt x="5934" y="5180"/>
                  </a:lnTo>
                  <a:cubicBezTo>
                    <a:pt x="5934" y="5176"/>
                    <a:pt x="5934" y="5172"/>
                    <a:pt x="5938" y="5163"/>
                  </a:cubicBezTo>
                  <a:cubicBezTo>
                    <a:pt x="5942" y="5159"/>
                    <a:pt x="5938" y="5159"/>
                    <a:pt x="5938" y="5159"/>
                  </a:cubicBezTo>
                  <a:lnTo>
                    <a:pt x="5938" y="5155"/>
                  </a:lnTo>
                  <a:cubicBezTo>
                    <a:pt x="5951" y="5134"/>
                    <a:pt x="5955" y="5108"/>
                    <a:pt x="5951" y="5087"/>
                  </a:cubicBezTo>
                  <a:cubicBezTo>
                    <a:pt x="5951" y="5079"/>
                    <a:pt x="5951" y="5070"/>
                    <a:pt x="5951" y="5062"/>
                  </a:cubicBezTo>
                  <a:cubicBezTo>
                    <a:pt x="5947" y="5028"/>
                    <a:pt x="5934" y="4998"/>
                    <a:pt x="5917" y="4973"/>
                  </a:cubicBezTo>
                  <a:lnTo>
                    <a:pt x="5883" y="4939"/>
                  </a:lnTo>
                  <a:cubicBezTo>
                    <a:pt x="5862" y="4922"/>
                    <a:pt x="5841" y="4913"/>
                    <a:pt x="5815" y="4909"/>
                  </a:cubicBezTo>
                  <a:cubicBezTo>
                    <a:pt x="5803" y="4904"/>
                    <a:pt x="5789" y="4902"/>
                    <a:pt x="5774" y="4902"/>
                  </a:cubicBezTo>
                  <a:cubicBezTo>
                    <a:pt x="5764" y="4902"/>
                    <a:pt x="5754" y="4903"/>
                    <a:pt x="5743" y="4905"/>
                  </a:cubicBezTo>
                  <a:cubicBezTo>
                    <a:pt x="5730" y="4905"/>
                    <a:pt x="5713" y="4909"/>
                    <a:pt x="5696" y="4917"/>
                  </a:cubicBezTo>
                  <a:lnTo>
                    <a:pt x="5658" y="4939"/>
                  </a:lnTo>
                  <a:lnTo>
                    <a:pt x="5654" y="4939"/>
                  </a:lnTo>
                  <a:lnTo>
                    <a:pt x="5650" y="4943"/>
                  </a:lnTo>
                  <a:lnTo>
                    <a:pt x="5637" y="4951"/>
                  </a:lnTo>
                  <a:lnTo>
                    <a:pt x="5612" y="4968"/>
                  </a:lnTo>
                  <a:cubicBezTo>
                    <a:pt x="5599" y="4977"/>
                    <a:pt x="5590" y="4985"/>
                    <a:pt x="5582" y="4998"/>
                  </a:cubicBezTo>
                  <a:cubicBezTo>
                    <a:pt x="5480" y="4913"/>
                    <a:pt x="5374" y="4845"/>
                    <a:pt x="5259" y="4786"/>
                  </a:cubicBezTo>
                  <a:cubicBezTo>
                    <a:pt x="5094" y="4705"/>
                    <a:pt x="4916" y="4646"/>
                    <a:pt x="4734" y="4616"/>
                  </a:cubicBezTo>
                  <a:cubicBezTo>
                    <a:pt x="4609" y="4596"/>
                    <a:pt x="4482" y="4585"/>
                    <a:pt x="4355" y="4585"/>
                  </a:cubicBezTo>
                  <a:cubicBezTo>
                    <a:pt x="4300" y="4585"/>
                    <a:pt x="4245" y="4587"/>
                    <a:pt x="4191" y="4591"/>
                  </a:cubicBezTo>
                  <a:cubicBezTo>
                    <a:pt x="4013" y="4604"/>
                    <a:pt x="3834" y="4638"/>
                    <a:pt x="3660" y="4684"/>
                  </a:cubicBezTo>
                  <a:cubicBezTo>
                    <a:pt x="3546" y="4714"/>
                    <a:pt x="3436" y="4752"/>
                    <a:pt x="3325" y="4790"/>
                  </a:cubicBezTo>
                  <a:cubicBezTo>
                    <a:pt x="3253" y="4790"/>
                    <a:pt x="3181" y="4794"/>
                    <a:pt x="3109" y="4799"/>
                  </a:cubicBezTo>
                  <a:lnTo>
                    <a:pt x="3109" y="4714"/>
                  </a:lnTo>
                  <a:cubicBezTo>
                    <a:pt x="3109" y="4404"/>
                    <a:pt x="3211" y="4103"/>
                    <a:pt x="3321" y="3819"/>
                  </a:cubicBezTo>
                  <a:cubicBezTo>
                    <a:pt x="3448" y="3488"/>
                    <a:pt x="3584" y="3166"/>
                    <a:pt x="3724" y="2843"/>
                  </a:cubicBezTo>
                  <a:cubicBezTo>
                    <a:pt x="3868" y="2521"/>
                    <a:pt x="4021" y="2199"/>
                    <a:pt x="4182" y="1885"/>
                  </a:cubicBezTo>
                  <a:cubicBezTo>
                    <a:pt x="4343" y="1571"/>
                    <a:pt x="4513" y="1257"/>
                    <a:pt x="4691" y="948"/>
                  </a:cubicBezTo>
                  <a:cubicBezTo>
                    <a:pt x="4865" y="642"/>
                    <a:pt x="5052" y="341"/>
                    <a:pt x="5247" y="40"/>
                  </a:cubicBezTo>
                  <a:cubicBezTo>
                    <a:pt x="5259" y="21"/>
                    <a:pt x="5242" y="0"/>
                    <a:pt x="5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8"/>
            <p:cNvSpPr/>
            <p:nvPr/>
          </p:nvSpPr>
          <p:spPr>
            <a:xfrm>
              <a:off x="8274500" y="-444534"/>
              <a:ext cx="899559" cy="838952"/>
            </a:xfrm>
            <a:custGeom>
              <a:avLst/>
              <a:gdLst/>
              <a:ahLst/>
              <a:cxnLst/>
              <a:rect l="l" t="t" r="r" b="b"/>
              <a:pathLst>
                <a:path w="9989" h="9316" extrusionOk="0">
                  <a:moveTo>
                    <a:pt x="4413" y="1"/>
                  </a:moveTo>
                  <a:cubicBezTo>
                    <a:pt x="4149" y="1"/>
                    <a:pt x="3885" y="73"/>
                    <a:pt x="3652" y="195"/>
                  </a:cubicBezTo>
                  <a:cubicBezTo>
                    <a:pt x="3279" y="394"/>
                    <a:pt x="2969" y="742"/>
                    <a:pt x="2867" y="1157"/>
                  </a:cubicBezTo>
                  <a:cubicBezTo>
                    <a:pt x="2770" y="1556"/>
                    <a:pt x="2876" y="1989"/>
                    <a:pt x="3105" y="2328"/>
                  </a:cubicBezTo>
                  <a:cubicBezTo>
                    <a:pt x="3321" y="2655"/>
                    <a:pt x="3648" y="2892"/>
                    <a:pt x="4029" y="2990"/>
                  </a:cubicBezTo>
                  <a:cubicBezTo>
                    <a:pt x="3923" y="3125"/>
                    <a:pt x="3894" y="3308"/>
                    <a:pt x="3953" y="3469"/>
                  </a:cubicBezTo>
                  <a:cubicBezTo>
                    <a:pt x="4017" y="3626"/>
                    <a:pt x="4161" y="3728"/>
                    <a:pt x="4318" y="3779"/>
                  </a:cubicBezTo>
                  <a:cubicBezTo>
                    <a:pt x="4463" y="3825"/>
                    <a:pt x="4618" y="3830"/>
                    <a:pt x="4772" y="3830"/>
                  </a:cubicBezTo>
                  <a:cubicBezTo>
                    <a:pt x="4816" y="3830"/>
                    <a:pt x="4860" y="3830"/>
                    <a:pt x="4903" y="3830"/>
                  </a:cubicBezTo>
                  <a:cubicBezTo>
                    <a:pt x="5323" y="3821"/>
                    <a:pt x="5739" y="3808"/>
                    <a:pt x="6159" y="3787"/>
                  </a:cubicBezTo>
                  <a:cubicBezTo>
                    <a:pt x="6557" y="3770"/>
                    <a:pt x="6960" y="3749"/>
                    <a:pt x="7359" y="3698"/>
                  </a:cubicBezTo>
                  <a:cubicBezTo>
                    <a:pt x="7635" y="3668"/>
                    <a:pt x="7902" y="3600"/>
                    <a:pt x="8156" y="3490"/>
                  </a:cubicBezTo>
                  <a:lnTo>
                    <a:pt x="8156" y="3490"/>
                  </a:lnTo>
                  <a:cubicBezTo>
                    <a:pt x="7953" y="3634"/>
                    <a:pt x="7741" y="3774"/>
                    <a:pt x="7537" y="3919"/>
                  </a:cubicBezTo>
                  <a:cubicBezTo>
                    <a:pt x="7134" y="4199"/>
                    <a:pt x="6731" y="4478"/>
                    <a:pt x="6333" y="4758"/>
                  </a:cubicBezTo>
                  <a:cubicBezTo>
                    <a:pt x="6012" y="4985"/>
                    <a:pt x="5706" y="5061"/>
                    <a:pt x="5399" y="5061"/>
                  </a:cubicBezTo>
                  <a:cubicBezTo>
                    <a:pt x="4845" y="5061"/>
                    <a:pt x="4291" y="4813"/>
                    <a:pt x="3652" y="4758"/>
                  </a:cubicBezTo>
                  <a:cubicBezTo>
                    <a:pt x="3534" y="4747"/>
                    <a:pt x="3415" y="4741"/>
                    <a:pt x="3298" y="4741"/>
                  </a:cubicBezTo>
                  <a:cubicBezTo>
                    <a:pt x="3077" y="4741"/>
                    <a:pt x="2858" y="4761"/>
                    <a:pt x="2643" y="4797"/>
                  </a:cubicBezTo>
                  <a:cubicBezTo>
                    <a:pt x="2481" y="4818"/>
                    <a:pt x="2324" y="4877"/>
                    <a:pt x="2184" y="4962"/>
                  </a:cubicBezTo>
                  <a:cubicBezTo>
                    <a:pt x="2066" y="5043"/>
                    <a:pt x="1960" y="5174"/>
                    <a:pt x="1960" y="5322"/>
                  </a:cubicBezTo>
                  <a:cubicBezTo>
                    <a:pt x="1960" y="5429"/>
                    <a:pt x="2002" y="5530"/>
                    <a:pt x="2078" y="5607"/>
                  </a:cubicBezTo>
                  <a:cubicBezTo>
                    <a:pt x="1675" y="5696"/>
                    <a:pt x="1273" y="5810"/>
                    <a:pt x="916" y="6022"/>
                  </a:cubicBezTo>
                  <a:cubicBezTo>
                    <a:pt x="708" y="6137"/>
                    <a:pt x="526" y="6294"/>
                    <a:pt x="382" y="6485"/>
                  </a:cubicBezTo>
                  <a:cubicBezTo>
                    <a:pt x="250" y="6654"/>
                    <a:pt x="157" y="6845"/>
                    <a:pt x="106" y="7053"/>
                  </a:cubicBezTo>
                  <a:cubicBezTo>
                    <a:pt x="0" y="7469"/>
                    <a:pt x="81" y="7931"/>
                    <a:pt x="424" y="8215"/>
                  </a:cubicBezTo>
                  <a:cubicBezTo>
                    <a:pt x="641" y="8381"/>
                    <a:pt x="891" y="8499"/>
                    <a:pt x="1162" y="8554"/>
                  </a:cubicBezTo>
                  <a:cubicBezTo>
                    <a:pt x="1353" y="8599"/>
                    <a:pt x="1547" y="8621"/>
                    <a:pt x="1740" y="8621"/>
                  </a:cubicBezTo>
                  <a:cubicBezTo>
                    <a:pt x="2258" y="8621"/>
                    <a:pt x="2768" y="8462"/>
                    <a:pt x="3198" y="8156"/>
                  </a:cubicBezTo>
                  <a:cubicBezTo>
                    <a:pt x="3224" y="8135"/>
                    <a:pt x="3245" y="8118"/>
                    <a:pt x="3270" y="8101"/>
                  </a:cubicBezTo>
                  <a:cubicBezTo>
                    <a:pt x="3359" y="8241"/>
                    <a:pt x="3499" y="8338"/>
                    <a:pt x="3660" y="8376"/>
                  </a:cubicBezTo>
                  <a:cubicBezTo>
                    <a:pt x="3724" y="8392"/>
                    <a:pt x="3787" y="8400"/>
                    <a:pt x="3851" y="8400"/>
                  </a:cubicBezTo>
                  <a:cubicBezTo>
                    <a:pt x="3993" y="8400"/>
                    <a:pt x="4133" y="8362"/>
                    <a:pt x="4259" y="8291"/>
                  </a:cubicBezTo>
                  <a:cubicBezTo>
                    <a:pt x="4462" y="8177"/>
                    <a:pt x="4619" y="7995"/>
                    <a:pt x="4751" y="7804"/>
                  </a:cubicBezTo>
                  <a:cubicBezTo>
                    <a:pt x="4899" y="7583"/>
                    <a:pt x="5030" y="7350"/>
                    <a:pt x="5141" y="7112"/>
                  </a:cubicBezTo>
                  <a:cubicBezTo>
                    <a:pt x="5260" y="6862"/>
                    <a:pt x="5366" y="6603"/>
                    <a:pt x="5450" y="6340"/>
                  </a:cubicBezTo>
                  <a:cubicBezTo>
                    <a:pt x="5493" y="6209"/>
                    <a:pt x="5531" y="6077"/>
                    <a:pt x="5565" y="5946"/>
                  </a:cubicBezTo>
                  <a:cubicBezTo>
                    <a:pt x="5595" y="5810"/>
                    <a:pt x="5637" y="5679"/>
                    <a:pt x="5688" y="5552"/>
                  </a:cubicBezTo>
                  <a:cubicBezTo>
                    <a:pt x="5743" y="5429"/>
                    <a:pt x="5819" y="5318"/>
                    <a:pt x="5917" y="5225"/>
                  </a:cubicBezTo>
                  <a:cubicBezTo>
                    <a:pt x="6019" y="5140"/>
                    <a:pt x="6121" y="5060"/>
                    <a:pt x="6231" y="4987"/>
                  </a:cubicBezTo>
                  <a:lnTo>
                    <a:pt x="6931" y="4483"/>
                  </a:lnTo>
                  <a:cubicBezTo>
                    <a:pt x="6977" y="4449"/>
                    <a:pt x="7028" y="4415"/>
                    <a:pt x="7075" y="4377"/>
                  </a:cubicBezTo>
                  <a:cubicBezTo>
                    <a:pt x="7389" y="4156"/>
                    <a:pt x="7698" y="3931"/>
                    <a:pt x="8012" y="3707"/>
                  </a:cubicBezTo>
                  <a:lnTo>
                    <a:pt x="8012" y="3707"/>
                  </a:lnTo>
                  <a:cubicBezTo>
                    <a:pt x="7745" y="4016"/>
                    <a:pt x="7478" y="4326"/>
                    <a:pt x="7215" y="4640"/>
                  </a:cubicBezTo>
                  <a:cubicBezTo>
                    <a:pt x="7007" y="4886"/>
                    <a:pt x="6803" y="5132"/>
                    <a:pt x="6600" y="5378"/>
                  </a:cubicBezTo>
                  <a:cubicBezTo>
                    <a:pt x="6392" y="5624"/>
                    <a:pt x="6184" y="5870"/>
                    <a:pt x="5993" y="6124"/>
                  </a:cubicBezTo>
                  <a:cubicBezTo>
                    <a:pt x="5819" y="6362"/>
                    <a:pt x="5658" y="6625"/>
                    <a:pt x="5603" y="6921"/>
                  </a:cubicBezTo>
                  <a:cubicBezTo>
                    <a:pt x="5548" y="7159"/>
                    <a:pt x="5573" y="7413"/>
                    <a:pt x="5675" y="7638"/>
                  </a:cubicBezTo>
                  <a:cubicBezTo>
                    <a:pt x="5768" y="7846"/>
                    <a:pt x="5951" y="7999"/>
                    <a:pt x="6176" y="8054"/>
                  </a:cubicBezTo>
                  <a:cubicBezTo>
                    <a:pt x="6236" y="8071"/>
                    <a:pt x="6298" y="8080"/>
                    <a:pt x="6360" y="8080"/>
                  </a:cubicBezTo>
                  <a:cubicBezTo>
                    <a:pt x="6494" y="8080"/>
                    <a:pt x="6628" y="8040"/>
                    <a:pt x="6744" y="7965"/>
                  </a:cubicBezTo>
                  <a:cubicBezTo>
                    <a:pt x="6757" y="8618"/>
                    <a:pt x="7266" y="9229"/>
                    <a:pt x="7927" y="9305"/>
                  </a:cubicBezTo>
                  <a:cubicBezTo>
                    <a:pt x="7985" y="9312"/>
                    <a:pt x="8043" y="9315"/>
                    <a:pt x="8101" y="9315"/>
                  </a:cubicBezTo>
                  <a:cubicBezTo>
                    <a:pt x="8400" y="9315"/>
                    <a:pt x="8697" y="9225"/>
                    <a:pt x="8945" y="9051"/>
                  </a:cubicBezTo>
                  <a:cubicBezTo>
                    <a:pt x="9246" y="8843"/>
                    <a:pt x="9454" y="8521"/>
                    <a:pt x="9522" y="8160"/>
                  </a:cubicBezTo>
                  <a:cubicBezTo>
                    <a:pt x="9594" y="7787"/>
                    <a:pt x="9526" y="7397"/>
                    <a:pt x="9331" y="7066"/>
                  </a:cubicBezTo>
                  <a:cubicBezTo>
                    <a:pt x="9768" y="6938"/>
                    <a:pt x="9908" y="6383"/>
                    <a:pt x="9840" y="5967"/>
                  </a:cubicBezTo>
                  <a:cubicBezTo>
                    <a:pt x="9794" y="5691"/>
                    <a:pt x="9649" y="5437"/>
                    <a:pt x="9475" y="5225"/>
                  </a:cubicBezTo>
                  <a:cubicBezTo>
                    <a:pt x="9289" y="4996"/>
                    <a:pt x="9047" y="4822"/>
                    <a:pt x="8780" y="4707"/>
                  </a:cubicBezTo>
                  <a:cubicBezTo>
                    <a:pt x="8610" y="4644"/>
                    <a:pt x="8436" y="4597"/>
                    <a:pt x="8258" y="4568"/>
                  </a:cubicBezTo>
                  <a:cubicBezTo>
                    <a:pt x="8072" y="4534"/>
                    <a:pt x="7885" y="4487"/>
                    <a:pt x="7732" y="4377"/>
                  </a:cubicBezTo>
                  <a:cubicBezTo>
                    <a:pt x="7731" y="4376"/>
                    <a:pt x="7730" y="4376"/>
                    <a:pt x="7728" y="4376"/>
                  </a:cubicBezTo>
                  <a:cubicBezTo>
                    <a:pt x="7695" y="4376"/>
                    <a:pt x="7544" y="4483"/>
                    <a:pt x="7520" y="4495"/>
                  </a:cubicBezTo>
                  <a:cubicBezTo>
                    <a:pt x="7775" y="4135"/>
                    <a:pt x="8237" y="3842"/>
                    <a:pt x="8542" y="3507"/>
                  </a:cubicBezTo>
                  <a:cubicBezTo>
                    <a:pt x="8979" y="3015"/>
                    <a:pt x="9412" y="2515"/>
                    <a:pt x="9832" y="2006"/>
                  </a:cubicBezTo>
                  <a:cubicBezTo>
                    <a:pt x="9908" y="1908"/>
                    <a:pt x="9989" y="1777"/>
                    <a:pt x="9921" y="1671"/>
                  </a:cubicBezTo>
                  <a:cubicBezTo>
                    <a:pt x="9884" y="1625"/>
                    <a:pt x="9828" y="1601"/>
                    <a:pt x="9772" y="1601"/>
                  </a:cubicBezTo>
                  <a:cubicBezTo>
                    <a:pt x="9743" y="1601"/>
                    <a:pt x="9714" y="1607"/>
                    <a:pt x="9688" y="1620"/>
                  </a:cubicBezTo>
                  <a:cubicBezTo>
                    <a:pt x="9611" y="1654"/>
                    <a:pt x="9543" y="1709"/>
                    <a:pt x="9492" y="1777"/>
                  </a:cubicBezTo>
                  <a:cubicBezTo>
                    <a:pt x="9174" y="2154"/>
                    <a:pt x="8954" y="2600"/>
                    <a:pt x="8657" y="2990"/>
                  </a:cubicBezTo>
                  <a:cubicBezTo>
                    <a:pt x="8534" y="3151"/>
                    <a:pt x="8377" y="3304"/>
                    <a:pt x="8178" y="3333"/>
                  </a:cubicBezTo>
                  <a:cubicBezTo>
                    <a:pt x="8157" y="3336"/>
                    <a:pt x="8137" y="3338"/>
                    <a:pt x="8118" y="3338"/>
                  </a:cubicBezTo>
                  <a:cubicBezTo>
                    <a:pt x="7759" y="3338"/>
                    <a:pt x="7692" y="2827"/>
                    <a:pt x="7660" y="2549"/>
                  </a:cubicBezTo>
                  <a:cubicBezTo>
                    <a:pt x="7643" y="2392"/>
                    <a:pt x="7630" y="2230"/>
                    <a:pt x="7601" y="2078"/>
                  </a:cubicBezTo>
                  <a:cubicBezTo>
                    <a:pt x="7567" y="1917"/>
                    <a:pt x="7512" y="1760"/>
                    <a:pt x="7435" y="1615"/>
                  </a:cubicBezTo>
                  <a:cubicBezTo>
                    <a:pt x="7359" y="1467"/>
                    <a:pt x="7266" y="1331"/>
                    <a:pt x="7151" y="1213"/>
                  </a:cubicBezTo>
                  <a:cubicBezTo>
                    <a:pt x="7045" y="1085"/>
                    <a:pt x="6909" y="979"/>
                    <a:pt x="6761" y="907"/>
                  </a:cubicBezTo>
                  <a:cubicBezTo>
                    <a:pt x="6678" y="867"/>
                    <a:pt x="6589" y="847"/>
                    <a:pt x="6500" y="847"/>
                  </a:cubicBezTo>
                  <a:cubicBezTo>
                    <a:pt x="6429" y="847"/>
                    <a:pt x="6358" y="860"/>
                    <a:pt x="6290" y="886"/>
                  </a:cubicBezTo>
                  <a:cubicBezTo>
                    <a:pt x="6180" y="933"/>
                    <a:pt x="6091" y="1013"/>
                    <a:pt x="6040" y="1123"/>
                  </a:cubicBezTo>
                  <a:cubicBezTo>
                    <a:pt x="5735" y="699"/>
                    <a:pt x="5387" y="275"/>
                    <a:pt x="4882" y="84"/>
                  </a:cubicBezTo>
                  <a:cubicBezTo>
                    <a:pt x="4730" y="27"/>
                    <a:pt x="4572" y="1"/>
                    <a:pt x="4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8"/>
            <p:cNvSpPr/>
            <p:nvPr/>
          </p:nvSpPr>
          <p:spPr>
            <a:xfrm>
              <a:off x="8941352" y="28971"/>
              <a:ext cx="59436" cy="260619"/>
            </a:xfrm>
            <a:custGeom>
              <a:avLst/>
              <a:gdLst/>
              <a:ahLst/>
              <a:cxnLst/>
              <a:rect l="l" t="t" r="r" b="b"/>
              <a:pathLst>
                <a:path w="660" h="2894" extrusionOk="0">
                  <a:moveTo>
                    <a:pt x="209" y="0"/>
                  </a:moveTo>
                  <a:cubicBezTo>
                    <a:pt x="192" y="0"/>
                    <a:pt x="175" y="10"/>
                    <a:pt x="166" y="31"/>
                  </a:cubicBezTo>
                  <a:cubicBezTo>
                    <a:pt x="9" y="489"/>
                    <a:pt x="1" y="1010"/>
                    <a:pt x="77" y="1490"/>
                  </a:cubicBezTo>
                  <a:cubicBezTo>
                    <a:pt x="149" y="1982"/>
                    <a:pt x="323" y="2457"/>
                    <a:pt x="590" y="2877"/>
                  </a:cubicBezTo>
                  <a:cubicBezTo>
                    <a:pt x="597" y="2889"/>
                    <a:pt x="607" y="2893"/>
                    <a:pt x="617" y="2893"/>
                  </a:cubicBezTo>
                  <a:cubicBezTo>
                    <a:pt x="639" y="2893"/>
                    <a:pt x="660" y="2870"/>
                    <a:pt x="645" y="2847"/>
                  </a:cubicBezTo>
                  <a:cubicBezTo>
                    <a:pt x="395" y="2427"/>
                    <a:pt x="234" y="1960"/>
                    <a:pt x="170" y="1477"/>
                  </a:cubicBezTo>
                  <a:cubicBezTo>
                    <a:pt x="107" y="993"/>
                    <a:pt x="158" y="523"/>
                    <a:pt x="251" y="52"/>
                  </a:cubicBezTo>
                  <a:cubicBezTo>
                    <a:pt x="256" y="19"/>
                    <a:pt x="233" y="0"/>
                    <a:pt x="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8"/>
            <p:cNvSpPr/>
            <p:nvPr/>
          </p:nvSpPr>
          <p:spPr>
            <a:xfrm>
              <a:off x="8452357" y="57428"/>
              <a:ext cx="315733" cy="147060"/>
            </a:xfrm>
            <a:custGeom>
              <a:avLst/>
              <a:gdLst/>
              <a:ahLst/>
              <a:cxnLst/>
              <a:rect l="l" t="t" r="r" b="b"/>
              <a:pathLst>
                <a:path w="3506" h="1633" extrusionOk="0">
                  <a:moveTo>
                    <a:pt x="3450" y="1"/>
                  </a:moveTo>
                  <a:cubicBezTo>
                    <a:pt x="3446" y="1"/>
                    <a:pt x="3441" y="1"/>
                    <a:pt x="3437" y="3"/>
                  </a:cubicBezTo>
                  <a:cubicBezTo>
                    <a:pt x="3297" y="67"/>
                    <a:pt x="3166" y="164"/>
                    <a:pt x="3034" y="236"/>
                  </a:cubicBezTo>
                  <a:cubicBezTo>
                    <a:pt x="2899" y="313"/>
                    <a:pt x="2763" y="389"/>
                    <a:pt x="2627" y="465"/>
                  </a:cubicBezTo>
                  <a:cubicBezTo>
                    <a:pt x="2360" y="614"/>
                    <a:pt x="2088" y="749"/>
                    <a:pt x="1808" y="877"/>
                  </a:cubicBezTo>
                  <a:cubicBezTo>
                    <a:pt x="1240" y="1135"/>
                    <a:pt x="651" y="1318"/>
                    <a:pt x="61" y="1521"/>
                  </a:cubicBezTo>
                  <a:cubicBezTo>
                    <a:pt x="0" y="1550"/>
                    <a:pt x="25" y="1632"/>
                    <a:pt x="82" y="1632"/>
                  </a:cubicBezTo>
                  <a:cubicBezTo>
                    <a:pt x="85" y="1632"/>
                    <a:pt x="88" y="1632"/>
                    <a:pt x="91" y="1632"/>
                  </a:cubicBezTo>
                  <a:cubicBezTo>
                    <a:pt x="701" y="1509"/>
                    <a:pt x="1300" y="1263"/>
                    <a:pt x="1864" y="1004"/>
                  </a:cubicBezTo>
                  <a:cubicBezTo>
                    <a:pt x="2148" y="872"/>
                    <a:pt x="2423" y="732"/>
                    <a:pt x="2695" y="580"/>
                  </a:cubicBezTo>
                  <a:cubicBezTo>
                    <a:pt x="2835" y="499"/>
                    <a:pt x="2975" y="414"/>
                    <a:pt x="3106" y="325"/>
                  </a:cubicBezTo>
                  <a:cubicBezTo>
                    <a:pt x="3238" y="249"/>
                    <a:pt x="3361" y="160"/>
                    <a:pt x="3480" y="62"/>
                  </a:cubicBezTo>
                  <a:cubicBezTo>
                    <a:pt x="3506" y="36"/>
                    <a:pt x="3480" y="1"/>
                    <a:pt x="3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8"/>
            <p:cNvSpPr/>
            <p:nvPr/>
          </p:nvSpPr>
          <p:spPr>
            <a:xfrm>
              <a:off x="8606620" y="-303419"/>
              <a:ext cx="330502" cy="168403"/>
            </a:xfrm>
            <a:custGeom>
              <a:avLst/>
              <a:gdLst/>
              <a:ahLst/>
              <a:cxnLst/>
              <a:rect l="l" t="t" r="r" b="b"/>
              <a:pathLst>
                <a:path w="3670" h="1870" extrusionOk="0">
                  <a:moveTo>
                    <a:pt x="74" y="0"/>
                  </a:moveTo>
                  <a:cubicBezTo>
                    <a:pt x="34" y="0"/>
                    <a:pt x="0" y="54"/>
                    <a:pt x="36" y="82"/>
                  </a:cubicBezTo>
                  <a:cubicBezTo>
                    <a:pt x="554" y="528"/>
                    <a:pt x="1211" y="803"/>
                    <a:pt x="1856" y="999"/>
                  </a:cubicBezTo>
                  <a:cubicBezTo>
                    <a:pt x="2174" y="1092"/>
                    <a:pt x="2496" y="1181"/>
                    <a:pt x="2802" y="1308"/>
                  </a:cubicBezTo>
                  <a:cubicBezTo>
                    <a:pt x="3103" y="1435"/>
                    <a:pt x="3378" y="1622"/>
                    <a:pt x="3607" y="1860"/>
                  </a:cubicBezTo>
                  <a:cubicBezTo>
                    <a:pt x="3614" y="1867"/>
                    <a:pt x="3622" y="1870"/>
                    <a:pt x="3629" y="1870"/>
                  </a:cubicBezTo>
                  <a:cubicBezTo>
                    <a:pt x="3652" y="1870"/>
                    <a:pt x="3669" y="1839"/>
                    <a:pt x="3650" y="1813"/>
                  </a:cubicBezTo>
                  <a:cubicBezTo>
                    <a:pt x="3260" y="1312"/>
                    <a:pt x="2585" y="1105"/>
                    <a:pt x="2008" y="914"/>
                  </a:cubicBezTo>
                  <a:cubicBezTo>
                    <a:pt x="1673" y="812"/>
                    <a:pt x="1347" y="685"/>
                    <a:pt x="1029" y="536"/>
                  </a:cubicBezTo>
                  <a:cubicBezTo>
                    <a:pt x="702" y="384"/>
                    <a:pt x="401" y="193"/>
                    <a:pt x="95" y="6"/>
                  </a:cubicBezTo>
                  <a:cubicBezTo>
                    <a:pt x="88" y="2"/>
                    <a:pt x="81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8"/>
            <p:cNvSpPr/>
            <p:nvPr/>
          </p:nvSpPr>
          <p:spPr>
            <a:xfrm>
              <a:off x="8685868" y="-140241"/>
              <a:ext cx="134002" cy="12878"/>
            </a:xfrm>
            <a:custGeom>
              <a:avLst/>
              <a:gdLst/>
              <a:ahLst/>
              <a:cxnLst/>
              <a:rect l="l" t="t" r="r" b="b"/>
              <a:pathLst>
                <a:path w="1488" h="143" extrusionOk="0">
                  <a:moveTo>
                    <a:pt x="1446" y="1"/>
                  </a:moveTo>
                  <a:cubicBezTo>
                    <a:pt x="1445" y="1"/>
                    <a:pt x="1443" y="1"/>
                    <a:pt x="1442" y="1"/>
                  </a:cubicBezTo>
                  <a:cubicBezTo>
                    <a:pt x="1209" y="31"/>
                    <a:pt x="980" y="52"/>
                    <a:pt x="747" y="60"/>
                  </a:cubicBezTo>
                  <a:cubicBezTo>
                    <a:pt x="641" y="66"/>
                    <a:pt x="536" y="68"/>
                    <a:pt x="431" y="68"/>
                  </a:cubicBezTo>
                  <a:cubicBezTo>
                    <a:pt x="303" y="68"/>
                    <a:pt x="175" y="65"/>
                    <a:pt x="47" y="60"/>
                  </a:cubicBezTo>
                  <a:cubicBezTo>
                    <a:pt x="0" y="60"/>
                    <a:pt x="0" y="132"/>
                    <a:pt x="47" y="132"/>
                  </a:cubicBezTo>
                  <a:cubicBezTo>
                    <a:pt x="175" y="139"/>
                    <a:pt x="304" y="143"/>
                    <a:pt x="432" y="143"/>
                  </a:cubicBezTo>
                  <a:cubicBezTo>
                    <a:pt x="774" y="143"/>
                    <a:pt x="1114" y="118"/>
                    <a:pt x="1451" y="69"/>
                  </a:cubicBezTo>
                  <a:cubicBezTo>
                    <a:pt x="1488" y="61"/>
                    <a:pt x="1481" y="1"/>
                    <a:pt x="1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8"/>
            <p:cNvSpPr/>
            <p:nvPr/>
          </p:nvSpPr>
          <p:spPr>
            <a:xfrm>
              <a:off x="8720989" y="-160143"/>
              <a:ext cx="37103" cy="9006"/>
            </a:xfrm>
            <a:custGeom>
              <a:avLst/>
              <a:gdLst/>
              <a:ahLst/>
              <a:cxnLst/>
              <a:rect l="l" t="t" r="r" b="b"/>
              <a:pathLst>
                <a:path w="412" h="100" extrusionOk="0">
                  <a:moveTo>
                    <a:pt x="376" y="1"/>
                  </a:moveTo>
                  <a:cubicBezTo>
                    <a:pt x="374" y="1"/>
                    <a:pt x="372" y="1"/>
                    <a:pt x="369" y="1"/>
                  </a:cubicBezTo>
                  <a:cubicBezTo>
                    <a:pt x="306" y="17"/>
                    <a:pt x="242" y="24"/>
                    <a:pt x="179" y="24"/>
                  </a:cubicBezTo>
                  <a:cubicBezTo>
                    <a:pt x="136" y="24"/>
                    <a:pt x="94" y="21"/>
                    <a:pt x="51" y="14"/>
                  </a:cubicBezTo>
                  <a:cubicBezTo>
                    <a:pt x="48" y="13"/>
                    <a:pt x="44" y="13"/>
                    <a:pt x="41" y="13"/>
                  </a:cubicBezTo>
                  <a:cubicBezTo>
                    <a:pt x="23" y="13"/>
                    <a:pt x="8" y="22"/>
                    <a:pt x="5" y="40"/>
                  </a:cubicBezTo>
                  <a:cubicBezTo>
                    <a:pt x="0" y="61"/>
                    <a:pt x="13" y="78"/>
                    <a:pt x="30" y="82"/>
                  </a:cubicBezTo>
                  <a:cubicBezTo>
                    <a:pt x="78" y="94"/>
                    <a:pt x="128" y="100"/>
                    <a:pt x="176" y="100"/>
                  </a:cubicBezTo>
                  <a:cubicBezTo>
                    <a:pt x="248" y="100"/>
                    <a:pt x="318" y="88"/>
                    <a:pt x="386" y="65"/>
                  </a:cubicBezTo>
                  <a:cubicBezTo>
                    <a:pt x="403" y="61"/>
                    <a:pt x="412" y="44"/>
                    <a:pt x="408" y="27"/>
                  </a:cubicBezTo>
                  <a:cubicBezTo>
                    <a:pt x="404" y="12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8"/>
            <p:cNvSpPr/>
            <p:nvPr/>
          </p:nvSpPr>
          <p:spPr>
            <a:xfrm>
              <a:off x="8686228" y="-200667"/>
              <a:ext cx="29448" cy="12157"/>
            </a:xfrm>
            <a:custGeom>
              <a:avLst/>
              <a:gdLst/>
              <a:ahLst/>
              <a:cxnLst/>
              <a:rect l="l" t="t" r="r" b="b"/>
              <a:pathLst>
                <a:path w="327" h="135" extrusionOk="0">
                  <a:moveTo>
                    <a:pt x="41" y="1"/>
                  </a:moveTo>
                  <a:cubicBezTo>
                    <a:pt x="23" y="1"/>
                    <a:pt x="8" y="10"/>
                    <a:pt x="5" y="27"/>
                  </a:cubicBezTo>
                  <a:cubicBezTo>
                    <a:pt x="0" y="44"/>
                    <a:pt x="13" y="65"/>
                    <a:pt x="30" y="70"/>
                  </a:cubicBezTo>
                  <a:cubicBezTo>
                    <a:pt x="115" y="91"/>
                    <a:pt x="195" y="112"/>
                    <a:pt x="280" y="133"/>
                  </a:cubicBezTo>
                  <a:cubicBezTo>
                    <a:pt x="283" y="134"/>
                    <a:pt x="285" y="134"/>
                    <a:pt x="287" y="134"/>
                  </a:cubicBezTo>
                  <a:cubicBezTo>
                    <a:pt x="302" y="134"/>
                    <a:pt x="315" y="123"/>
                    <a:pt x="323" y="108"/>
                  </a:cubicBezTo>
                  <a:cubicBezTo>
                    <a:pt x="327" y="91"/>
                    <a:pt x="314" y="70"/>
                    <a:pt x="297" y="65"/>
                  </a:cubicBezTo>
                  <a:cubicBezTo>
                    <a:pt x="217" y="44"/>
                    <a:pt x="132" y="19"/>
                    <a:pt x="51" y="2"/>
                  </a:cubicBezTo>
                  <a:cubicBezTo>
                    <a:pt x="48" y="1"/>
                    <a:pt x="44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8"/>
            <p:cNvSpPr/>
            <p:nvPr/>
          </p:nvSpPr>
          <p:spPr>
            <a:xfrm>
              <a:off x="8546014" y="-349887"/>
              <a:ext cx="67451" cy="105995"/>
            </a:xfrm>
            <a:custGeom>
              <a:avLst/>
              <a:gdLst/>
              <a:ahLst/>
              <a:cxnLst/>
              <a:rect l="l" t="t" r="r" b="b"/>
              <a:pathLst>
                <a:path w="749" h="1177" extrusionOk="0">
                  <a:moveTo>
                    <a:pt x="229" y="0"/>
                  </a:moveTo>
                  <a:cubicBezTo>
                    <a:pt x="217" y="0"/>
                    <a:pt x="206" y="5"/>
                    <a:pt x="200" y="17"/>
                  </a:cubicBezTo>
                  <a:cubicBezTo>
                    <a:pt x="1" y="450"/>
                    <a:pt x="260" y="1010"/>
                    <a:pt x="692" y="1175"/>
                  </a:cubicBezTo>
                  <a:cubicBezTo>
                    <a:pt x="695" y="1176"/>
                    <a:pt x="698" y="1177"/>
                    <a:pt x="701" y="1177"/>
                  </a:cubicBezTo>
                  <a:cubicBezTo>
                    <a:pt x="730" y="1177"/>
                    <a:pt x="748" y="1123"/>
                    <a:pt x="718" y="1112"/>
                  </a:cubicBezTo>
                  <a:cubicBezTo>
                    <a:pt x="518" y="1027"/>
                    <a:pt x="361" y="870"/>
                    <a:pt x="276" y="671"/>
                  </a:cubicBezTo>
                  <a:cubicBezTo>
                    <a:pt x="192" y="471"/>
                    <a:pt x="187" y="246"/>
                    <a:pt x="264" y="43"/>
                  </a:cubicBezTo>
                  <a:cubicBezTo>
                    <a:pt x="272" y="18"/>
                    <a:pt x="250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8"/>
            <p:cNvSpPr/>
            <p:nvPr/>
          </p:nvSpPr>
          <p:spPr>
            <a:xfrm>
              <a:off x="8607160" y="-375553"/>
              <a:ext cx="29268" cy="29898"/>
            </a:xfrm>
            <a:custGeom>
              <a:avLst/>
              <a:gdLst/>
              <a:ahLst/>
              <a:cxnLst/>
              <a:rect l="l" t="t" r="r" b="b"/>
              <a:pathLst>
                <a:path w="325" h="332" extrusionOk="0">
                  <a:moveTo>
                    <a:pt x="272" y="1"/>
                  </a:moveTo>
                  <a:cubicBezTo>
                    <a:pt x="266" y="1"/>
                    <a:pt x="261" y="2"/>
                    <a:pt x="255" y="5"/>
                  </a:cubicBezTo>
                  <a:cubicBezTo>
                    <a:pt x="196" y="35"/>
                    <a:pt x="145" y="73"/>
                    <a:pt x="102" y="124"/>
                  </a:cubicBezTo>
                  <a:cubicBezTo>
                    <a:pt x="64" y="175"/>
                    <a:pt x="30" y="230"/>
                    <a:pt x="9" y="290"/>
                  </a:cubicBezTo>
                  <a:cubicBezTo>
                    <a:pt x="0" y="312"/>
                    <a:pt x="24" y="331"/>
                    <a:pt x="44" y="331"/>
                  </a:cubicBezTo>
                  <a:cubicBezTo>
                    <a:pt x="55" y="331"/>
                    <a:pt x="64" y="326"/>
                    <a:pt x="68" y="315"/>
                  </a:cubicBezTo>
                  <a:cubicBezTo>
                    <a:pt x="89" y="264"/>
                    <a:pt x="119" y="213"/>
                    <a:pt x="157" y="171"/>
                  </a:cubicBezTo>
                  <a:cubicBezTo>
                    <a:pt x="196" y="133"/>
                    <a:pt x="242" y="95"/>
                    <a:pt x="289" y="65"/>
                  </a:cubicBezTo>
                  <a:cubicBezTo>
                    <a:pt x="325" y="47"/>
                    <a:pt x="303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8"/>
            <p:cNvSpPr/>
            <p:nvPr/>
          </p:nvSpPr>
          <p:spPr>
            <a:xfrm>
              <a:off x="8867597" y="-314946"/>
              <a:ext cx="65740" cy="86273"/>
            </a:xfrm>
            <a:custGeom>
              <a:avLst/>
              <a:gdLst/>
              <a:ahLst/>
              <a:cxnLst/>
              <a:rect l="l" t="t" r="r" b="b"/>
              <a:pathLst>
                <a:path w="730" h="958" extrusionOk="0">
                  <a:moveTo>
                    <a:pt x="134" y="0"/>
                  </a:moveTo>
                  <a:cubicBezTo>
                    <a:pt x="102" y="0"/>
                    <a:pt x="68" y="6"/>
                    <a:pt x="35" y="20"/>
                  </a:cubicBezTo>
                  <a:cubicBezTo>
                    <a:pt x="0" y="35"/>
                    <a:pt x="8" y="89"/>
                    <a:pt x="41" y="89"/>
                  </a:cubicBezTo>
                  <a:cubicBezTo>
                    <a:pt x="45" y="89"/>
                    <a:pt x="48" y="89"/>
                    <a:pt x="52" y="87"/>
                  </a:cubicBezTo>
                  <a:cubicBezTo>
                    <a:pt x="79" y="80"/>
                    <a:pt x="104" y="76"/>
                    <a:pt x="129" y="76"/>
                  </a:cubicBezTo>
                  <a:cubicBezTo>
                    <a:pt x="277" y="76"/>
                    <a:pt x="388" y="207"/>
                    <a:pt x="446" y="338"/>
                  </a:cubicBezTo>
                  <a:cubicBezTo>
                    <a:pt x="489" y="435"/>
                    <a:pt x="519" y="537"/>
                    <a:pt x="552" y="635"/>
                  </a:cubicBezTo>
                  <a:cubicBezTo>
                    <a:pt x="586" y="732"/>
                    <a:pt x="625" y="834"/>
                    <a:pt x="658" y="936"/>
                  </a:cubicBezTo>
                  <a:cubicBezTo>
                    <a:pt x="664" y="951"/>
                    <a:pt x="676" y="957"/>
                    <a:pt x="689" y="957"/>
                  </a:cubicBezTo>
                  <a:cubicBezTo>
                    <a:pt x="709" y="957"/>
                    <a:pt x="730" y="942"/>
                    <a:pt x="722" y="919"/>
                  </a:cubicBezTo>
                  <a:cubicBezTo>
                    <a:pt x="680" y="800"/>
                    <a:pt x="642" y="677"/>
                    <a:pt x="599" y="558"/>
                  </a:cubicBezTo>
                  <a:cubicBezTo>
                    <a:pt x="569" y="444"/>
                    <a:pt x="527" y="338"/>
                    <a:pt x="472" y="232"/>
                  </a:cubicBezTo>
                  <a:cubicBezTo>
                    <a:pt x="406" y="114"/>
                    <a:pt x="276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8"/>
            <p:cNvSpPr/>
            <p:nvPr/>
          </p:nvSpPr>
          <p:spPr>
            <a:xfrm>
              <a:off x="8864986" y="-289101"/>
              <a:ext cx="32150" cy="38904"/>
            </a:xfrm>
            <a:custGeom>
              <a:avLst/>
              <a:gdLst/>
              <a:ahLst/>
              <a:cxnLst/>
              <a:rect l="l" t="t" r="r" b="b"/>
              <a:pathLst>
                <a:path w="357" h="432" extrusionOk="0">
                  <a:moveTo>
                    <a:pt x="54" y="1"/>
                  </a:moveTo>
                  <a:cubicBezTo>
                    <a:pt x="25" y="1"/>
                    <a:pt x="0" y="42"/>
                    <a:pt x="26" y="68"/>
                  </a:cubicBezTo>
                  <a:cubicBezTo>
                    <a:pt x="81" y="114"/>
                    <a:pt x="132" y="169"/>
                    <a:pt x="179" y="225"/>
                  </a:cubicBezTo>
                  <a:cubicBezTo>
                    <a:pt x="221" y="284"/>
                    <a:pt x="259" y="348"/>
                    <a:pt x="289" y="415"/>
                  </a:cubicBezTo>
                  <a:cubicBezTo>
                    <a:pt x="294" y="427"/>
                    <a:pt x="304" y="431"/>
                    <a:pt x="315" y="431"/>
                  </a:cubicBezTo>
                  <a:cubicBezTo>
                    <a:pt x="335" y="431"/>
                    <a:pt x="357" y="413"/>
                    <a:pt x="348" y="390"/>
                  </a:cubicBezTo>
                  <a:cubicBezTo>
                    <a:pt x="318" y="314"/>
                    <a:pt x="280" y="246"/>
                    <a:pt x="234" y="178"/>
                  </a:cubicBezTo>
                  <a:cubicBezTo>
                    <a:pt x="187" y="114"/>
                    <a:pt x="132" y="55"/>
                    <a:pt x="68" y="4"/>
                  </a:cubicBezTo>
                  <a:cubicBezTo>
                    <a:pt x="64" y="2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8"/>
            <p:cNvSpPr/>
            <p:nvPr/>
          </p:nvSpPr>
          <p:spPr>
            <a:xfrm>
              <a:off x="8687939" y="-398877"/>
              <a:ext cx="115721" cy="78078"/>
            </a:xfrm>
            <a:custGeom>
              <a:avLst/>
              <a:gdLst/>
              <a:ahLst/>
              <a:cxnLst/>
              <a:rect l="l" t="t" r="r" b="b"/>
              <a:pathLst>
                <a:path w="1285" h="867" extrusionOk="0">
                  <a:moveTo>
                    <a:pt x="55" y="1"/>
                  </a:moveTo>
                  <a:cubicBezTo>
                    <a:pt x="14" y="1"/>
                    <a:pt x="1" y="66"/>
                    <a:pt x="45" y="74"/>
                  </a:cubicBezTo>
                  <a:cubicBezTo>
                    <a:pt x="520" y="167"/>
                    <a:pt x="936" y="447"/>
                    <a:pt x="1203" y="850"/>
                  </a:cubicBezTo>
                  <a:cubicBezTo>
                    <a:pt x="1211" y="862"/>
                    <a:pt x="1222" y="867"/>
                    <a:pt x="1234" y="867"/>
                  </a:cubicBezTo>
                  <a:cubicBezTo>
                    <a:pt x="1259" y="867"/>
                    <a:pt x="1284" y="842"/>
                    <a:pt x="1267" y="816"/>
                  </a:cubicBezTo>
                  <a:cubicBezTo>
                    <a:pt x="995" y="387"/>
                    <a:pt x="558" y="91"/>
                    <a:pt x="62" y="1"/>
                  </a:cubicBezTo>
                  <a:cubicBezTo>
                    <a:pt x="59" y="1"/>
                    <a:pt x="57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8"/>
            <p:cNvSpPr/>
            <p:nvPr/>
          </p:nvSpPr>
          <p:spPr>
            <a:xfrm>
              <a:off x="8692712" y="-359613"/>
              <a:ext cx="78888" cy="46378"/>
            </a:xfrm>
            <a:custGeom>
              <a:avLst/>
              <a:gdLst/>
              <a:ahLst/>
              <a:cxnLst/>
              <a:rect l="l" t="t" r="r" b="b"/>
              <a:pathLst>
                <a:path w="876" h="515" extrusionOk="0">
                  <a:moveTo>
                    <a:pt x="49" y="1"/>
                  </a:moveTo>
                  <a:cubicBezTo>
                    <a:pt x="11" y="1"/>
                    <a:pt x="0" y="63"/>
                    <a:pt x="43" y="74"/>
                  </a:cubicBezTo>
                  <a:cubicBezTo>
                    <a:pt x="183" y="117"/>
                    <a:pt x="319" y="172"/>
                    <a:pt x="450" y="244"/>
                  </a:cubicBezTo>
                  <a:cubicBezTo>
                    <a:pt x="577" y="316"/>
                    <a:pt x="700" y="401"/>
                    <a:pt x="806" y="503"/>
                  </a:cubicBezTo>
                  <a:cubicBezTo>
                    <a:pt x="814" y="511"/>
                    <a:pt x="822" y="515"/>
                    <a:pt x="830" y="515"/>
                  </a:cubicBezTo>
                  <a:cubicBezTo>
                    <a:pt x="854" y="515"/>
                    <a:pt x="875" y="482"/>
                    <a:pt x="853" y="456"/>
                  </a:cubicBezTo>
                  <a:cubicBezTo>
                    <a:pt x="637" y="240"/>
                    <a:pt x="365" y="62"/>
                    <a:pt x="60" y="2"/>
                  </a:cubicBezTo>
                  <a:cubicBezTo>
                    <a:pt x="56" y="1"/>
                    <a:pt x="53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8"/>
            <p:cNvSpPr/>
            <p:nvPr/>
          </p:nvSpPr>
          <p:spPr>
            <a:xfrm>
              <a:off x="8805370" y="149733"/>
              <a:ext cx="32330" cy="110317"/>
            </a:xfrm>
            <a:custGeom>
              <a:avLst/>
              <a:gdLst/>
              <a:ahLst/>
              <a:cxnLst/>
              <a:rect l="l" t="t" r="r" b="b"/>
              <a:pathLst>
                <a:path w="359" h="1225" extrusionOk="0">
                  <a:moveTo>
                    <a:pt x="160" y="0"/>
                  </a:moveTo>
                  <a:cubicBezTo>
                    <a:pt x="151" y="0"/>
                    <a:pt x="142" y="5"/>
                    <a:pt x="136" y="17"/>
                  </a:cubicBezTo>
                  <a:cubicBezTo>
                    <a:pt x="39" y="208"/>
                    <a:pt x="1" y="424"/>
                    <a:pt x="30" y="636"/>
                  </a:cubicBezTo>
                  <a:cubicBezTo>
                    <a:pt x="52" y="853"/>
                    <a:pt x="141" y="1052"/>
                    <a:pt x="285" y="1213"/>
                  </a:cubicBezTo>
                  <a:cubicBezTo>
                    <a:pt x="293" y="1221"/>
                    <a:pt x="301" y="1224"/>
                    <a:pt x="309" y="1224"/>
                  </a:cubicBezTo>
                  <a:cubicBezTo>
                    <a:pt x="336" y="1224"/>
                    <a:pt x="359" y="1187"/>
                    <a:pt x="336" y="1158"/>
                  </a:cubicBezTo>
                  <a:cubicBezTo>
                    <a:pt x="213" y="1005"/>
                    <a:pt x="128" y="823"/>
                    <a:pt x="103" y="628"/>
                  </a:cubicBezTo>
                  <a:cubicBezTo>
                    <a:pt x="77" y="429"/>
                    <a:pt x="107" y="229"/>
                    <a:pt x="196" y="47"/>
                  </a:cubicBezTo>
                  <a:cubicBezTo>
                    <a:pt x="205" y="24"/>
                    <a:pt x="18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8"/>
            <p:cNvSpPr/>
            <p:nvPr/>
          </p:nvSpPr>
          <p:spPr>
            <a:xfrm>
              <a:off x="8845174" y="221957"/>
              <a:ext cx="39984" cy="23054"/>
            </a:xfrm>
            <a:custGeom>
              <a:avLst/>
              <a:gdLst/>
              <a:ahLst/>
              <a:cxnLst/>
              <a:rect l="l" t="t" r="r" b="b"/>
              <a:pathLst>
                <a:path w="444" h="256" extrusionOk="0">
                  <a:moveTo>
                    <a:pt x="42" y="0"/>
                  </a:moveTo>
                  <a:cubicBezTo>
                    <a:pt x="21" y="0"/>
                    <a:pt x="1" y="24"/>
                    <a:pt x="13" y="51"/>
                  </a:cubicBezTo>
                  <a:cubicBezTo>
                    <a:pt x="75" y="176"/>
                    <a:pt x="201" y="256"/>
                    <a:pt x="338" y="256"/>
                  </a:cubicBezTo>
                  <a:cubicBezTo>
                    <a:pt x="360" y="256"/>
                    <a:pt x="381" y="254"/>
                    <a:pt x="403" y="250"/>
                  </a:cubicBezTo>
                  <a:cubicBezTo>
                    <a:pt x="444" y="246"/>
                    <a:pt x="437" y="182"/>
                    <a:pt x="398" y="182"/>
                  </a:cubicBezTo>
                  <a:cubicBezTo>
                    <a:pt x="397" y="182"/>
                    <a:pt x="396" y="182"/>
                    <a:pt x="394" y="182"/>
                  </a:cubicBezTo>
                  <a:cubicBezTo>
                    <a:pt x="381" y="184"/>
                    <a:pt x="368" y="185"/>
                    <a:pt x="355" y="185"/>
                  </a:cubicBezTo>
                  <a:cubicBezTo>
                    <a:pt x="303" y="185"/>
                    <a:pt x="252" y="172"/>
                    <a:pt x="208" y="148"/>
                  </a:cubicBezTo>
                  <a:cubicBezTo>
                    <a:pt x="148" y="119"/>
                    <a:pt x="102" y="72"/>
                    <a:pt x="68" y="17"/>
                  </a:cubicBezTo>
                  <a:cubicBezTo>
                    <a:pt x="61" y="5"/>
                    <a:pt x="5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8"/>
            <p:cNvSpPr/>
            <p:nvPr/>
          </p:nvSpPr>
          <p:spPr>
            <a:xfrm>
              <a:off x="8934417" y="281303"/>
              <a:ext cx="157866" cy="75736"/>
            </a:xfrm>
            <a:custGeom>
              <a:avLst/>
              <a:gdLst/>
              <a:ahLst/>
              <a:cxnLst/>
              <a:rect l="l" t="t" r="r" b="b"/>
              <a:pathLst>
                <a:path w="1753" h="841" extrusionOk="0">
                  <a:moveTo>
                    <a:pt x="1705" y="1"/>
                  </a:moveTo>
                  <a:cubicBezTo>
                    <a:pt x="1689" y="1"/>
                    <a:pt x="1673" y="9"/>
                    <a:pt x="1668" y="28"/>
                  </a:cubicBezTo>
                  <a:cubicBezTo>
                    <a:pt x="1613" y="210"/>
                    <a:pt x="1511" y="376"/>
                    <a:pt x="1371" y="507"/>
                  </a:cubicBezTo>
                  <a:cubicBezTo>
                    <a:pt x="1231" y="630"/>
                    <a:pt x="1062" y="715"/>
                    <a:pt x="879" y="745"/>
                  </a:cubicBezTo>
                  <a:cubicBezTo>
                    <a:pt x="836" y="753"/>
                    <a:pt x="791" y="757"/>
                    <a:pt x="745" y="757"/>
                  </a:cubicBezTo>
                  <a:cubicBezTo>
                    <a:pt x="450" y="757"/>
                    <a:pt x="135" y="592"/>
                    <a:pt x="69" y="287"/>
                  </a:cubicBezTo>
                  <a:cubicBezTo>
                    <a:pt x="67" y="269"/>
                    <a:pt x="55" y="262"/>
                    <a:pt x="42" y="262"/>
                  </a:cubicBezTo>
                  <a:cubicBezTo>
                    <a:pt x="23" y="262"/>
                    <a:pt x="1" y="278"/>
                    <a:pt x="6" y="304"/>
                  </a:cubicBezTo>
                  <a:cubicBezTo>
                    <a:pt x="63" y="648"/>
                    <a:pt x="424" y="841"/>
                    <a:pt x="753" y="841"/>
                  </a:cubicBezTo>
                  <a:cubicBezTo>
                    <a:pt x="789" y="841"/>
                    <a:pt x="824" y="838"/>
                    <a:pt x="858" y="834"/>
                  </a:cubicBezTo>
                  <a:cubicBezTo>
                    <a:pt x="1261" y="779"/>
                    <a:pt x="1660" y="456"/>
                    <a:pt x="1745" y="49"/>
                  </a:cubicBezTo>
                  <a:cubicBezTo>
                    <a:pt x="1752" y="19"/>
                    <a:pt x="1728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8"/>
            <p:cNvSpPr/>
            <p:nvPr/>
          </p:nvSpPr>
          <p:spPr>
            <a:xfrm>
              <a:off x="9002498" y="271217"/>
              <a:ext cx="61778" cy="49710"/>
            </a:xfrm>
            <a:custGeom>
              <a:avLst/>
              <a:gdLst/>
              <a:ahLst/>
              <a:cxnLst/>
              <a:rect l="l" t="t" r="r" b="b"/>
              <a:pathLst>
                <a:path w="686" h="552" extrusionOk="0">
                  <a:moveTo>
                    <a:pt x="644" y="1"/>
                  </a:moveTo>
                  <a:cubicBezTo>
                    <a:pt x="628" y="1"/>
                    <a:pt x="613" y="8"/>
                    <a:pt x="611" y="25"/>
                  </a:cubicBezTo>
                  <a:cubicBezTo>
                    <a:pt x="570" y="290"/>
                    <a:pt x="342" y="484"/>
                    <a:pt x="80" y="484"/>
                  </a:cubicBezTo>
                  <a:cubicBezTo>
                    <a:pt x="69" y="484"/>
                    <a:pt x="58" y="484"/>
                    <a:pt x="47" y="483"/>
                  </a:cubicBezTo>
                  <a:cubicBezTo>
                    <a:pt x="9" y="483"/>
                    <a:pt x="0" y="543"/>
                    <a:pt x="38" y="547"/>
                  </a:cubicBezTo>
                  <a:cubicBezTo>
                    <a:pt x="62" y="550"/>
                    <a:pt x="85" y="552"/>
                    <a:pt x="109" y="552"/>
                  </a:cubicBezTo>
                  <a:cubicBezTo>
                    <a:pt x="390" y="552"/>
                    <a:pt x="660" y="324"/>
                    <a:pt x="683" y="34"/>
                  </a:cubicBezTo>
                  <a:cubicBezTo>
                    <a:pt x="686" y="13"/>
                    <a:pt x="66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8"/>
            <p:cNvSpPr/>
            <p:nvPr/>
          </p:nvSpPr>
          <p:spPr>
            <a:xfrm>
              <a:off x="9051308" y="30772"/>
              <a:ext cx="61688" cy="124816"/>
            </a:xfrm>
            <a:custGeom>
              <a:avLst/>
              <a:gdLst/>
              <a:ahLst/>
              <a:cxnLst/>
              <a:rect l="l" t="t" r="r" b="b"/>
              <a:pathLst>
                <a:path w="685" h="1386" extrusionOk="0">
                  <a:moveTo>
                    <a:pt x="59" y="0"/>
                  </a:moveTo>
                  <a:cubicBezTo>
                    <a:pt x="22" y="0"/>
                    <a:pt x="1" y="59"/>
                    <a:pt x="39" y="74"/>
                  </a:cubicBezTo>
                  <a:cubicBezTo>
                    <a:pt x="264" y="172"/>
                    <a:pt x="434" y="358"/>
                    <a:pt x="514" y="592"/>
                  </a:cubicBezTo>
                  <a:cubicBezTo>
                    <a:pt x="595" y="829"/>
                    <a:pt x="578" y="1168"/>
                    <a:pt x="341" y="1317"/>
                  </a:cubicBezTo>
                  <a:cubicBezTo>
                    <a:pt x="304" y="1339"/>
                    <a:pt x="327" y="1385"/>
                    <a:pt x="361" y="1385"/>
                  </a:cubicBezTo>
                  <a:cubicBezTo>
                    <a:pt x="366" y="1385"/>
                    <a:pt x="372" y="1384"/>
                    <a:pt x="379" y="1381"/>
                  </a:cubicBezTo>
                  <a:cubicBezTo>
                    <a:pt x="642" y="1232"/>
                    <a:pt x="684" y="859"/>
                    <a:pt x="603" y="592"/>
                  </a:cubicBezTo>
                  <a:cubicBezTo>
                    <a:pt x="523" y="324"/>
                    <a:pt x="328" y="108"/>
                    <a:pt x="69" y="2"/>
                  </a:cubicBezTo>
                  <a:cubicBezTo>
                    <a:pt x="65" y="1"/>
                    <a:pt x="62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8"/>
            <p:cNvSpPr/>
            <p:nvPr/>
          </p:nvSpPr>
          <p:spPr>
            <a:xfrm>
              <a:off x="9038340" y="90838"/>
              <a:ext cx="8195" cy="53223"/>
            </a:xfrm>
            <a:custGeom>
              <a:avLst/>
              <a:gdLst/>
              <a:ahLst/>
              <a:cxnLst/>
              <a:rect l="l" t="t" r="r" b="b"/>
              <a:pathLst>
                <a:path w="91" h="591" extrusionOk="0">
                  <a:moveTo>
                    <a:pt x="37" y="1"/>
                  </a:moveTo>
                  <a:cubicBezTo>
                    <a:pt x="19" y="1"/>
                    <a:pt x="1" y="14"/>
                    <a:pt x="1" y="39"/>
                  </a:cubicBezTo>
                  <a:cubicBezTo>
                    <a:pt x="9" y="213"/>
                    <a:pt x="9" y="387"/>
                    <a:pt x="5" y="557"/>
                  </a:cubicBezTo>
                  <a:cubicBezTo>
                    <a:pt x="5" y="574"/>
                    <a:pt x="18" y="591"/>
                    <a:pt x="35" y="591"/>
                  </a:cubicBezTo>
                  <a:cubicBezTo>
                    <a:pt x="52" y="591"/>
                    <a:pt x="69" y="574"/>
                    <a:pt x="69" y="557"/>
                  </a:cubicBezTo>
                  <a:cubicBezTo>
                    <a:pt x="90" y="387"/>
                    <a:pt x="90" y="213"/>
                    <a:pt x="73" y="39"/>
                  </a:cubicBez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8"/>
            <p:cNvSpPr/>
            <p:nvPr/>
          </p:nvSpPr>
          <p:spPr>
            <a:xfrm>
              <a:off x="8894794" y="26719"/>
              <a:ext cx="40165" cy="130490"/>
            </a:xfrm>
            <a:custGeom>
              <a:avLst/>
              <a:gdLst/>
              <a:ahLst/>
              <a:cxnLst/>
              <a:rect l="l" t="t" r="r" b="b"/>
              <a:pathLst>
                <a:path w="446" h="1449" extrusionOk="0">
                  <a:moveTo>
                    <a:pt x="405" y="0"/>
                  </a:moveTo>
                  <a:cubicBezTo>
                    <a:pt x="395" y="0"/>
                    <a:pt x="385" y="4"/>
                    <a:pt x="378" y="13"/>
                  </a:cubicBezTo>
                  <a:cubicBezTo>
                    <a:pt x="306" y="132"/>
                    <a:pt x="242" y="259"/>
                    <a:pt x="187" y="386"/>
                  </a:cubicBezTo>
                  <a:cubicBezTo>
                    <a:pt x="132" y="505"/>
                    <a:pt x="89" y="632"/>
                    <a:pt x="55" y="760"/>
                  </a:cubicBezTo>
                  <a:cubicBezTo>
                    <a:pt x="0" y="980"/>
                    <a:pt x="13" y="1218"/>
                    <a:pt x="98" y="1434"/>
                  </a:cubicBezTo>
                  <a:cubicBezTo>
                    <a:pt x="102" y="1444"/>
                    <a:pt x="111" y="1448"/>
                    <a:pt x="122" y="1448"/>
                  </a:cubicBezTo>
                  <a:cubicBezTo>
                    <a:pt x="142" y="1448"/>
                    <a:pt x="166" y="1431"/>
                    <a:pt x="157" y="1409"/>
                  </a:cubicBezTo>
                  <a:cubicBezTo>
                    <a:pt x="85" y="1196"/>
                    <a:pt x="77" y="967"/>
                    <a:pt x="136" y="751"/>
                  </a:cubicBezTo>
                  <a:cubicBezTo>
                    <a:pt x="166" y="628"/>
                    <a:pt x="212" y="505"/>
                    <a:pt x="263" y="391"/>
                  </a:cubicBezTo>
                  <a:cubicBezTo>
                    <a:pt x="318" y="276"/>
                    <a:pt x="386" y="166"/>
                    <a:pt x="437" y="47"/>
                  </a:cubicBezTo>
                  <a:cubicBezTo>
                    <a:pt x="446" y="21"/>
                    <a:pt x="426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8"/>
            <p:cNvSpPr/>
            <p:nvPr/>
          </p:nvSpPr>
          <p:spPr>
            <a:xfrm>
              <a:off x="8865346" y="54096"/>
              <a:ext cx="34131" cy="84652"/>
            </a:xfrm>
            <a:custGeom>
              <a:avLst/>
              <a:gdLst/>
              <a:ahLst/>
              <a:cxnLst/>
              <a:rect l="l" t="t" r="r" b="b"/>
              <a:pathLst>
                <a:path w="379" h="940" extrusionOk="0">
                  <a:moveTo>
                    <a:pt x="330" y="0"/>
                  </a:moveTo>
                  <a:cubicBezTo>
                    <a:pt x="319" y="0"/>
                    <a:pt x="308" y="6"/>
                    <a:pt x="302" y="19"/>
                  </a:cubicBezTo>
                  <a:cubicBezTo>
                    <a:pt x="217" y="154"/>
                    <a:pt x="149" y="299"/>
                    <a:pt x="102" y="447"/>
                  </a:cubicBezTo>
                  <a:cubicBezTo>
                    <a:pt x="52" y="596"/>
                    <a:pt x="18" y="753"/>
                    <a:pt x="1" y="909"/>
                  </a:cubicBezTo>
                  <a:cubicBezTo>
                    <a:pt x="1" y="929"/>
                    <a:pt x="19" y="940"/>
                    <a:pt x="37" y="940"/>
                  </a:cubicBezTo>
                  <a:cubicBezTo>
                    <a:pt x="51" y="940"/>
                    <a:pt x="65" y="933"/>
                    <a:pt x="68" y="918"/>
                  </a:cubicBezTo>
                  <a:cubicBezTo>
                    <a:pt x="107" y="613"/>
                    <a:pt x="208" y="320"/>
                    <a:pt x="361" y="53"/>
                  </a:cubicBezTo>
                  <a:cubicBezTo>
                    <a:pt x="379" y="26"/>
                    <a:pt x="354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8"/>
            <p:cNvSpPr/>
            <p:nvPr/>
          </p:nvSpPr>
          <p:spPr>
            <a:xfrm>
              <a:off x="8625261" y="138837"/>
              <a:ext cx="106445" cy="125807"/>
            </a:xfrm>
            <a:custGeom>
              <a:avLst/>
              <a:gdLst/>
              <a:ahLst/>
              <a:cxnLst/>
              <a:rect l="l" t="t" r="r" b="b"/>
              <a:pathLst>
                <a:path w="1182" h="1397" extrusionOk="0">
                  <a:moveTo>
                    <a:pt x="1138" y="0"/>
                  </a:moveTo>
                  <a:cubicBezTo>
                    <a:pt x="1128" y="0"/>
                    <a:pt x="1119" y="5"/>
                    <a:pt x="1114" y="15"/>
                  </a:cubicBezTo>
                  <a:cubicBezTo>
                    <a:pt x="983" y="299"/>
                    <a:pt x="860" y="588"/>
                    <a:pt x="728" y="872"/>
                  </a:cubicBezTo>
                  <a:cubicBezTo>
                    <a:pt x="669" y="1012"/>
                    <a:pt x="601" y="1169"/>
                    <a:pt x="474" y="1258"/>
                  </a:cubicBezTo>
                  <a:cubicBezTo>
                    <a:pt x="420" y="1294"/>
                    <a:pt x="350" y="1316"/>
                    <a:pt x="283" y="1316"/>
                  </a:cubicBezTo>
                  <a:cubicBezTo>
                    <a:pt x="209" y="1316"/>
                    <a:pt x="137" y="1289"/>
                    <a:pt x="92" y="1224"/>
                  </a:cubicBezTo>
                  <a:cubicBezTo>
                    <a:pt x="83" y="1211"/>
                    <a:pt x="71" y="1206"/>
                    <a:pt x="59" y="1206"/>
                  </a:cubicBezTo>
                  <a:cubicBezTo>
                    <a:pt x="29" y="1206"/>
                    <a:pt x="0" y="1236"/>
                    <a:pt x="24" y="1266"/>
                  </a:cubicBezTo>
                  <a:cubicBezTo>
                    <a:pt x="83" y="1350"/>
                    <a:pt x="179" y="1396"/>
                    <a:pt x="278" y="1396"/>
                  </a:cubicBezTo>
                  <a:cubicBezTo>
                    <a:pt x="299" y="1396"/>
                    <a:pt x="321" y="1394"/>
                    <a:pt x="342" y="1389"/>
                  </a:cubicBezTo>
                  <a:cubicBezTo>
                    <a:pt x="495" y="1364"/>
                    <a:pt x="610" y="1258"/>
                    <a:pt x="686" y="1131"/>
                  </a:cubicBezTo>
                  <a:cubicBezTo>
                    <a:pt x="783" y="969"/>
                    <a:pt x="851" y="787"/>
                    <a:pt x="928" y="613"/>
                  </a:cubicBezTo>
                  <a:cubicBezTo>
                    <a:pt x="1008" y="427"/>
                    <a:pt x="1093" y="240"/>
                    <a:pt x="1169" y="49"/>
                  </a:cubicBezTo>
                  <a:cubicBezTo>
                    <a:pt x="1181" y="23"/>
                    <a:pt x="1158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8"/>
            <p:cNvSpPr/>
            <p:nvPr/>
          </p:nvSpPr>
          <p:spPr>
            <a:xfrm>
              <a:off x="8649486" y="172337"/>
              <a:ext cx="33861" cy="37193"/>
            </a:xfrm>
            <a:custGeom>
              <a:avLst/>
              <a:gdLst/>
              <a:ahLst/>
              <a:cxnLst/>
              <a:rect l="l" t="t" r="r" b="b"/>
              <a:pathLst>
                <a:path w="376" h="413" extrusionOk="0">
                  <a:moveTo>
                    <a:pt x="335" y="0"/>
                  </a:moveTo>
                  <a:cubicBezTo>
                    <a:pt x="321" y="0"/>
                    <a:pt x="307" y="8"/>
                    <a:pt x="302" y="25"/>
                  </a:cubicBezTo>
                  <a:cubicBezTo>
                    <a:pt x="281" y="97"/>
                    <a:pt x="247" y="161"/>
                    <a:pt x="201" y="216"/>
                  </a:cubicBezTo>
                  <a:cubicBezTo>
                    <a:pt x="150" y="267"/>
                    <a:pt x="95" y="313"/>
                    <a:pt x="31" y="347"/>
                  </a:cubicBezTo>
                  <a:cubicBezTo>
                    <a:pt x="0" y="366"/>
                    <a:pt x="14" y="413"/>
                    <a:pt x="45" y="413"/>
                  </a:cubicBezTo>
                  <a:cubicBezTo>
                    <a:pt x="49" y="413"/>
                    <a:pt x="52" y="412"/>
                    <a:pt x="56" y="411"/>
                  </a:cubicBezTo>
                  <a:cubicBezTo>
                    <a:pt x="137" y="381"/>
                    <a:pt x="205" y="330"/>
                    <a:pt x="256" y="267"/>
                  </a:cubicBezTo>
                  <a:cubicBezTo>
                    <a:pt x="311" y="199"/>
                    <a:pt x="349" y="127"/>
                    <a:pt x="370" y="42"/>
                  </a:cubicBezTo>
                  <a:cubicBezTo>
                    <a:pt x="375" y="17"/>
                    <a:pt x="355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8"/>
            <p:cNvSpPr/>
            <p:nvPr/>
          </p:nvSpPr>
          <p:spPr>
            <a:xfrm>
              <a:off x="8349515" y="243480"/>
              <a:ext cx="214781" cy="57635"/>
            </a:xfrm>
            <a:custGeom>
              <a:avLst/>
              <a:gdLst/>
              <a:ahLst/>
              <a:cxnLst/>
              <a:rect l="l" t="t" r="r" b="b"/>
              <a:pathLst>
                <a:path w="2385" h="640" extrusionOk="0">
                  <a:moveTo>
                    <a:pt x="2341" y="0"/>
                  </a:moveTo>
                  <a:cubicBezTo>
                    <a:pt x="2335" y="0"/>
                    <a:pt x="2329" y="2"/>
                    <a:pt x="2323" y="7"/>
                  </a:cubicBezTo>
                  <a:cubicBezTo>
                    <a:pt x="1975" y="232"/>
                    <a:pt x="1593" y="405"/>
                    <a:pt x="1190" y="516"/>
                  </a:cubicBezTo>
                  <a:cubicBezTo>
                    <a:pt x="1076" y="551"/>
                    <a:pt x="959" y="569"/>
                    <a:pt x="841" y="569"/>
                  </a:cubicBezTo>
                  <a:cubicBezTo>
                    <a:pt x="762" y="569"/>
                    <a:pt x="683" y="561"/>
                    <a:pt x="605" y="545"/>
                  </a:cubicBezTo>
                  <a:cubicBezTo>
                    <a:pt x="406" y="503"/>
                    <a:pt x="236" y="397"/>
                    <a:pt x="58" y="299"/>
                  </a:cubicBezTo>
                  <a:cubicBezTo>
                    <a:pt x="55" y="299"/>
                    <a:pt x="52" y="298"/>
                    <a:pt x="49" y="298"/>
                  </a:cubicBezTo>
                  <a:cubicBezTo>
                    <a:pt x="20" y="298"/>
                    <a:pt x="1" y="336"/>
                    <a:pt x="24" y="359"/>
                  </a:cubicBezTo>
                  <a:cubicBezTo>
                    <a:pt x="198" y="473"/>
                    <a:pt x="384" y="562"/>
                    <a:pt x="588" y="618"/>
                  </a:cubicBezTo>
                  <a:cubicBezTo>
                    <a:pt x="669" y="632"/>
                    <a:pt x="751" y="640"/>
                    <a:pt x="833" y="640"/>
                  </a:cubicBezTo>
                  <a:cubicBezTo>
                    <a:pt x="939" y="640"/>
                    <a:pt x="1046" y="627"/>
                    <a:pt x="1152" y="601"/>
                  </a:cubicBezTo>
                  <a:cubicBezTo>
                    <a:pt x="1581" y="490"/>
                    <a:pt x="1988" y="308"/>
                    <a:pt x="2357" y="58"/>
                  </a:cubicBezTo>
                  <a:cubicBezTo>
                    <a:pt x="2384" y="40"/>
                    <a:pt x="2367" y="0"/>
                    <a:pt x="2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8"/>
            <p:cNvSpPr/>
            <p:nvPr/>
          </p:nvSpPr>
          <p:spPr>
            <a:xfrm>
              <a:off x="8387788" y="239608"/>
              <a:ext cx="124006" cy="23504"/>
            </a:xfrm>
            <a:custGeom>
              <a:avLst/>
              <a:gdLst/>
              <a:ahLst/>
              <a:cxnLst/>
              <a:rect l="l" t="t" r="r" b="b"/>
              <a:pathLst>
                <a:path w="1377" h="261" extrusionOk="0">
                  <a:moveTo>
                    <a:pt x="1328" y="1"/>
                  </a:moveTo>
                  <a:cubicBezTo>
                    <a:pt x="1325" y="1"/>
                    <a:pt x="1321" y="2"/>
                    <a:pt x="1317" y="3"/>
                  </a:cubicBezTo>
                  <a:cubicBezTo>
                    <a:pt x="1122" y="105"/>
                    <a:pt x="914" y="164"/>
                    <a:pt x="693" y="181"/>
                  </a:cubicBezTo>
                  <a:cubicBezTo>
                    <a:pt x="672" y="182"/>
                    <a:pt x="651" y="183"/>
                    <a:pt x="629" y="183"/>
                  </a:cubicBezTo>
                  <a:cubicBezTo>
                    <a:pt x="438" y="183"/>
                    <a:pt x="244" y="148"/>
                    <a:pt x="61" y="79"/>
                  </a:cubicBezTo>
                  <a:cubicBezTo>
                    <a:pt x="58" y="78"/>
                    <a:pt x="55" y="78"/>
                    <a:pt x="52" y="78"/>
                  </a:cubicBezTo>
                  <a:cubicBezTo>
                    <a:pt x="19" y="78"/>
                    <a:pt x="1" y="136"/>
                    <a:pt x="36" y="152"/>
                  </a:cubicBezTo>
                  <a:cubicBezTo>
                    <a:pt x="207" y="226"/>
                    <a:pt x="396" y="261"/>
                    <a:pt x="587" y="261"/>
                  </a:cubicBezTo>
                  <a:cubicBezTo>
                    <a:pt x="854" y="261"/>
                    <a:pt x="1123" y="191"/>
                    <a:pt x="1346" y="62"/>
                  </a:cubicBezTo>
                  <a:cubicBezTo>
                    <a:pt x="1376" y="40"/>
                    <a:pt x="1357" y="1"/>
                    <a:pt x="1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8"/>
            <p:cNvSpPr/>
            <p:nvPr/>
          </p:nvSpPr>
          <p:spPr>
            <a:xfrm>
              <a:off x="8370498" y="97772"/>
              <a:ext cx="175517" cy="69342"/>
            </a:xfrm>
            <a:custGeom>
              <a:avLst/>
              <a:gdLst/>
              <a:ahLst/>
              <a:cxnLst/>
              <a:rect l="l" t="t" r="r" b="b"/>
              <a:pathLst>
                <a:path w="1949" h="770" extrusionOk="0">
                  <a:moveTo>
                    <a:pt x="1907" y="0"/>
                  </a:moveTo>
                  <a:cubicBezTo>
                    <a:pt x="1906" y="0"/>
                    <a:pt x="1904" y="0"/>
                    <a:pt x="1903" y="0"/>
                  </a:cubicBezTo>
                  <a:cubicBezTo>
                    <a:pt x="1555" y="38"/>
                    <a:pt x="1212" y="111"/>
                    <a:pt x="881" y="221"/>
                  </a:cubicBezTo>
                  <a:cubicBezTo>
                    <a:pt x="563" y="318"/>
                    <a:pt x="266" y="484"/>
                    <a:pt x="20" y="713"/>
                  </a:cubicBezTo>
                  <a:cubicBezTo>
                    <a:pt x="0" y="736"/>
                    <a:pt x="24" y="769"/>
                    <a:pt x="49" y="769"/>
                  </a:cubicBezTo>
                  <a:cubicBezTo>
                    <a:pt x="57" y="769"/>
                    <a:pt x="64" y="766"/>
                    <a:pt x="71" y="760"/>
                  </a:cubicBezTo>
                  <a:cubicBezTo>
                    <a:pt x="321" y="539"/>
                    <a:pt x="622" y="374"/>
                    <a:pt x="945" y="280"/>
                  </a:cubicBezTo>
                  <a:cubicBezTo>
                    <a:pt x="1263" y="178"/>
                    <a:pt x="1589" y="145"/>
                    <a:pt x="1912" y="72"/>
                  </a:cubicBezTo>
                  <a:cubicBezTo>
                    <a:pt x="1949" y="64"/>
                    <a:pt x="1946" y="0"/>
                    <a:pt x="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8"/>
            <p:cNvSpPr/>
            <p:nvPr/>
          </p:nvSpPr>
          <p:spPr>
            <a:xfrm>
              <a:off x="8491531" y="68955"/>
              <a:ext cx="51782" cy="20082"/>
            </a:xfrm>
            <a:custGeom>
              <a:avLst/>
              <a:gdLst/>
              <a:ahLst/>
              <a:cxnLst/>
              <a:rect l="l" t="t" r="r" b="b"/>
              <a:pathLst>
                <a:path w="575" h="223" extrusionOk="0">
                  <a:moveTo>
                    <a:pt x="400" y="1"/>
                  </a:moveTo>
                  <a:cubicBezTo>
                    <a:pt x="258" y="1"/>
                    <a:pt x="120" y="59"/>
                    <a:pt x="20" y="168"/>
                  </a:cubicBezTo>
                  <a:cubicBezTo>
                    <a:pt x="0" y="191"/>
                    <a:pt x="22" y="222"/>
                    <a:pt x="47" y="222"/>
                  </a:cubicBezTo>
                  <a:cubicBezTo>
                    <a:pt x="54" y="222"/>
                    <a:pt x="61" y="220"/>
                    <a:pt x="67" y="214"/>
                  </a:cubicBezTo>
                  <a:cubicBezTo>
                    <a:pt x="162" y="123"/>
                    <a:pt x="285" y="74"/>
                    <a:pt x="410" y="74"/>
                  </a:cubicBezTo>
                  <a:cubicBezTo>
                    <a:pt x="447" y="74"/>
                    <a:pt x="484" y="78"/>
                    <a:pt x="521" y="87"/>
                  </a:cubicBezTo>
                  <a:cubicBezTo>
                    <a:pt x="523" y="87"/>
                    <a:pt x="524" y="87"/>
                    <a:pt x="526" y="87"/>
                  </a:cubicBezTo>
                  <a:cubicBezTo>
                    <a:pt x="564" y="87"/>
                    <a:pt x="575" y="36"/>
                    <a:pt x="538" y="19"/>
                  </a:cubicBezTo>
                  <a:cubicBezTo>
                    <a:pt x="492" y="7"/>
                    <a:pt x="446" y="1"/>
                    <a:pt x="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8"/>
            <p:cNvSpPr/>
            <p:nvPr/>
          </p:nvSpPr>
          <p:spPr>
            <a:xfrm>
              <a:off x="8523680" y="25549"/>
              <a:ext cx="154264" cy="21973"/>
            </a:xfrm>
            <a:custGeom>
              <a:avLst/>
              <a:gdLst/>
              <a:ahLst/>
              <a:cxnLst/>
              <a:rect l="l" t="t" r="r" b="b"/>
              <a:pathLst>
                <a:path w="1713" h="244" extrusionOk="0">
                  <a:moveTo>
                    <a:pt x="525" y="1"/>
                  </a:moveTo>
                  <a:cubicBezTo>
                    <a:pt x="357" y="1"/>
                    <a:pt x="190" y="26"/>
                    <a:pt x="37" y="98"/>
                  </a:cubicBezTo>
                  <a:cubicBezTo>
                    <a:pt x="1" y="116"/>
                    <a:pt x="20" y="162"/>
                    <a:pt x="53" y="162"/>
                  </a:cubicBezTo>
                  <a:cubicBezTo>
                    <a:pt x="58" y="162"/>
                    <a:pt x="64" y="161"/>
                    <a:pt x="71" y="158"/>
                  </a:cubicBezTo>
                  <a:cubicBezTo>
                    <a:pt x="212" y="98"/>
                    <a:pt x="362" y="78"/>
                    <a:pt x="513" y="78"/>
                  </a:cubicBezTo>
                  <a:cubicBezTo>
                    <a:pt x="610" y="78"/>
                    <a:pt x="708" y="87"/>
                    <a:pt x="804" y="98"/>
                  </a:cubicBezTo>
                  <a:cubicBezTo>
                    <a:pt x="1089" y="132"/>
                    <a:pt x="1369" y="196"/>
                    <a:pt x="1648" y="242"/>
                  </a:cubicBezTo>
                  <a:cubicBezTo>
                    <a:pt x="1653" y="243"/>
                    <a:pt x="1656" y="244"/>
                    <a:pt x="1660" y="244"/>
                  </a:cubicBezTo>
                  <a:cubicBezTo>
                    <a:pt x="1702" y="244"/>
                    <a:pt x="1712" y="182"/>
                    <a:pt x="1665" y="170"/>
                  </a:cubicBezTo>
                  <a:cubicBezTo>
                    <a:pt x="1377" y="94"/>
                    <a:pt x="1084" y="43"/>
                    <a:pt x="787" y="18"/>
                  </a:cubicBezTo>
                  <a:cubicBezTo>
                    <a:pt x="701" y="8"/>
                    <a:pt x="613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8"/>
            <p:cNvSpPr/>
            <p:nvPr/>
          </p:nvSpPr>
          <p:spPr>
            <a:xfrm>
              <a:off x="8855080" y="972018"/>
              <a:ext cx="90" cy="54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5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8"/>
            <p:cNvSpPr/>
            <p:nvPr/>
          </p:nvSpPr>
          <p:spPr>
            <a:xfrm>
              <a:off x="8753859" y="97012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8"/>
            <p:cNvSpPr/>
            <p:nvPr/>
          </p:nvSpPr>
          <p:spPr>
            <a:xfrm>
              <a:off x="8563214" y="908260"/>
              <a:ext cx="450" cy="3872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1"/>
                  </a:moveTo>
                  <a:lnTo>
                    <a:pt x="1" y="35"/>
                  </a:lnTo>
                  <a:lnTo>
                    <a:pt x="1" y="43"/>
                  </a:lnTo>
                  <a:cubicBezTo>
                    <a:pt x="5" y="30"/>
                    <a:pt x="5" y="1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8"/>
            <p:cNvSpPr/>
            <p:nvPr/>
          </p:nvSpPr>
          <p:spPr>
            <a:xfrm>
              <a:off x="8438669" y="868546"/>
              <a:ext cx="1261" cy="9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8"/>
            <p:cNvSpPr/>
            <p:nvPr/>
          </p:nvSpPr>
          <p:spPr>
            <a:xfrm>
              <a:off x="8408951" y="582084"/>
              <a:ext cx="832649" cy="396692"/>
            </a:xfrm>
            <a:custGeom>
              <a:avLst/>
              <a:gdLst/>
              <a:ahLst/>
              <a:cxnLst/>
              <a:rect l="l" t="t" r="r" b="b"/>
              <a:pathLst>
                <a:path w="9246" h="4405" extrusionOk="0">
                  <a:moveTo>
                    <a:pt x="5320" y="4363"/>
                  </a:moveTo>
                  <a:cubicBezTo>
                    <a:pt x="5320" y="4363"/>
                    <a:pt x="5316" y="4365"/>
                    <a:pt x="5306" y="4369"/>
                  </a:cubicBezTo>
                  <a:cubicBezTo>
                    <a:pt x="5309" y="4369"/>
                    <a:pt x="5321" y="4363"/>
                    <a:pt x="5320" y="4363"/>
                  </a:cubicBezTo>
                  <a:close/>
                  <a:moveTo>
                    <a:pt x="5503" y="0"/>
                  </a:moveTo>
                  <a:cubicBezTo>
                    <a:pt x="5449" y="0"/>
                    <a:pt x="5397" y="10"/>
                    <a:pt x="5349" y="30"/>
                  </a:cubicBezTo>
                  <a:cubicBezTo>
                    <a:pt x="5264" y="64"/>
                    <a:pt x="5192" y="128"/>
                    <a:pt x="5149" y="208"/>
                  </a:cubicBezTo>
                  <a:cubicBezTo>
                    <a:pt x="5069" y="335"/>
                    <a:pt x="5081" y="501"/>
                    <a:pt x="5111" y="641"/>
                  </a:cubicBezTo>
                  <a:cubicBezTo>
                    <a:pt x="5153" y="785"/>
                    <a:pt x="5213" y="925"/>
                    <a:pt x="5293" y="1052"/>
                  </a:cubicBezTo>
                  <a:cubicBezTo>
                    <a:pt x="5374" y="1192"/>
                    <a:pt x="5463" y="1324"/>
                    <a:pt x="5565" y="1447"/>
                  </a:cubicBezTo>
                  <a:cubicBezTo>
                    <a:pt x="5675" y="1578"/>
                    <a:pt x="5790" y="1701"/>
                    <a:pt x="5921" y="1811"/>
                  </a:cubicBezTo>
                  <a:cubicBezTo>
                    <a:pt x="5951" y="1837"/>
                    <a:pt x="5981" y="1862"/>
                    <a:pt x="6014" y="1888"/>
                  </a:cubicBezTo>
                  <a:lnTo>
                    <a:pt x="6061" y="1922"/>
                  </a:lnTo>
                  <a:cubicBezTo>
                    <a:pt x="6065" y="1926"/>
                    <a:pt x="6074" y="1934"/>
                    <a:pt x="6082" y="1939"/>
                  </a:cubicBezTo>
                  <a:lnTo>
                    <a:pt x="6095" y="1947"/>
                  </a:lnTo>
                  <a:cubicBezTo>
                    <a:pt x="6099" y="1947"/>
                    <a:pt x="6108" y="1956"/>
                    <a:pt x="6108" y="1956"/>
                  </a:cubicBezTo>
                  <a:cubicBezTo>
                    <a:pt x="6111" y="1959"/>
                    <a:pt x="6132" y="1972"/>
                    <a:pt x="6134" y="1972"/>
                  </a:cubicBezTo>
                  <a:cubicBezTo>
                    <a:pt x="6134" y="1972"/>
                    <a:pt x="6133" y="1971"/>
                    <a:pt x="6129" y="1968"/>
                  </a:cubicBezTo>
                  <a:lnTo>
                    <a:pt x="6129" y="1968"/>
                  </a:lnTo>
                  <a:lnTo>
                    <a:pt x="6159" y="1990"/>
                  </a:lnTo>
                  <a:cubicBezTo>
                    <a:pt x="6180" y="2002"/>
                    <a:pt x="6201" y="2019"/>
                    <a:pt x="6227" y="2032"/>
                  </a:cubicBezTo>
                  <a:lnTo>
                    <a:pt x="6286" y="2066"/>
                  </a:lnTo>
                  <a:cubicBezTo>
                    <a:pt x="6070" y="2045"/>
                    <a:pt x="5849" y="2015"/>
                    <a:pt x="5633" y="1994"/>
                  </a:cubicBezTo>
                  <a:cubicBezTo>
                    <a:pt x="5527" y="1951"/>
                    <a:pt x="5421" y="1896"/>
                    <a:pt x="5327" y="1837"/>
                  </a:cubicBezTo>
                  <a:lnTo>
                    <a:pt x="5238" y="1778"/>
                  </a:lnTo>
                  <a:cubicBezTo>
                    <a:pt x="5226" y="1735"/>
                    <a:pt x="5209" y="1693"/>
                    <a:pt x="5187" y="1655"/>
                  </a:cubicBezTo>
                  <a:cubicBezTo>
                    <a:pt x="5175" y="1621"/>
                    <a:pt x="5162" y="1595"/>
                    <a:pt x="5145" y="1565"/>
                  </a:cubicBezTo>
                  <a:cubicBezTo>
                    <a:pt x="5132" y="1544"/>
                    <a:pt x="5115" y="1527"/>
                    <a:pt x="5103" y="1506"/>
                  </a:cubicBezTo>
                  <a:lnTo>
                    <a:pt x="4946" y="1273"/>
                  </a:lnTo>
                  <a:cubicBezTo>
                    <a:pt x="4840" y="1120"/>
                    <a:pt x="4734" y="967"/>
                    <a:pt x="4628" y="815"/>
                  </a:cubicBezTo>
                  <a:cubicBezTo>
                    <a:pt x="4454" y="565"/>
                    <a:pt x="4271" y="285"/>
                    <a:pt x="3966" y="187"/>
                  </a:cubicBezTo>
                  <a:cubicBezTo>
                    <a:pt x="3916" y="171"/>
                    <a:pt x="3863" y="163"/>
                    <a:pt x="3810" y="163"/>
                  </a:cubicBezTo>
                  <a:cubicBezTo>
                    <a:pt x="3791" y="163"/>
                    <a:pt x="3772" y="164"/>
                    <a:pt x="3754" y="166"/>
                  </a:cubicBezTo>
                  <a:cubicBezTo>
                    <a:pt x="3673" y="174"/>
                    <a:pt x="3601" y="208"/>
                    <a:pt x="3537" y="259"/>
                  </a:cubicBezTo>
                  <a:cubicBezTo>
                    <a:pt x="3461" y="319"/>
                    <a:pt x="3419" y="416"/>
                    <a:pt x="3427" y="514"/>
                  </a:cubicBezTo>
                  <a:cubicBezTo>
                    <a:pt x="3444" y="607"/>
                    <a:pt x="3482" y="700"/>
                    <a:pt x="3542" y="777"/>
                  </a:cubicBezTo>
                  <a:cubicBezTo>
                    <a:pt x="3792" y="1175"/>
                    <a:pt x="4127" y="1510"/>
                    <a:pt x="4526" y="1761"/>
                  </a:cubicBezTo>
                  <a:cubicBezTo>
                    <a:pt x="4615" y="1820"/>
                    <a:pt x="4708" y="1871"/>
                    <a:pt x="4806" y="1918"/>
                  </a:cubicBezTo>
                  <a:cubicBezTo>
                    <a:pt x="4632" y="1909"/>
                    <a:pt x="4462" y="1905"/>
                    <a:pt x="4292" y="1905"/>
                  </a:cubicBezTo>
                  <a:cubicBezTo>
                    <a:pt x="4195" y="1905"/>
                    <a:pt x="4097" y="1913"/>
                    <a:pt x="4000" y="1922"/>
                  </a:cubicBezTo>
                  <a:lnTo>
                    <a:pt x="3949" y="1909"/>
                  </a:lnTo>
                  <a:lnTo>
                    <a:pt x="3940" y="1905"/>
                  </a:lnTo>
                  <a:lnTo>
                    <a:pt x="3915" y="1896"/>
                  </a:lnTo>
                  <a:lnTo>
                    <a:pt x="3864" y="1871"/>
                  </a:lnTo>
                  <a:cubicBezTo>
                    <a:pt x="3830" y="1858"/>
                    <a:pt x="3796" y="1841"/>
                    <a:pt x="3762" y="1828"/>
                  </a:cubicBezTo>
                  <a:cubicBezTo>
                    <a:pt x="3758" y="1811"/>
                    <a:pt x="3754" y="1799"/>
                    <a:pt x="3745" y="1786"/>
                  </a:cubicBezTo>
                  <a:lnTo>
                    <a:pt x="3720" y="1748"/>
                  </a:lnTo>
                  <a:cubicBezTo>
                    <a:pt x="3711" y="1722"/>
                    <a:pt x="3699" y="1701"/>
                    <a:pt x="3682" y="1680"/>
                  </a:cubicBezTo>
                  <a:cubicBezTo>
                    <a:pt x="3665" y="1655"/>
                    <a:pt x="3648" y="1629"/>
                    <a:pt x="3631" y="1604"/>
                  </a:cubicBezTo>
                  <a:cubicBezTo>
                    <a:pt x="3597" y="1557"/>
                    <a:pt x="3567" y="1510"/>
                    <a:pt x="3533" y="1464"/>
                  </a:cubicBezTo>
                  <a:cubicBezTo>
                    <a:pt x="3461" y="1375"/>
                    <a:pt x="3398" y="1281"/>
                    <a:pt x="3330" y="1192"/>
                  </a:cubicBezTo>
                  <a:cubicBezTo>
                    <a:pt x="3258" y="1103"/>
                    <a:pt x="3190" y="1014"/>
                    <a:pt x="3118" y="929"/>
                  </a:cubicBezTo>
                  <a:cubicBezTo>
                    <a:pt x="3037" y="836"/>
                    <a:pt x="2948" y="747"/>
                    <a:pt x="2855" y="671"/>
                  </a:cubicBezTo>
                  <a:cubicBezTo>
                    <a:pt x="2804" y="632"/>
                    <a:pt x="2749" y="594"/>
                    <a:pt x="2689" y="565"/>
                  </a:cubicBezTo>
                  <a:cubicBezTo>
                    <a:pt x="2638" y="531"/>
                    <a:pt x="2579" y="505"/>
                    <a:pt x="2520" y="488"/>
                  </a:cubicBezTo>
                  <a:lnTo>
                    <a:pt x="2494" y="475"/>
                  </a:lnTo>
                  <a:cubicBezTo>
                    <a:pt x="2435" y="454"/>
                    <a:pt x="2371" y="437"/>
                    <a:pt x="2312" y="425"/>
                  </a:cubicBezTo>
                  <a:cubicBezTo>
                    <a:pt x="2248" y="412"/>
                    <a:pt x="2184" y="408"/>
                    <a:pt x="2121" y="408"/>
                  </a:cubicBezTo>
                  <a:cubicBezTo>
                    <a:pt x="2112" y="407"/>
                    <a:pt x="2104" y="407"/>
                    <a:pt x="2095" y="407"/>
                  </a:cubicBezTo>
                  <a:cubicBezTo>
                    <a:pt x="1986" y="407"/>
                    <a:pt x="1880" y="432"/>
                    <a:pt x="1782" y="475"/>
                  </a:cubicBezTo>
                  <a:cubicBezTo>
                    <a:pt x="1663" y="522"/>
                    <a:pt x="1565" y="594"/>
                    <a:pt x="1485" y="692"/>
                  </a:cubicBezTo>
                  <a:cubicBezTo>
                    <a:pt x="1391" y="798"/>
                    <a:pt x="1366" y="950"/>
                    <a:pt x="1421" y="1086"/>
                  </a:cubicBezTo>
                  <a:cubicBezTo>
                    <a:pt x="1485" y="1196"/>
                    <a:pt x="1582" y="1286"/>
                    <a:pt x="1705" y="1332"/>
                  </a:cubicBezTo>
                  <a:cubicBezTo>
                    <a:pt x="1820" y="1383"/>
                    <a:pt x="1938" y="1421"/>
                    <a:pt x="2061" y="1451"/>
                  </a:cubicBezTo>
                  <a:cubicBezTo>
                    <a:pt x="2125" y="1468"/>
                    <a:pt x="2189" y="1485"/>
                    <a:pt x="2248" y="1502"/>
                  </a:cubicBezTo>
                  <a:lnTo>
                    <a:pt x="2346" y="1532"/>
                  </a:lnTo>
                  <a:lnTo>
                    <a:pt x="2388" y="1544"/>
                  </a:lnTo>
                  <a:lnTo>
                    <a:pt x="2405" y="1553"/>
                  </a:lnTo>
                  <a:lnTo>
                    <a:pt x="2418" y="1557"/>
                  </a:lnTo>
                  <a:cubicBezTo>
                    <a:pt x="2541" y="1595"/>
                    <a:pt x="2664" y="1642"/>
                    <a:pt x="2787" y="1688"/>
                  </a:cubicBezTo>
                  <a:cubicBezTo>
                    <a:pt x="3024" y="1782"/>
                    <a:pt x="3258" y="1892"/>
                    <a:pt x="3482" y="2007"/>
                  </a:cubicBezTo>
                  <a:lnTo>
                    <a:pt x="3423" y="2019"/>
                  </a:lnTo>
                  <a:lnTo>
                    <a:pt x="3258" y="2053"/>
                  </a:lnTo>
                  <a:cubicBezTo>
                    <a:pt x="3258" y="2053"/>
                    <a:pt x="3242" y="2056"/>
                    <a:pt x="3232" y="2057"/>
                  </a:cubicBezTo>
                  <a:lnTo>
                    <a:pt x="3232" y="2057"/>
                  </a:lnTo>
                  <a:lnTo>
                    <a:pt x="3215" y="2062"/>
                  </a:lnTo>
                  <a:lnTo>
                    <a:pt x="3156" y="2074"/>
                  </a:lnTo>
                  <a:lnTo>
                    <a:pt x="3118" y="2083"/>
                  </a:lnTo>
                  <a:lnTo>
                    <a:pt x="3096" y="2087"/>
                  </a:lnTo>
                  <a:lnTo>
                    <a:pt x="3084" y="2087"/>
                  </a:lnTo>
                  <a:cubicBezTo>
                    <a:pt x="3024" y="2100"/>
                    <a:pt x="2965" y="2113"/>
                    <a:pt x="2901" y="2130"/>
                  </a:cubicBezTo>
                  <a:cubicBezTo>
                    <a:pt x="2859" y="2138"/>
                    <a:pt x="2812" y="2151"/>
                    <a:pt x="2766" y="2159"/>
                  </a:cubicBezTo>
                  <a:cubicBezTo>
                    <a:pt x="2428" y="2117"/>
                    <a:pt x="2034" y="2075"/>
                    <a:pt x="1649" y="2075"/>
                  </a:cubicBezTo>
                  <a:cubicBezTo>
                    <a:pt x="1177" y="2075"/>
                    <a:pt x="721" y="2138"/>
                    <a:pt x="403" y="2342"/>
                  </a:cubicBezTo>
                  <a:cubicBezTo>
                    <a:pt x="297" y="2410"/>
                    <a:pt x="204" y="2499"/>
                    <a:pt x="136" y="2600"/>
                  </a:cubicBezTo>
                  <a:cubicBezTo>
                    <a:pt x="89" y="2664"/>
                    <a:pt x="55" y="2736"/>
                    <a:pt x="30" y="2812"/>
                  </a:cubicBezTo>
                  <a:cubicBezTo>
                    <a:pt x="17" y="2842"/>
                    <a:pt x="13" y="2872"/>
                    <a:pt x="4" y="2902"/>
                  </a:cubicBezTo>
                  <a:cubicBezTo>
                    <a:pt x="4" y="2910"/>
                    <a:pt x="4" y="2919"/>
                    <a:pt x="4" y="2927"/>
                  </a:cubicBezTo>
                  <a:cubicBezTo>
                    <a:pt x="0" y="2931"/>
                    <a:pt x="0" y="2935"/>
                    <a:pt x="4" y="2940"/>
                  </a:cubicBezTo>
                  <a:lnTo>
                    <a:pt x="4" y="2957"/>
                  </a:lnTo>
                  <a:lnTo>
                    <a:pt x="4" y="2961"/>
                  </a:lnTo>
                  <a:lnTo>
                    <a:pt x="4" y="3025"/>
                  </a:lnTo>
                  <a:cubicBezTo>
                    <a:pt x="9" y="3075"/>
                    <a:pt x="47" y="3118"/>
                    <a:pt x="98" y="3131"/>
                  </a:cubicBezTo>
                  <a:cubicBezTo>
                    <a:pt x="170" y="3152"/>
                    <a:pt x="238" y="3165"/>
                    <a:pt x="310" y="3169"/>
                  </a:cubicBezTo>
                  <a:lnTo>
                    <a:pt x="433" y="3169"/>
                  </a:lnTo>
                  <a:cubicBezTo>
                    <a:pt x="471" y="3169"/>
                    <a:pt x="505" y="3169"/>
                    <a:pt x="539" y="3165"/>
                  </a:cubicBezTo>
                  <a:cubicBezTo>
                    <a:pt x="691" y="3148"/>
                    <a:pt x="840" y="3118"/>
                    <a:pt x="984" y="3071"/>
                  </a:cubicBezTo>
                  <a:cubicBezTo>
                    <a:pt x="1124" y="3025"/>
                    <a:pt x="1264" y="2974"/>
                    <a:pt x="1400" y="2914"/>
                  </a:cubicBezTo>
                  <a:cubicBezTo>
                    <a:pt x="1777" y="2749"/>
                    <a:pt x="2138" y="2571"/>
                    <a:pt x="2515" y="2414"/>
                  </a:cubicBezTo>
                  <a:cubicBezTo>
                    <a:pt x="2604" y="2393"/>
                    <a:pt x="2693" y="2376"/>
                    <a:pt x="2787" y="2359"/>
                  </a:cubicBezTo>
                  <a:cubicBezTo>
                    <a:pt x="3012" y="2316"/>
                    <a:pt x="3241" y="2291"/>
                    <a:pt x="3470" y="2278"/>
                  </a:cubicBezTo>
                  <a:cubicBezTo>
                    <a:pt x="3618" y="2270"/>
                    <a:pt x="3771" y="2270"/>
                    <a:pt x="3923" y="2265"/>
                  </a:cubicBezTo>
                  <a:lnTo>
                    <a:pt x="3923" y="2265"/>
                  </a:lnTo>
                  <a:lnTo>
                    <a:pt x="3796" y="2337"/>
                  </a:lnTo>
                  <a:cubicBezTo>
                    <a:pt x="3750" y="2367"/>
                    <a:pt x="3703" y="2397"/>
                    <a:pt x="3656" y="2431"/>
                  </a:cubicBezTo>
                  <a:cubicBezTo>
                    <a:pt x="3635" y="2414"/>
                    <a:pt x="3611" y="2405"/>
                    <a:pt x="3586" y="2405"/>
                  </a:cubicBezTo>
                  <a:cubicBezTo>
                    <a:pt x="3562" y="2405"/>
                    <a:pt x="3537" y="2414"/>
                    <a:pt x="3516" y="2431"/>
                  </a:cubicBezTo>
                  <a:lnTo>
                    <a:pt x="3495" y="2443"/>
                  </a:lnTo>
                  <a:cubicBezTo>
                    <a:pt x="3482" y="2448"/>
                    <a:pt x="3474" y="2452"/>
                    <a:pt x="3461" y="2452"/>
                  </a:cubicBezTo>
                  <a:cubicBezTo>
                    <a:pt x="3448" y="2460"/>
                    <a:pt x="3431" y="2469"/>
                    <a:pt x="3419" y="2477"/>
                  </a:cubicBezTo>
                  <a:lnTo>
                    <a:pt x="3393" y="2490"/>
                  </a:lnTo>
                  <a:lnTo>
                    <a:pt x="3357" y="2508"/>
                  </a:lnTo>
                  <a:lnTo>
                    <a:pt x="3357" y="2508"/>
                  </a:lnTo>
                  <a:cubicBezTo>
                    <a:pt x="3229" y="2561"/>
                    <a:pt x="3105" y="2620"/>
                    <a:pt x="2978" y="2664"/>
                  </a:cubicBezTo>
                  <a:cubicBezTo>
                    <a:pt x="2846" y="2715"/>
                    <a:pt x="2698" y="2757"/>
                    <a:pt x="2553" y="2808"/>
                  </a:cubicBezTo>
                  <a:cubicBezTo>
                    <a:pt x="2307" y="2889"/>
                    <a:pt x="2087" y="3033"/>
                    <a:pt x="1909" y="3220"/>
                  </a:cubicBezTo>
                  <a:cubicBezTo>
                    <a:pt x="1798" y="3338"/>
                    <a:pt x="1735" y="3487"/>
                    <a:pt x="1718" y="3644"/>
                  </a:cubicBezTo>
                  <a:lnTo>
                    <a:pt x="1718" y="3673"/>
                  </a:lnTo>
                  <a:cubicBezTo>
                    <a:pt x="1707" y="3746"/>
                    <a:pt x="1715" y="3818"/>
                    <a:pt x="1741" y="3886"/>
                  </a:cubicBezTo>
                  <a:lnTo>
                    <a:pt x="1741" y="3886"/>
                  </a:lnTo>
                  <a:lnTo>
                    <a:pt x="1739" y="3881"/>
                  </a:lnTo>
                  <a:lnTo>
                    <a:pt x="1739" y="3881"/>
                  </a:lnTo>
                  <a:cubicBezTo>
                    <a:pt x="1740" y="3884"/>
                    <a:pt x="1742" y="3888"/>
                    <a:pt x="1743" y="3891"/>
                  </a:cubicBezTo>
                  <a:lnTo>
                    <a:pt x="1743" y="3891"/>
                  </a:lnTo>
                  <a:cubicBezTo>
                    <a:pt x="1747" y="3900"/>
                    <a:pt x="1751" y="3910"/>
                    <a:pt x="1756" y="3919"/>
                  </a:cubicBezTo>
                  <a:lnTo>
                    <a:pt x="1749" y="3903"/>
                  </a:lnTo>
                  <a:lnTo>
                    <a:pt x="1749" y="3903"/>
                  </a:lnTo>
                  <a:cubicBezTo>
                    <a:pt x="1775" y="3957"/>
                    <a:pt x="1818" y="4004"/>
                    <a:pt x="1871" y="4034"/>
                  </a:cubicBezTo>
                  <a:cubicBezTo>
                    <a:pt x="1908" y="4056"/>
                    <a:pt x="1954" y="4069"/>
                    <a:pt x="1999" y="4069"/>
                  </a:cubicBezTo>
                  <a:cubicBezTo>
                    <a:pt x="2006" y="4069"/>
                    <a:pt x="2013" y="4068"/>
                    <a:pt x="2019" y="4068"/>
                  </a:cubicBezTo>
                  <a:cubicBezTo>
                    <a:pt x="2104" y="4059"/>
                    <a:pt x="2184" y="4034"/>
                    <a:pt x="2261" y="3996"/>
                  </a:cubicBezTo>
                  <a:cubicBezTo>
                    <a:pt x="2418" y="3928"/>
                    <a:pt x="2570" y="3847"/>
                    <a:pt x="2715" y="3750"/>
                  </a:cubicBezTo>
                  <a:cubicBezTo>
                    <a:pt x="2990" y="3546"/>
                    <a:pt x="3241" y="3309"/>
                    <a:pt x="3457" y="3037"/>
                  </a:cubicBezTo>
                  <a:cubicBezTo>
                    <a:pt x="3516" y="2965"/>
                    <a:pt x="3576" y="2889"/>
                    <a:pt x="3635" y="2808"/>
                  </a:cubicBezTo>
                  <a:cubicBezTo>
                    <a:pt x="3665" y="2774"/>
                    <a:pt x="3694" y="2732"/>
                    <a:pt x="3720" y="2694"/>
                  </a:cubicBezTo>
                  <a:cubicBezTo>
                    <a:pt x="3737" y="2673"/>
                    <a:pt x="3754" y="2651"/>
                    <a:pt x="3771" y="2626"/>
                  </a:cubicBezTo>
                  <a:lnTo>
                    <a:pt x="3779" y="2613"/>
                  </a:lnTo>
                  <a:lnTo>
                    <a:pt x="3779" y="2609"/>
                  </a:lnTo>
                  <a:lnTo>
                    <a:pt x="3783" y="2600"/>
                  </a:lnTo>
                  <a:lnTo>
                    <a:pt x="3868" y="2558"/>
                  </a:lnTo>
                  <a:lnTo>
                    <a:pt x="3898" y="2545"/>
                  </a:lnTo>
                  <a:lnTo>
                    <a:pt x="3902" y="2545"/>
                  </a:lnTo>
                  <a:lnTo>
                    <a:pt x="3928" y="2533"/>
                  </a:lnTo>
                  <a:lnTo>
                    <a:pt x="3962" y="2516"/>
                  </a:lnTo>
                  <a:lnTo>
                    <a:pt x="3987" y="2503"/>
                  </a:lnTo>
                  <a:cubicBezTo>
                    <a:pt x="3991" y="2501"/>
                    <a:pt x="3993" y="2500"/>
                    <a:pt x="3996" y="2499"/>
                  </a:cubicBezTo>
                  <a:lnTo>
                    <a:pt x="3996" y="2499"/>
                  </a:lnTo>
                  <a:cubicBezTo>
                    <a:pt x="4038" y="2477"/>
                    <a:pt x="4080" y="2456"/>
                    <a:pt x="4127" y="2435"/>
                  </a:cubicBezTo>
                  <a:cubicBezTo>
                    <a:pt x="4212" y="2393"/>
                    <a:pt x="4297" y="2350"/>
                    <a:pt x="4386" y="2312"/>
                  </a:cubicBezTo>
                  <a:cubicBezTo>
                    <a:pt x="4420" y="2295"/>
                    <a:pt x="4454" y="2282"/>
                    <a:pt x="4488" y="2265"/>
                  </a:cubicBezTo>
                  <a:lnTo>
                    <a:pt x="4505" y="2265"/>
                  </a:lnTo>
                  <a:cubicBezTo>
                    <a:pt x="4564" y="2265"/>
                    <a:pt x="4619" y="2265"/>
                    <a:pt x="4678" y="2274"/>
                  </a:cubicBezTo>
                  <a:lnTo>
                    <a:pt x="4818" y="2274"/>
                  </a:lnTo>
                  <a:cubicBezTo>
                    <a:pt x="4980" y="2287"/>
                    <a:pt x="5145" y="2299"/>
                    <a:pt x="5310" y="2316"/>
                  </a:cubicBezTo>
                  <a:cubicBezTo>
                    <a:pt x="5255" y="2367"/>
                    <a:pt x="5200" y="2418"/>
                    <a:pt x="5153" y="2473"/>
                  </a:cubicBezTo>
                  <a:cubicBezTo>
                    <a:pt x="5132" y="2499"/>
                    <a:pt x="5111" y="2524"/>
                    <a:pt x="5090" y="2550"/>
                  </a:cubicBezTo>
                  <a:cubicBezTo>
                    <a:pt x="5082" y="2547"/>
                    <a:pt x="5074" y="2546"/>
                    <a:pt x="5065" y="2546"/>
                  </a:cubicBezTo>
                  <a:cubicBezTo>
                    <a:pt x="5042" y="2546"/>
                    <a:pt x="5018" y="2554"/>
                    <a:pt x="4997" y="2566"/>
                  </a:cubicBezTo>
                  <a:lnTo>
                    <a:pt x="4975" y="2579"/>
                  </a:lnTo>
                  <a:cubicBezTo>
                    <a:pt x="4950" y="2592"/>
                    <a:pt x="4924" y="2605"/>
                    <a:pt x="4899" y="2617"/>
                  </a:cubicBezTo>
                  <a:cubicBezTo>
                    <a:pt x="4878" y="2630"/>
                    <a:pt x="4857" y="2643"/>
                    <a:pt x="4840" y="2656"/>
                  </a:cubicBezTo>
                  <a:cubicBezTo>
                    <a:pt x="4797" y="2681"/>
                    <a:pt x="4755" y="2706"/>
                    <a:pt x="4712" y="2736"/>
                  </a:cubicBezTo>
                  <a:cubicBezTo>
                    <a:pt x="4636" y="2787"/>
                    <a:pt x="4555" y="2829"/>
                    <a:pt x="4475" y="2872"/>
                  </a:cubicBezTo>
                  <a:cubicBezTo>
                    <a:pt x="4301" y="2961"/>
                    <a:pt x="4127" y="3037"/>
                    <a:pt x="3957" y="3135"/>
                  </a:cubicBezTo>
                  <a:cubicBezTo>
                    <a:pt x="3881" y="3181"/>
                    <a:pt x="3805" y="3232"/>
                    <a:pt x="3733" y="3292"/>
                  </a:cubicBezTo>
                  <a:cubicBezTo>
                    <a:pt x="3648" y="3360"/>
                    <a:pt x="3576" y="3436"/>
                    <a:pt x="3512" y="3525"/>
                  </a:cubicBezTo>
                  <a:cubicBezTo>
                    <a:pt x="3474" y="3576"/>
                    <a:pt x="3444" y="3635"/>
                    <a:pt x="3419" y="3699"/>
                  </a:cubicBezTo>
                  <a:cubicBezTo>
                    <a:pt x="3406" y="3733"/>
                    <a:pt x="3393" y="3771"/>
                    <a:pt x="3389" y="3813"/>
                  </a:cubicBezTo>
                  <a:cubicBezTo>
                    <a:pt x="3381" y="3856"/>
                    <a:pt x="3381" y="3903"/>
                    <a:pt x="3389" y="3945"/>
                  </a:cubicBezTo>
                  <a:lnTo>
                    <a:pt x="3385" y="3924"/>
                  </a:lnTo>
                  <a:lnTo>
                    <a:pt x="3385" y="3924"/>
                  </a:lnTo>
                  <a:cubicBezTo>
                    <a:pt x="3393" y="3995"/>
                    <a:pt x="3418" y="4066"/>
                    <a:pt x="3455" y="4129"/>
                  </a:cubicBezTo>
                  <a:lnTo>
                    <a:pt x="3455" y="4129"/>
                  </a:lnTo>
                  <a:lnTo>
                    <a:pt x="3453" y="4127"/>
                  </a:lnTo>
                  <a:lnTo>
                    <a:pt x="3457" y="4132"/>
                  </a:lnTo>
                  <a:cubicBezTo>
                    <a:pt x="3456" y="4131"/>
                    <a:pt x="3456" y="4130"/>
                    <a:pt x="3455" y="4129"/>
                  </a:cubicBezTo>
                  <a:lnTo>
                    <a:pt x="3455" y="4129"/>
                  </a:lnTo>
                  <a:lnTo>
                    <a:pt x="3461" y="4132"/>
                  </a:lnTo>
                  <a:cubicBezTo>
                    <a:pt x="3465" y="4140"/>
                    <a:pt x="3470" y="4144"/>
                    <a:pt x="3474" y="4149"/>
                  </a:cubicBezTo>
                  <a:lnTo>
                    <a:pt x="3495" y="4170"/>
                  </a:lnTo>
                  <a:cubicBezTo>
                    <a:pt x="3508" y="4187"/>
                    <a:pt x="3521" y="4199"/>
                    <a:pt x="3533" y="4212"/>
                  </a:cubicBezTo>
                  <a:cubicBezTo>
                    <a:pt x="3547" y="4223"/>
                    <a:pt x="3561" y="4233"/>
                    <a:pt x="3576" y="4241"/>
                  </a:cubicBezTo>
                  <a:lnTo>
                    <a:pt x="3576" y="4241"/>
                  </a:lnTo>
                  <a:cubicBezTo>
                    <a:pt x="3614" y="4269"/>
                    <a:pt x="3658" y="4289"/>
                    <a:pt x="3707" y="4297"/>
                  </a:cubicBezTo>
                  <a:cubicBezTo>
                    <a:pt x="3726" y="4301"/>
                    <a:pt x="3746" y="4303"/>
                    <a:pt x="3767" y="4303"/>
                  </a:cubicBezTo>
                  <a:cubicBezTo>
                    <a:pt x="3788" y="4303"/>
                    <a:pt x="3809" y="4301"/>
                    <a:pt x="3830" y="4297"/>
                  </a:cubicBezTo>
                  <a:cubicBezTo>
                    <a:pt x="3898" y="4284"/>
                    <a:pt x="3966" y="4259"/>
                    <a:pt x="4021" y="4216"/>
                  </a:cubicBezTo>
                  <a:lnTo>
                    <a:pt x="4055" y="4191"/>
                  </a:lnTo>
                  <a:lnTo>
                    <a:pt x="4068" y="4174"/>
                  </a:lnTo>
                  <a:cubicBezTo>
                    <a:pt x="4068" y="4174"/>
                    <a:pt x="4088" y="4156"/>
                    <a:pt x="4089" y="4156"/>
                  </a:cubicBezTo>
                  <a:lnTo>
                    <a:pt x="4089" y="4156"/>
                  </a:lnTo>
                  <a:cubicBezTo>
                    <a:pt x="4090" y="4156"/>
                    <a:pt x="4088" y="4157"/>
                    <a:pt x="4085" y="4161"/>
                  </a:cubicBezTo>
                  <a:cubicBezTo>
                    <a:pt x="4079" y="4167"/>
                    <a:pt x="4077" y="4169"/>
                    <a:pt x="4077" y="4169"/>
                  </a:cubicBezTo>
                  <a:cubicBezTo>
                    <a:pt x="4078" y="4169"/>
                    <a:pt x="4086" y="4161"/>
                    <a:pt x="4089" y="4161"/>
                  </a:cubicBezTo>
                  <a:cubicBezTo>
                    <a:pt x="4114" y="4140"/>
                    <a:pt x="4140" y="4115"/>
                    <a:pt x="4165" y="4089"/>
                  </a:cubicBezTo>
                  <a:cubicBezTo>
                    <a:pt x="4259" y="3996"/>
                    <a:pt x="4343" y="3898"/>
                    <a:pt x="4428" y="3801"/>
                  </a:cubicBezTo>
                  <a:cubicBezTo>
                    <a:pt x="4602" y="3606"/>
                    <a:pt x="4763" y="3398"/>
                    <a:pt x="4916" y="3181"/>
                  </a:cubicBezTo>
                  <a:cubicBezTo>
                    <a:pt x="5009" y="3058"/>
                    <a:pt x="5094" y="2931"/>
                    <a:pt x="5170" y="2800"/>
                  </a:cubicBezTo>
                  <a:cubicBezTo>
                    <a:pt x="5179" y="2787"/>
                    <a:pt x="5179" y="2774"/>
                    <a:pt x="5179" y="2757"/>
                  </a:cubicBezTo>
                  <a:cubicBezTo>
                    <a:pt x="5185" y="2751"/>
                    <a:pt x="5192" y="2744"/>
                    <a:pt x="5199" y="2740"/>
                  </a:cubicBezTo>
                  <a:lnTo>
                    <a:pt x="5199" y="2740"/>
                  </a:lnTo>
                  <a:cubicBezTo>
                    <a:pt x="5200" y="2739"/>
                    <a:pt x="5201" y="2738"/>
                    <a:pt x="5204" y="2736"/>
                  </a:cubicBezTo>
                  <a:lnTo>
                    <a:pt x="5204" y="2736"/>
                  </a:lnTo>
                  <a:cubicBezTo>
                    <a:pt x="5204" y="2736"/>
                    <a:pt x="5204" y="2736"/>
                    <a:pt x="5204" y="2736"/>
                  </a:cubicBezTo>
                  <a:lnTo>
                    <a:pt x="5217" y="2728"/>
                  </a:lnTo>
                  <a:lnTo>
                    <a:pt x="5238" y="2706"/>
                  </a:lnTo>
                  <a:lnTo>
                    <a:pt x="5281" y="2668"/>
                  </a:lnTo>
                  <a:cubicBezTo>
                    <a:pt x="5336" y="2622"/>
                    <a:pt x="5391" y="2575"/>
                    <a:pt x="5450" y="2528"/>
                  </a:cubicBezTo>
                  <a:cubicBezTo>
                    <a:pt x="5510" y="2482"/>
                    <a:pt x="5573" y="2443"/>
                    <a:pt x="5641" y="2405"/>
                  </a:cubicBezTo>
                  <a:cubicBezTo>
                    <a:pt x="5671" y="2393"/>
                    <a:pt x="5696" y="2380"/>
                    <a:pt x="5726" y="2371"/>
                  </a:cubicBezTo>
                  <a:cubicBezTo>
                    <a:pt x="5887" y="2388"/>
                    <a:pt x="6044" y="2410"/>
                    <a:pt x="6205" y="2427"/>
                  </a:cubicBezTo>
                  <a:cubicBezTo>
                    <a:pt x="6333" y="2439"/>
                    <a:pt x="6464" y="2452"/>
                    <a:pt x="6591" y="2465"/>
                  </a:cubicBezTo>
                  <a:cubicBezTo>
                    <a:pt x="6502" y="2520"/>
                    <a:pt x="6417" y="2579"/>
                    <a:pt x="6337" y="2643"/>
                  </a:cubicBezTo>
                  <a:cubicBezTo>
                    <a:pt x="6322" y="2639"/>
                    <a:pt x="6307" y="2637"/>
                    <a:pt x="6292" y="2637"/>
                  </a:cubicBezTo>
                  <a:cubicBezTo>
                    <a:pt x="6258" y="2637"/>
                    <a:pt x="6223" y="2646"/>
                    <a:pt x="6197" y="2664"/>
                  </a:cubicBezTo>
                  <a:cubicBezTo>
                    <a:pt x="6146" y="2698"/>
                    <a:pt x="6104" y="2732"/>
                    <a:pt x="6057" y="2770"/>
                  </a:cubicBezTo>
                  <a:lnTo>
                    <a:pt x="6095" y="2740"/>
                  </a:lnTo>
                  <a:lnTo>
                    <a:pt x="6095" y="2740"/>
                  </a:lnTo>
                  <a:cubicBezTo>
                    <a:pt x="5930" y="2889"/>
                    <a:pt x="5730" y="2999"/>
                    <a:pt x="5544" y="3118"/>
                  </a:cubicBezTo>
                  <a:cubicBezTo>
                    <a:pt x="5353" y="3232"/>
                    <a:pt x="5158" y="3364"/>
                    <a:pt x="5013" y="3542"/>
                  </a:cubicBezTo>
                  <a:cubicBezTo>
                    <a:pt x="4967" y="3597"/>
                    <a:pt x="4929" y="3657"/>
                    <a:pt x="4895" y="3720"/>
                  </a:cubicBezTo>
                  <a:cubicBezTo>
                    <a:pt x="4861" y="3788"/>
                    <a:pt x="4840" y="3856"/>
                    <a:pt x="4827" y="3932"/>
                  </a:cubicBezTo>
                  <a:lnTo>
                    <a:pt x="4827" y="3941"/>
                  </a:lnTo>
                  <a:cubicBezTo>
                    <a:pt x="4818" y="4013"/>
                    <a:pt x="4827" y="4081"/>
                    <a:pt x="4848" y="4149"/>
                  </a:cubicBezTo>
                  <a:cubicBezTo>
                    <a:pt x="4874" y="4208"/>
                    <a:pt x="4907" y="4267"/>
                    <a:pt x="4954" y="4314"/>
                  </a:cubicBezTo>
                  <a:cubicBezTo>
                    <a:pt x="5001" y="4365"/>
                    <a:pt x="5060" y="4395"/>
                    <a:pt x="5128" y="4403"/>
                  </a:cubicBezTo>
                  <a:cubicBezTo>
                    <a:pt x="5140" y="4404"/>
                    <a:pt x="5152" y="4405"/>
                    <a:pt x="5164" y="4405"/>
                  </a:cubicBezTo>
                  <a:cubicBezTo>
                    <a:pt x="5203" y="4405"/>
                    <a:pt x="5241" y="4399"/>
                    <a:pt x="5276" y="4386"/>
                  </a:cubicBezTo>
                  <a:cubicBezTo>
                    <a:pt x="5285" y="4382"/>
                    <a:pt x="5298" y="4378"/>
                    <a:pt x="5306" y="4369"/>
                  </a:cubicBezTo>
                  <a:lnTo>
                    <a:pt x="5340" y="4352"/>
                  </a:lnTo>
                  <a:cubicBezTo>
                    <a:pt x="5357" y="4344"/>
                    <a:pt x="5370" y="4335"/>
                    <a:pt x="5387" y="4322"/>
                  </a:cubicBezTo>
                  <a:cubicBezTo>
                    <a:pt x="5446" y="4276"/>
                    <a:pt x="5501" y="4221"/>
                    <a:pt x="5552" y="4165"/>
                  </a:cubicBezTo>
                  <a:cubicBezTo>
                    <a:pt x="5603" y="4110"/>
                    <a:pt x="5650" y="4059"/>
                    <a:pt x="5696" y="4004"/>
                  </a:cubicBezTo>
                  <a:cubicBezTo>
                    <a:pt x="5883" y="3784"/>
                    <a:pt x="6040" y="3542"/>
                    <a:pt x="6167" y="3283"/>
                  </a:cubicBezTo>
                  <a:cubicBezTo>
                    <a:pt x="6205" y="3211"/>
                    <a:pt x="6235" y="3139"/>
                    <a:pt x="6269" y="3063"/>
                  </a:cubicBezTo>
                  <a:lnTo>
                    <a:pt x="6303" y="3033"/>
                  </a:lnTo>
                  <a:cubicBezTo>
                    <a:pt x="6354" y="2986"/>
                    <a:pt x="6400" y="2927"/>
                    <a:pt x="6439" y="2863"/>
                  </a:cubicBezTo>
                  <a:lnTo>
                    <a:pt x="6451" y="2825"/>
                  </a:lnTo>
                  <a:cubicBezTo>
                    <a:pt x="6451" y="2821"/>
                    <a:pt x="6451" y="2812"/>
                    <a:pt x="6451" y="2808"/>
                  </a:cubicBezTo>
                  <a:cubicBezTo>
                    <a:pt x="6477" y="2791"/>
                    <a:pt x="6502" y="2774"/>
                    <a:pt x="6528" y="2757"/>
                  </a:cubicBezTo>
                  <a:cubicBezTo>
                    <a:pt x="6608" y="2702"/>
                    <a:pt x="6693" y="2656"/>
                    <a:pt x="6778" y="2609"/>
                  </a:cubicBezTo>
                  <a:lnTo>
                    <a:pt x="6812" y="2592"/>
                  </a:lnTo>
                  <a:lnTo>
                    <a:pt x="6812" y="2592"/>
                  </a:lnTo>
                  <a:cubicBezTo>
                    <a:pt x="6804" y="2595"/>
                    <a:pt x="6801" y="2597"/>
                    <a:pt x="6801" y="2597"/>
                  </a:cubicBezTo>
                  <a:cubicBezTo>
                    <a:pt x="6800" y="2597"/>
                    <a:pt x="6821" y="2587"/>
                    <a:pt x="6825" y="2583"/>
                  </a:cubicBezTo>
                  <a:lnTo>
                    <a:pt x="6892" y="2550"/>
                  </a:lnTo>
                  <a:cubicBezTo>
                    <a:pt x="6939" y="2528"/>
                    <a:pt x="6986" y="2511"/>
                    <a:pt x="7032" y="2494"/>
                  </a:cubicBezTo>
                  <a:lnTo>
                    <a:pt x="7045" y="2486"/>
                  </a:lnTo>
                  <a:cubicBezTo>
                    <a:pt x="7141" y="2490"/>
                    <a:pt x="7236" y="2492"/>
                    <a:pt x="7331" y="2492"/>
                  </a:cubicBezTo>
                  <a:cubicBezTo>
                    <a:pt x="7427" y="2492"/>
                    <a:pt x="7522" y="2490"/>
                    <a:pt x="7618" y="2486"/>
                  </a:cubicBezTo>
                  <a:cubicBezTo>
                    <a:pt x="7859" y="2473"/>
                    <a:pt x="8097" y="2439"/>
                    <a:pt x="8330" y="2388"/>
                  </a:cubicBezTo>
                  <a:cubicBezTo>
                    <a:pt x="8445" y="2367"/>
                    <a:pt x="8555" y="2337"/>
                    <a:pt x="8665" y="2304"/>
                  </a:cubicBezTo>
                  <a:cubicBezTo>
                    <a:pt x="8780" y="2261"/>
                    <a:pt x="8894" y="2210"/>
                    <a:pt x="8996" y="2142"/>
                  </a:cubicBezTo>
                  <a:cubicBezTo>
                    <a:pt x="9043" y="2113"/>
                    <a:pt x="9090" y="2083"/>
                    <a:pt x="9136" y="2053"/>
                  </a:cubicBezTo>
                  <a:cubicBezTo>
                    <a:pt x="9245" y="1974"/>
                    <a:pt x="9178" y="1816"/>
                    <a:pt x="9064" y="1816"/>
                  </a:cubicBezTo>
                  <a:cubicBezTo>
                    <a:pt x="9049" y="1816"/>
                    <a:pt x="9033" y="1818"/>
                    <a:pt x="9017" y="1824"/>
                  </a:cubicBezTo>
                  <a:cubicBezTo>
                    <a:pt x="8911" y="1862"/>
                    <a:pt x="8801" y="1888"/>
                    <a:pt x="8691" y="1918"/>
                  </a:cubicBezTo>
                  <a:cubicBezTo>
                    <a:pt x="8585" y="1951"/>
                    <a:pt x="8479" y="1985"/>
                    <a:pt x="8368" y="2015"/>
                  </a:cubicBezTo>
                  <a:lnTo>
                    <a:pt x="8288" y="2036"/>
                  </a:lnTo>
                  <a:lnTo>
                    <a:pt x="8250" y="2045"/>
                  </a:lnTo>
                  <a:lnTo>
                    <a:pt x="8229" y="2049"/>
                  </a:lnTo>
                  <a:lnTo>
                    <a:pt x="8199" y="2053"/>
                  </a:lnTo>
                  <a:lnTo>
                    <a:pt x="8161" y="2062"/>
                  </a:lnTo>
                  <a:lnTo>
                    <a:pt x="8072" y="2079"/>
                  </a:lnTo>
                  <a:cubicBezTo>
                    <a:pt x="7961" y="2096"/>
                    <a:pt x="7847" y="2108"/>
                    <a:pt x="7736" y="2117"/>
                  </a:cubicBezTo>
                  <a:cubicBezTo>
                    <a:pt x="7584" y="2130"/>
                    <a:pt x="7432" y="2135"/>
                    <a:pt x="7280" y="2135"/>
                  </a:cubicBezTo>
                  <a:cubicBezTo>
                    <a:pt x="7233" y="2135"/>
                    <a:pt x="7186" y="2135"/>
                    <a:pt x="7138" y="2134"/>
                  </a:cubicBezTo>
                  <a:cubicBezTo>
                    <a:pt x="7109" y="2125"/>
                    <a:pt x="7075" y="2117"/>
                    <a:pt x="7041" y="2108"/>
                  </a:cubicBezTo>
                  <a:lnTo>
                    <a:pt x="7024" y="2100"/>
                  </a:lnTo>
                  <a:lnTo>
                    <a:pt x="7020" y="2100"/>
                  </a:lnTo>
                  <a:lnTo>
                    <a:pt x="6969" y="2083"/>
                  </a:lnTo>
                  <a:cubicBezTo>
                    <a:pt x="6905" y="2057"/>
                    <a:pt x="6846" y="2032"/>
                    <a:pt x="6786" y="1998"/>
                  </a:cubicBezTo>
                  <a:cubicBezTo>
                    <a:pt x="6757" y="1981"/>
                    <a:pt x="6727" y="1968"/>
                    <a:pt x="6697" y="1951"/>
                  </a:cubicBezTo>
                  <a:lnTo>
                    <a:pt x="6659" y="1926"/>
                  </a:lnTo>
                  <a:lnTo>
                    <a:pt x="6642" y="1913"/>
                  </a:lnTo>
                  <a:lnTo>
                    <a:pt x="6642" y="1913"/>
                  </a:lnTo>
                  <a:cubicBezTo>
                    <a:pt x="6650" y="1919"/>
                    <a:pt x="6652" y="1921"/>
                    <a:pt x="6652" y="1921"/>
                  </a:cubicBezTo>
                  <a:cubicBezTo>
                    <a:pt x="6652" y="1921"/>
                    <a:pt x="6647" y="1918"/>
                    <a:pt x="6642" y="1913"/>
                  </a:cubicBezTo>
                  <a:lnTo>
                    <a:pt x="6642" y="1913"/>
                  </a:lnTo>
                  <a:lnTo>
                    <a:pt x="6642" y="1913"/>
                  </a:lnTo>
                  <a:lnTo>
                    <a:pt x="6638" y="1896"/>
                  </a:lnTo>
                  <a:cubicBezTo>
                    <a:pt x="6634" y="1871"/>
                    <a:pt x="6625" y="1850"/>
                    <a:pt x="6617" y="1824"/>
                  </a:cubicBezTo>
                  <a:cubicBezTo>
                    <a:pt x="6604" y="1778"/>
                    <a:pt x="6587" y="1731"/>
                    <a:pt x="6574" y="1684"/>
                  </a:cubicBezTo>
                  <a:cubicBezTo>
                    <a:pt x="6545" y="1595"/>
                    <a:pt x="6515" y="1506"/>
                    <a:pt x="6481" y="1417"/>
                  </a:cubicBezTo>
                  <a:cubicBezTo>
                    <a:pt x="6417" y="1235"/>
                    <a:pt x="6350" y="1057"/>
                    <a:pt x="6277" y="883"/>
                  </a:cubicBezTo>
                  <a:cubicBezTo>
                    <a:pt x="6205" y="700"/>
                    <a:pt x="6125" y="522"/>
                    <a:pt x="6036" y="352"/>
                  </a:cubicBezTo>
                  <a:cubicBezTo>
                    <a:pt x="5951" y="183"/>
                    <a:pt x="5794" y="60"/>
                    <a:pt x="5612" y="13"/>
                  </a:cubicBezTo>
                  <a:cubicBezTo>
                    <a:pt x="5576" y="5"/>
                    <a:pt x="5539" y="0"/>
                    <a:pt x="5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8"/>
            <p:cNvSpPr/>
            <p:nvPr/>
          </p:nvSpPr>
          <p:spPr>
            <a:xfrm>
              <a:off x="8633907" y="626750"/>
              <a:ext cx="3872" cy="1261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0" y="1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1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8"/>
            <p:cNvSpPr/>
            <p:nvPr/>
          </p:nvSpPr>
          <p:spPr>
            <a:xfrm>
              <a:off x="8957381" y="758500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8"/>
            <p:cNvSpPr/>
            <p:nvPr/>
          </p:nvSpPr>
          <p:spPr>
            <a:xfrm>
              <a:off x="8864625" y="1050726"/>
              <a:ext cx="6214" cy="4323"/>
            </a:xfrm>
            <a:custGeom>
              <a:avLst/>
              <a:gdLst/>
              <a:ahLst/>
              <a:cxnLst/>
              <a:rect l="l" t="t" r="r" b="b"/>
              <a:pathLst>
                <a:path w="69" h="48" extrusionOk="0">
                  <a:moveTo>
                    <a:pt x="68" y="4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8"/>
            <p:cNvSpPr/>
            <p:nvPr/>
          </p:nvSpPr>
          <p:spPr>
            <a:xfrm>
              <a:off x="8017936" y="-570250"/>
              <a:ext cx="893346" cy="857504"/>
            </a:xfrm>
            <a:custGeom>
              <a:avLst/>
              <a:gdLst/>
              <a:ahLst/>
              <a:cxnLst/>
              <a:rect l="l" t="t" r="r" b="b"/>
              <a:pathLst>
                <a:path w="9920" h="9522" extrusionOk="0">
                  <a:moveTo>
                    <a:pt x="9847" y="1"/>
                  </a:moveTo>
                  <a:cubicBezTo>
                    <a:pt x="9833" y="1"/>
                    <a:pt x="9820" y="5"/>
                    <a:pt x="9809" y="17"/>
                  </a:cubicBezTo>
                  <a:cubicBezTo>
                    <a:pt x="9724" y="106"/>
                    <a:pt x="9644" y="199"/>
                    <a:pt x="9572" y="297"/>
                  </a:cubicBezTo>
                  <a:cubicBezTo>
                    <a:pt x="9495" y="395"/>
                    <a:pt x="9423" y="492"/>
                    <a:pt x="9343" y="590"/>
                  </a:cubicBezTo>
                  <a:cubicBezTo>
                    <a:pt x="9190" y="781"/>
                    <a:pt x="9033" y="967"/>
                    <a:pt x="8872" y="1154"/>
                  </a:cubicBezTo>
                  <a:cubicBezTo>
                    <a:pt x="8550" y="1527"/>
                    <a:pt x="8219" y="1883"/>
                    <a:pt x="7875" y="2231"/>
                  </a:cubicBezTo>
                  <a:cubicBezTo>
                    <a:pt x="7532" y="2579"/>
                    <a:pt x="7175" y="2922"/>
                    <a:pt x="6806" y="3249"/>
                  </a:cubicBezTo>
                  <a:cubicBezTo>
                    <a:pt x="6437" y="3580"/>
                    <a:pt x="6064" y="3894"/>
                    <a:pt x="5682" y="4195"/>
                  </a:cubicBezTo>
                  <a:cubicBezTo>
                    <a:pt x="5296" y="4496"/>
                    <a:pt x="4902" y="4793"/>
                    <a:pt x="4499" y="5077"/>
                  </a:cubicBezTo>
                  <a:cubicBezTo>
                    <a:pt x="4474" y="5090"/>
                    <a:pt x="4452" y="5107"/>
                    <a:pt x="4427" y="5124"/>
                  </a:cubicBezTo>
                  <a:cubicBezTo>
                    <a:pt x="4418" y="5103"/>
                    <a:pt x="4406" y="5081"/>
                    <a:pt x="4389" y="5060"/>
                  </a:cubicBezTo>
                  <a:cubicBezTo>
                    <a:pt x="4440" y="4975"/>
                    <a:pt x="4461" y="4873"/>
                    <a:pt x="4452" y="4776"/>
                  </a:cubicBezTo>
                  <a:cubicBezTo>
                    <a:pt x="4444" y="4661"/>
                    <a:pt x="4427" y="4547"/>
                    <a:pt x="4397" y="4437"/>
                  </a:cubicBezTo>
                  <a:cubicBezTo>
                    <a:pt x="4346" y="4208"/>
                    <a:pt x="4270" y="3987"/>
                    <a:pt x="4168" y="3775"/>
                  </a:cubicBezTo>
                  <a:cubicBezTo>
                    <a:pt x="3965" y="3347"/>
                    <a:pt x="3676" y="2965"/>
                    <a:pt x="3320" y="2655"/>
                  </a:cubicBezTo>
                  <a:cubicBezTo>
                    <a:pt x="3222" y="2570"/>
                    <a:pt x="3116" y="2490"/>
                    <a:pt x="3010" y="2418"/>
                  </a:cubicBezTo>
                  <a:cubicBezTo>
                    <a:pt x="2900" y="2337"/>
                    <a:pt x="2781" y="2269"/>
                    <a:pt x="2662" y="2210"/>
                  </a:cubicBezTo>
                  <a:cubicBezTo>
                    <a:pt x="2656" y="2208"/>
                    <a:pt x="2649" y="2207"/>
                    <a:pt x="2643" y="2207"/>
                  </a:cubicBezTo>
                  <a:cubicBezTo>
                    <a:pt x="2582" y="2207"/>
                    <a:pt x="2550" y="2290"/>
                    <a:pt x="2607" y="2329"/>
                  </a:cubicBezTo>
                  <a:lnTo>
                    <a:pt x="2599" y="2324"/>
                  </a:lnTo>
                  <a:lnTo>
                    <a:pt x="2599" y="2324"/>
                  </a:lnTo>
                  <a:cubicBezTo>
                    <a:pt x="2692" y="2375"/>
                    <a:pt x="2794" y="2430"/>
                    <a:pt x="2883" y="2490"/>
                  </a:cubicBezTo>
                  <a:cubicBezTo>
                    <a:pt x="2976" y="2553"/>
                    <a:pt x="3070" y="2621"/>
                    <a:pt x="3159" y="2693"/>
                  </a:cubicBezTo>
                  <a:cubicBezTo>
                    <a:pt x="3333" y="2833"/>
                    <a:pt x="3494" y="2995"/>
                    <a:pt x="3638" y="3168"/>
                  </a:cubicBezTo>
                  <a:cubicBezTo>
                    <a:pt x="3922" y="3520"/>
                    <a:pt x="4134" y="3923"/>
                    <a:pt x="4257" y="4360"/>
                  </a:cubicBezTo>
                  <a:cubicBezTo>
                    <a:pt x="4291" y="4475"/>
                    <a:pt x="4321" y="4594"/>
                    <a:pt x="4342" y="4717"/>
                  </a:cubicBezTo>
                  <a:cubicBezTo>
                    <a:pt x="4355" y="4789"/>
                    <a:pt x="4355" y="4869"/>
                    <a:pt x="4342" y="4941"/>
                  </a:cubicBezTo>
                  <a:cubicBezTo>
                    <a:pt x="4338" y="4933"/>
                    <a:pt x="4334" y="4924"/>
                    <a:pt x="4325" y="4916"/>
                  </a:cubicBezTo>
                  <a:cubicBezTo>
                    <a:pt x="4245" y="4772"/>
                    <a:pt x="4130" y="4644"/>
                    <a:pt x="3994" y="4543"/>
                  </a:cubicBezTo>
                  <a:cubicBezTo>
                    <a:pt x="3859" y="4432"/>
                    <a:pt x="3710" y="4331"/>
                    <a:pt x="3562" y="4242"/>
                  </a:cubicBezTo>
                  <a:cubicBezTo>
                    <a:pt x="3405" y="4144"/>
                    <a:pt x="3252" y="4055"/>
                    <a:pt x="3091" y="3966"/>
                  </a:cubicBezTo>
                  <a:cubicBezTo>
                    <a:pt x="2777" y="3796"/>
                    <a:pt x="2455" y="3648"/>
                    <a:pt x="2120" y="3525"/>
                  </a:cubicBezTo>
                  <a:cubicBezTo>
                    <a:pt x="1806" y="3406"/>
                    <a:pt x="1479" y="3313"/>
                    <a:pt x="1140" y="3308"/>
                  </a:cubicBezTo>
                  <a:cubicBezTo>
                    <a:pt x="1133" y="3308"/>
                    <a:pt x="1126" y="3308"/>
                    <a:pt x="1119" y="3308"/>
                  </a:cubicBezTo>
                  <a:cubicBezTo>
                    <a:pt x="798" y="3308"/>
                    <a:pt x="464" y="3402"/>
                    <a:pt x="211" y="3610"/>
                  </a:cubicBezTo>
                  <a:cubicBezTo>
                    <a:pt x="147" y="3660"/>
                    <a:pt x="92" y="3716"/>
                    <a:pt x="41" y="3779"/>
                  </a:cubicBezTo>
                  <a:cubicBezTo>
                    <a:pt x="0" y="3829"/>
                    <a:pt x="46" y="3889"/>
                    <a:pt x="93" y="3889"/>
                  </a:cubicBezTo>
                  <a:cubicBezTo>
                    <a:pt x="109" y="3889"/>
                    <a:pt x="126" y="3882"/>
                    <a:pt x="139" y="3864"/>
                  </a:cubicBezTo>
                  <a:cubicBezTo>
                    <a:pt x="338" y="3610"/>
                    <a:pt x="656" y="3474"/>
                    <a:pt x="974" y="3444"/>
                  </a:cubicBezTo>
                  <a:cubicBezTo>
                    <a:pt x="1025" y="3440"/>
                    <a:pt x="1075" y="3437"/>
                    <a:pt x="1125" y="3437"/>
                  </a:cubicBezTo>
                  <a:cubicBezTo>
                    <a:pt x="1402" y="3437"/>
                    <a:pt x="1679" y="3503"/>
                    <a:pt x="1941" y="3593"/>
                  </a:cubicBezTo>
                  <a:cubicBezTo>
                    <a:pt x="2277" y="3711"/>
                    <a:pt x="2607" y="3856"/>
                    <a:pt x="2921" y="4025"/>
                  </a:cubicBezTo>
                  <a:cubicBezTo>
                    <a:pt x="3082" y="4106"/>
                    <a:pt x="3239" y="4195"/>
                    <a:pt x="3396" y="4288"/>
                  </a:cubicBezTo>
                  <a:cubicBezTo>
                    <a:pt x="3545" y="4381"/>
                    <a:pt x="3697" y="4475"/>
                    <a:pt x="3837" y="4581"/>
                  </a:cubicBezTo>
                  <a:cubicBezTo>
                    <a:pt x="3965" y="4670"/>
                    <a:pt x="4075" y="4776"/>
                    <a:pt x="4168" y="4903"/>
                  </a:cubicBezTo>
                  <a:lnTo>
                    <a:pt x="4071" y="4861"/>
                  </a:lnTo>
                  <a:cubicBezTo>
                    <a:pt x="3799" y="4750"/>
                    <a:pt x="3524" y="4666"/>
                    <a:pt x="3244" y="4602"/>
                  </a:cubicBezTo>
                  <a:cubicBezTo>
                    <a:pt x="2964" y="4534"/>
                    <a:pt x="2679" y="4492"/>
                    <a:pt x="2395" y="4475"/>
                  </a:cubicBezTo>
                  <a:cubicBezTo>
                    <a:pt x="2249" y="4464"/>
                    <a:pt x="2104" y="4459"/>
                    <a:pt x="1959" y="4459"/>
                  </a:cubicBezTo>
                  <a:cubicBezTo>
                    <a:pt x="1814" y="4459"/>
                    <a:pt x="1670" y="4464"/>
                    <a:pt x="1526" y="4475"/>
                  </a:cubicBezTo>
                  <a:cubicBezTo>
                    <a:pt x="1386" y="4483"/>
                    <a:pt x="1242" y="4500"/>
                    <a:pt x="1097" y="4521"/>
                  </a:cubicBezTo>
                  <a:lnTo>
                    <a:pt x="991" y="4543"/>
                  </a:lnTo>
                  <a:cubicBezTo>
                    <a:pt x="953" y="4547"/>
                    <a:pt x="919" y="4551"/>
                    <a:pt x="885" y="4564"/>
                  </a:cubicBezTo>
                  <a:cubicBezTo>
                    <a:pt x="843" y="4577"/>
                    <a:pt x="809" y="4606"/>
                    <a:pt x="788" y="4644"/>
                  </a:cubicBezTo>
                  <a:cubicBezTo>
                    <a:pt x="771" y="4683"/>
                    <a:pt x="779" y="4734"/>
                    <a:pt x="809" y="4763"/>
                  </a:cubicBezTo>
                  <a:cubicBezTo>
                    <a:pt x="828" y="4779"/>
                    <a:pt x="854" y="4788"/>
                    <a:pt x="878" y="4788"/>
                  </a:cubicBezTo>
                  <a:cubicBezTo>
                    <a:pt x="886" y="4788"/>
                    <a:pt x="895" y="4787"/>
                    <a:pt x="902" y="4784"/>
                  </a:cubicBezTo>
                  <a:cubicBezTo>
                    <a:pt x="940" y="4780"/>
                    <a:pt x="970" y="4746"/>
                    <a:pt x="970" y="4708"/>
                  </a:cubicBezTo>
                  <a:cubicBezTo>
                    <a:pt x="970" y="4695"/>
                    <a:pt x="966" y="4687"/>
                    <a:pt x="957" y="4678"/>
                  </a:cubicBezTo>
                  <a:lnTo>
                    <a:pt x="966" y="4678"/>
                  </a:lnTo>
                  <a:lnTo>
                    <a:pt x="987" y="4674"/>
                  </a:lnTo>
                  <a:lnTo>
                    <a:pt x="1038" y="4666"/>
                  </a:lnTo>
                  <a:lnTo>
                    <a:pt x="1140" y="4649"/>
                  </a:lnTo>
                  <a:cubicBezTo>
                    <a:pt x="1271" y="4627"/>
                    <a:pt x="1403" y="4615"/>
                    <a:pt x="1534" y="4606"/>
                  </a:cubicBezTo>
                  <a:cubicBezTo>
                    <a:pt x="1687" y="4594"/>
                    <a:pt x="1842" y="4587"/>
                    <a:pt x="1997" y="4587"/>
                  </a:cubicBezTo>
                  <a:cubicBezTo>
                    <a:pt x="2107" y="4587"/>
                    <a:pt x="2218" y="4591"/>
                    <a:pt x="2327" y="4598"/>
                  </a:cubicBezTo>
                  <a:cubicBezTo>
                    <a:pt x="2595" y="4615"/>
                    <a:pt x="2858" y="4649"/>
                    <a:pt x="3121" y="4704"/>
                  </a:cubicBezTo>
                  <a:cubicBezTo>
                    <a:pt x="3379" y="4755"/>
                    <a:pt x="3634" y="4823"/>
                    <a:pt x="3884" y="4912"/>
                  </a:cubicBezTo>
                  <a:cubicBezTo>
                    <a:pt x="3948" y="4933"/>
                    <a:pt x="4011" y="4954"/>
                    <a:pt x="4075" y="4980"/>
                  </a:cubicBezTo>
                  <a:cubicBezTo>
                    <a:pt x="4130" y="4996"/>
                    <a:pt x="4185" y="5022"/>
                    <a:pt x="4236" y="5047"/>
                  </a:cubicBezTo>
                  <a:cubicBezTo>
                    <a:pt x="4249" y="5056"/>
                    <a:pt x="4257" y="5060"/>
                    <a:pt x="4270" y="5069"/>
                  </a:cubicBezTo>
                  <a:lnTo>
                    <a:pt x="4274" y="5086"/>
                  </a:lnTo>
                  <a:cubicBezTo>
                    <a:pt x="4270" y="5098"/>
                    <a:pt x="4266" y="5107"/>
                    <a:pt x="4262" y="5119"/>
                  </a:cubicBezTo>
                  <a:cubicBezTo>
                    <a:pt x="4245" y="5149"/>
                    <a:pt x="4228" y="5183"/>
                    <a:pt x="4206" y="5213"/>
                  </a:cubicBezTo>
                  <a:cubicBezTo>
                    <a:pt x="4172" y="5272"/>
                    <a:pt x="4139" y="5332"/>
                    <a:pt x="4100" y="5391"/>
                  </a:cubicBezTo>
                  <a:cubicBezTo>
                    <a:pt x="4028" y="5505"/>
                    <a:pt x="3948" y="5616"/>
                    <a:pt x="3863" y="5722"/>
                  </a:cubicBezTo>
                  <a:cubicBezTo>
                    <a:pt x="3689" y="5938"/>
                    <a:pt x="3490" y="6133"/>
                    <a:pt x="3273" y="6303"/>
                  </a:cubicBezTo>
                  <a:cubicBezTo>
                    <a:pt x="3057" y="6472"/>
                    <a:pt x="2824" y="6617"/>
                    <a:pt x="2578" y="6740"/>
                  </a:cubicBezTo>
                  <a:cubicBezTo>
                    <a:pt x="2327" y="6858"/>
                    <a:pt x="2060" y="6952"/>
                    <a:pt x="1789" y="7015"/>
                  </a:cubicBezTo>
                  <a:lnTo>
                    <a:pt x="1700" y="7037"/>
                  </a:lnTo>
                  <a:lnTo>
                    <a:pt x="1687" y="7037"/>
                  </a:lnTo>
                  <a:cubicBezTo>
                    <a:pt x="1687" y="7015"/>
                    <a:pt x="1678" y="6994"/>
                    <a:pt x="1670" y="6977"/>
                  </a:cubicBezTo>
                  <a:cubicBezTo>
                    <a:pt x="1642" y="6930"/>
                    <a:pt x="1592" y="6904"/>
                    <a:pt x="1541" y="6904"/>
                  </a:cubicBezTo>
                  <a:cubicBezTo>
                    <a:pt x="1523" y="6904"/>
                    <a:pt x="1505" y="6907"/>
                    <a:pt x="1488" y="6914"/>
                  </a:cubicBezTo>
                  <a:cubicBezTo>
                    <a:pt x="1437" y="6931"/>
                    <a:pt x="1407" y="6981"/>
                    <a:pt x="1411" y="7037"/>
                  </a:cubicBezTo>
                  <a:cubicBezTo>
                    <a:pt x="1411" y="7049"/>
                    <a:pt x="1411" y="7062"/>
                    <a:pt x="1411" y="7075"/>
                  </a:cubicBezTo>
                  <a:cubicBezTo>
                    <a:pt x="1430" y="7131"/>
                    <a:pt x="1488" y="7170"/>
                    <a:pt x="1548" y="7170"/>
                  </a:cubicBezTo>
                  <a:cubicBezTo>
                    <a:pt x="1556" y="7170"/>
                    <a:pt x="1564" y="7170"/>
                    <a:pt x="1572" y="7168"/>
                  </a:cubicBezTo>
                  <a:cubicBezTo>
                    <a:pt x="1581" y="7168"/>
                    <a:pt x="1594" y="7172"/>
                    <a:pt x="1606" y="7172"/>
                  </a:cubicBezTo>
                  <a:cubicBezTo>
                    <a:pt x="1640" y="7172"/>
                    <a:pt x="1674" y="7168"/>
                    <a:pt x="1712" y="7160"/>
                  </a:cubicBezTo>
                  <a:cubicBezTo>
                    <a:pt x="1751" y="7151"/>
                    <a:pt x="1793" y="7143"/>
                    <a:pt x="1831" y="7134"/>
                  </a:cubicBezTo>
                  <a:cubicBezTo>
                    <a:pt x="1984" y="7100"/>
                    <a:pt x="2132" y="7054"/>
                    <a:pt x="2277" y="7003"/>
                  </a:cubicBezTo>
                  <a:cubicBezTo>
                    <a:pt x="2573" y="6888"/>
                    <a:pt x="2849" y="6744"/>
                    <a:pt x="3108" y="6562"/>
                  </a:cubicBezTo>
                  <a:cubicBezTo>
                    <a:pt x="3367" y="6383"/>
                    <a:pt x="3600" y="6176"/>
                    <a:pt x="3808" y="5938"/>
                  </a:cubicBezTo>
                  <a:cubicBezTo>
                    <a:pt x="4007" y="5722"/>
                    <a:pt x="4172" y="5476"/>
                    <a:pt x="4308" y="5213"/>
                  </a:cubicBezTo>
                  <a:cubicBezTo>
                    <a:pt x="4317" y="5255"/>
                    <a:pt x="4317" y="5298"/>
                    <a:pt x="4312" y="5340"/>
                  </a:cubicBezTo>
                  <a:cubicBezTo>
                    <a:pt x="4312" y="5349"/>
                    <a:pt x="4308" y="5353"/>
                    <a:pt x="4304" y="5361"/>
                  </a:cubicBezTo>
                  <a:cubicBezTo>
                    <a:pt x="4274" y="5412"/>
                    <a:pt x="4249" y="5472"/>
                    <a:pt x="4219" y="5527"/>
                  </a:cubicBezTo>
                  <a:cubicBezTo>
                    <a:pt x="4164" y="5637"/>
                    <a:pt x="4109" y="5751"/>
                    <a:pt x="4049" y="5862"/>
                  </a:cubicBezTo>
                  <a:cubicBezTo>
                    <a:pt x="3935" y="6087"/>
                    <a:pt x="3820" y="6316"/>
                    <a:pt x="3702" y="6540"/>
                  </a:cubicBezTo>
                  <a:cubicBezTo>
                    <a:pt x="3485" y="6960"/>
                    <a:pt x="3273" y="7389"/>
                    <a:pt x="2947" y="7736"/>
                  </a:cubicBezTo>
                  <a:cubicBezTo>
                    <a:pt x="2862" y="7830"/>
                    <a:pt x="2764" y="7910"/>
                    <a:pt x="2662" y="7987"/>
                  </a:cubicBezTo>
                  <a:cubicBezTo>
                    <a:pt x="2612" y="8021"/>
                    <a:pt x="2561" y="8050"/>
                    <a:pt x="2506" y="8080"/>
                  </a:cubicBezTo>
                  <a:cubicBezTo>
                    <a:pt x="2484" y="8088"/>
                    <a:pt x="2467" y="8097"/>
                    <a:pt x="2446" y="8101"/>
                  </a:cubicBezTo>
                  <a:cubicBezTo>
                    <a:pt x="2455" y="8084"/>
                    <a:pt x="2463" y="8063"/>
                    <a:pt x="2467" y="8046"/>
                  </a:cubicBezTo>
                  <a:cubicBezTo>
                    <a:pt x="2480" y="8012"/>
                    <a:pt x="2467" y="7978"/>
                    <a:pt x="2438" y="7961"/>
                  </a:cubicBezTo>
                  <a:cubicBezTo>
                    <a:pt x="2430" y="7958"/>
                    <a:pt x="2422" y="7956"/>
                    <a:pt x="2413" y="7956"/>
                  </a:cubicBezTo>
                  <a:cubicBezTo>
                    <a:pt x="2390" y="7956"/>
                    <a:pt x="2365" y="7969"/>
                    <a:pt x="2353" y="7991"/>
                  </a:cubicBezTo>
                  <a:cubicBezTo>
                    <a:pt x="2332" y="8055"/>
                    <a:pt x="2306" y="8118"/>
                    <a:pt x="2285" y="8182"/>
                  </a:cubicBezTo>
                  <a:cubicBezTo>
                    <a:pt x="2277" y="8207"/>
                    <a:pt x="2281" y="8233"/>
                    <a:pt x="2298" y="8250"/>
                  </a:cubicBezTo>
                  <a:cubicBezTo>
                    <a:pt x="2308" y="8266"/>
                    <a:pt x="2328" y="8272"/>
                    <a:pt x="2346" y="8272"/>
                  </a:cubicBezTo>
                  <a:cubicBezTo>
                    <a:pt x="2351" y="8272"/>
                    <a:pt x="2357" y="8272"/>
                    <a:pt x="2361" y="8271"/>
                  </a:cubicBezTo>
                  <a:cubicBezTo>
                    <a:pt x="2472" y="8224"/>
                    <a:pt x="2578" y="8165"/>
                    <a:pt x="2675" y="8097"/>
                  </a:cubicBezTo>
                  <a:cubicBezTo>
                    <a:pt x="2769" y="8029"/>
                    <a:pt x="2858" y="7957"/>
                    <a:pt x="2942" y="7876"/>
                  </a:cubicBezTo>
                  <a:cubicBezTo>
                    <a:pt x="3112" y="7707"/>
                    <a:pt x="3261" y="7520"/>
                    <a:pt x="3384" y="7317"/>
                  </a:cubicBezTo>
                  <a:cubicBezTo>
                    <a:pt x="3511" y="7113"/>
                    <a:pt x="3625" y="6897"/>
                    <a:pt x="3736" y="6685"/>
                  </a:cubicBezTo>
                  <a:cubicBezTo>
                    <a:pt x="3854" y="6460"/>
                    <a:pt x="3969" y="6231"/>
                    <a:pt x="4083" y="6002"/>
                  </a:cubicBezTo>
                  <a:cubicBezTo>
                    <a:pt x="4147" y="5883"/>
                    <a:pt x="4206" y="5764"/>
                    <a:pt x="4266" y="5645"/>
                  </a:cubicBezTo>
                  <a:lnTo>
                    <a:pt x="4266" y="5645"/>
                  </a:lnTo>
                  <a:cubicBezTo>
                    <a:pt x="4249" y="5726"/>
                    <a:pt x="4223" y="5807"/>
                    <a:pt x="4206" y="5891"/>
                  </a:cubicBezTo>
                  <a:cubicBezTo>
                    <a:pt x="4164" y="6053"/>
                    <a:pt x="4117" y="6214"/>
                    <a:pt x="4066" y="6375"/>
                  </a:cubicBezTo>
                  <a:cubicBezTo>
                    <a:pt x="3965" y="6702"/>
                    <a:pt x="3842" y="7020"/>
                    <a:pt x="3706" y="7333"/>
                  </a:cubicBezTo>
                  <a:cubicBezTo>
                    <a:pt x="3570" y="7643"/>
                    <a:pt x="3417" y="7948"/>
                    <a:pt x="3248" y="8241"/>
                  </a:cubicBezTo>
                  <a:cubicBezTo>
                    <a:pt x="3163" y="8390"/>
                    <a:pt x="3074" y="8534"/>
                    <a:pt x="2981" y="8674"/>
                  </a:cubicBezTo>
                  <a:cubicBezTo>
                    <a:pt x="2892" y="8814"/>
                    <a:pt x="2794" y="8949"/>
                    <a:pt x="2692" y="9081"/>
                  </a:cubicBezTo>
                  <a:cubicBezTo>
                    <a:pt x="2595" y="9195"/>
                    <a:pt x="2472" y="9289"/>
                    <a:pt x="2332" y="9340"/>
                  </a:cubicBezTo>
                  <a:cubicBezTo>
                    <a:pt x="2298" y="9352"/>
                    <a:pt x="2264" y="9357"/>
                    <a:pt x="2230" y="9357"/>
                  </a:cubicBezTo>
                  <a:cubicBezTo>
                    <a:pt x="2192" y="9357"/>
                    <a:pt x="2149" y="9365"/>
                    <a:pt x="2115" y="9382"/>
                  </a:cubicBezTo>
                  <a:cubicBezTo>
                    <a:pt x="2060" y="9412"/>
                    <a:pt x="2043" y="9488"/>
                    <a:pt x="2107" y="9514"/>
                  </a:cubicBezTo>
                  <a:cubicBezTo>
                    <a:pt x="2117" y="9519"/>
                    <a:pt x="2129" y="9522"/>
                    <a:pt x="2141" y="9522"/>
                  </a:cubicBezTo>
                  <a:cubicBezTo>
                    <a:pt x="2174" y="9522"/>
                    <a:pt x="2206" y="9500"/>
                    <a:pt x="2187" y="9463"/>
                  </a:cubicBezTo>
                  <a:lnTo>
                    <a:pt x="2187" y="9463"/>
                  </a:lnTo>
                  <a:lnTo>
                    <a:pt x="2234" y="9467"/>
                  </a:lnTo>
                  <a:cubicBezTo>
                    <a:pt x="2250" y="9469"/>
                    <a:pt x="2266" y="9469"/>
                    <a:pt x="2281" y="9469"/>
                  </a:cubicBezTo>
                  <a:cubicBezTo>
                    <a:pt x="2346" y="9469"/>
                    <a:pt x="2409" y="9455"/>
                    <a:pt x="2467" y="9425"/>
                  </a:cubicBezTo>
                  <a:cubicBezTo>
                    <a:pt x="2607" y="9357"/>
                    <a:pt x="2709" y="9225"/>
                    <a:pt x="2802" y="9098"/>
                  </a:cubicBezTo>
                  <a:cubicBezTo>
                    <a:pt x="2892" y="8971"/>
                    <a:pt x="2989" y="8822"/>
                    <a:pt x="3078" y="8682"/>
                  </a:cubicBezTo>
                  <a:cubicBezTo>
                    <a:pt x="3167" y="8547"/>
                    <a:pt x="3252" y="8398"/>
                    <a:pt x="3337" y="8250"/>
                  </a:cubicBezTo>
                  <a:cubicBezTo>
                    <a:pt x="3502" y="7957"/>
                    <a:pt x="3651" y="7652"/>
                    <a:pt x="3786" y="7342"/>
                  </a:cubicBezTo>
                  <a:cubicBezTo>
                    <a:pt x="3922" y="7032"/>
                    <a:pt x="4037" y="6718"/>
                    <a:pt x="4139" y="6396"/>
                  </a:cubicBezTo>
                  <a:cubicBezTo>
                    <a:pt x="4189" y="6235"/>
                    <a:pt x="4236" y="6074"/>
                    <a:pt x="4278" y="5913"/>
                  </a:cubicBezTo>
                  <a:cubicBezTo>
                    <a:pt x="4300" y="5828"/>
                    <a:pt x="4321" y="5747"/>
                    <a:pt x="4338" y="5662"/>
                  </a:cubicBezTo>
                  <a:cubicBezTo>
                    <a:pt x="4359" y="5582"/>
                    <a:pt x="4380" y="5501"/>
                    <a:pt x="4393" y="5416"/>
                  </a:cubicBezTo>
                  <a:cubicBezTo>
                    <a:pt x="4393" y="5404"/>
                    <a:pt x="4397" y="5391"/>
                    <a:pt x="4397" y="5378"/>
                  </a:cubicBezTo>
                  <a:cubicBezTo>
                    <a:pt x="4418" y="5336"/>
                    <a:pt x="4440" y="5293"/>
                    <a:pt x="4457" y="5251"/>
                  </a:cubicBezTo>
                  <a:cubicBezTo>
                    <a:pt x="4495" y="5302"/>
                    <a:pt x="4537" y="5357"/>
                    <a:pt x="4580" y="5408"/>
                  </a:cubicBezTo>
                  <a:cubicBezTo>
                    <a:pt x="4622" y="5459"/>
                    <a:pt x="4660" y="5518"/>
                    <a:pt x="4698" y="5578"/>
                  </a:cubicBezTo>
                  <a:cubicBezTo>
                    <a:pt x="4770" y="5692"/>
                    <a:pt x="4834" y="5811"/>
                    <a:pt x="4889" y="5934"/>
                  </a:cubicBezTo>
                  <a:cubicBezTo>
                    <a:pt x="5000" y="6188"/>
                    <a:pt x="5080" y="6456"/>
                    <a:pt x="5127" y="6727"/>
                  </a:cubicBezTo>
                  <a:cubicBezTo>
                    <a:pt x="5220" y="7287"/>
                    <a:pt x="5199" y="7859"/>
                    <a:pt x="5178" y="8424"/>
                  </a:cubicBezTo>
                  <a:cubicBezTo>
                    <a:pt x="5178" y="8555"/>
                    <a:pt x="5161" y="8682"/>
                    <a:pt x="5127" y="8809"/>
                  </a:cubicBezTo>
                  <a:lnTo>
                    <a:pt x="5127" y="8814"/>
                  </a:lnTo>
                  <a:lnTo>
                    <a:pt x="5127" y="8822"/>
                  </a:lnTo>
                  <a:lnTo>
                    <a:pt x="5114" y="8848"/>
                  </a:lnTo>
                  <a:cubicBezTo>
                    <a:pt x="5110" y="8860"/>
                    <a:pt x="5101" y="8877"/>
                    <a:pt x="5097" y="8890"/>
                  </a:cubicBezTo>
                  <a:cubicBezTo>
                    <a:pt x="5089" y="8903"/>
                    <a:pt x="5084" y="8920"/>
                    <a:pt x="5076" y="8932"/>
                  </a:cubicBezTo>
                  <a:lnTo>
                    <a:pt x="5063" y="8949"/>
                  </a:lnTo>
                  <a:lnTo>
                    <a:pt x="5055" y="8962"/>
                  </a:lnTo>
                  <a:cubicBezTo>
                    <a:pt x="5046" y="8975"/>
                    <a:pt x="5033" y="8988"/>
                    <a:pt x="5025" y="8996"/>
                  </a:cubicBezTo>
                  <a:lnTo>
                    <a:pt x="5012" y="9013"/>
                  </a:lnTo>
                  <a:cubicBezTo>
                    <a:pt x="5008" y="9013"/>
                    <a:pt x="5008" y="9017"/>
                    <a:pt x="5004" y="9017"/>
                  </a:cubicBezTo>
                  <a:lnTo>
                    <a:pt x="5000" y="9022"/>
                  </a:lnTo>
                  <a:cubicBezTo>
                    <a:pt x="4991" y="9030"/>
                    <a:pt x="4978" y="9039"/>
                    <a:pt x="4966" y="9047"/>
                  </a:cubicBezTo>
                  <a:lnTo>
                    <a:pt x="4961" y="9043"/>
                  </a:lnTo>
                  <a:cubicBezTo>
                    <a:pt x="4961" y="9043"/>
                    <a:pt x="4953" y="9026"/>
                    <a:pt x="4953" y="9026"/>
                  </a:cubicBezTo>
                  <a:cubicBezTo>
                    <a:pt x="4953" y="9026"/>
                    <a:pt x="4944" y="9009"/>
                    <a:pt x="4944" y="9000"/>
                  </a:cubicBezTo>
                  <a:cubicBezTo>
                    <a:pt x="4936" y="8988"/>
                    <a:pt x="4932" y="8975"/>
                    <a:pt x="4932" y="8958"/>
                  </a:cubicBezTo>
                  <a:cubicBezTo>
                    <a:pt x="4932" y="8937"/>
                    <a:pt x="4923" y="8920"/>
                    <a:pt x="4919" y="8903"/>
                  </a:cubicBezTo>
                  <a:cubicBezTo>
                    <a:pt x="4915" y="8877"/>
                    <a:pt x="4898" y="8860"/>
                    <a:pt x="4877" y="8852"/>
                  </a:cubicBezTo>
                  <a:cubicBezTo>
                    <a:pt x="4851" y="8852"/>
                    <a:pt x="4830" y="8860"/>
                    <a:pt x="4821" y="8882"/>
                  </a:cubicBezTo>
                  <a:cubicBezTo>
                    <a:pt x="4809" y="8907"/>
                    <a:pt x="4800" y="8937"/>
                    <a:pt x="4804" y="8966"/>
                  </a:cubicBezTo>
                  <a:cubicBezTo>
                    <a:pt x="4804" y="8992"/>
                    <a:pt x="4813" y="9017"/>
                    <a:pt x="4821" y="9043"/>
                  </a:cubicBezTo>
                  <a:cubicBezTo>
                    <a:pt x="4838" y="9094"/>
                    <a:pt x="4868" y="9140"/>
                    <a:pt x="4910" y="9178"/>
                  </a:cubicBezTo>
                  <a:cubicBezTo>
                    <a:pt x="4923" y="9188"/>
                    <a:pt x="4938" y="9193"/>
                    <a:pt x="4956" y="9193"/>
                  </a:cubicBezTo>
                  <a:cubicBezTo>
                    <a:pt x="4962" y="9193"/>
                    <a:pt x="4968" y="9192"/>
                    <a:pt x="4974" y="9191"/>
                  </a:cubicBezTo>
                  <a:cubicBezTo>
                    <a:pt x="5084" y="9136"/>
                    <a:pt x="5173" y="9043"/>
                    <a:pt x="5220" y="8924"/>
                  </a:cubicBezTo>
                  <a:cubicBezTo>
                    <a:pt x="5267" y="8809"/>
                    <a:pt x="5292" y="8686"/>
                    <a:pt x="5301" y="8559"/>
                  </a:cubicBezTo>
                  <a:cubicBezTo>
                    <a:pt x="5313" y="8419"/>
                    <a:pt x="5313" y="8279"/>
                    <a:pt x="5318" y="8135"/>
                  </a:cubicBezTo>
                  <a:cubicBezTo>
                    <a:pt x="5322" y="7995"/>
                    <a:pt x="5326" y="7847"/>
                    <a:pt x="5326" y="7702"/>
                  </a:cubicBezTo>
                  <a:cubicBezTo>
                    <a:pt x="5326" y="7410"/>
                    <a:pt x="5309" y="7121"/>
                    <a:pt x="5271" y="6829"/>
                  </a:cubicBezTo>
                  <a:cubicBezTo>
                    <a:pt x="5229" y="6540"/>
                    <a:pt x="5152" y="6256"/>
                    <a:pt x="5046" y="5989"/>
                  </a:cubicBezTo>
                  <a:cubicBezTo>
                    <a:pt x="4940" y="5718"/>
                    <a:pt x="4783" y="5467"/>
                    <a:pt x="4588" y="5251"/>
                  </a:cubicBezTo>
                  <a:cubicBezTo>
                    <a:pt x="4567" y="5226"/>
                    <a:pt x="4541" y="5200"/>
                    <a:pt x="4512" y="5179"/>
                  </a:cubicBezTo>
                  <a:cubicBezTo>
                    <a:pt x="4503" y="5175"/>
                    <a:pt x="4495" y="5172"/>
                    <a:pt x="4486" y="5172"/>
                  </a:cubicBezTo>
                  <a:cubicBezTo>
                    <a:pt x="4478" y="5172"/>
                    <a:pt x="4469" y="5175"/>
                    <a:pt x="4461" y="5179"/>
                  </a:cubicBezTo>
                  <a:cubicBezTo>
                    <a:pt x="4847" y="4924"/>
                    <a:pt x="5216" y="4649"/>
                    <a:pt x="5585" y="4365"/>
                  </a:cubicBezTo>
                  <a:cubicBezTo>
                    <a:pt x="5975" y="4063"/>
                    <a:pt x="6357" y="3754"/>
                    <a:pt x="6726" y="3423"/>
                  </a:cubicBezTo>
                  <a:cubicBezTo>
                    <a:pt x="7099" y="3096"/>
                    <a:pt x="7455" y="2765"/>
                    <a:pt x="7803" y="2422"/>
                  </a:cubicBezTo>
                  <a:cubicBezTo>
                    <a:pt x="8155" y="2074"/>
                    <a:pt x="8494" y="1718"/>
                    <a:pt x="8830" y="1353"/>
                  </a:cubicBezTo>
                  <a:cubicBezTo>
                    <a:pt x="9160" y="988"/>
                    <a:pt x="9487" y="615"/>
                    <a:pt x="9792" y="225"/>
                  </a:cubicBezTo>
                  <a:cubicBezTo>
                    <a:pt x="9831" y="178"/>
                    <a:pt x="9864" y="127"/>
                    <a:pt x="9898" y="72"/>
                  </a:cubicBezTo>
                  <a:cubicBezTo>
                    <a:pt x="9920" y="35"/>
                    <a:pt x="9883" y="1"/>
                    <a:pt x="98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8"/>
            <p:cNvSpPr/>
            <p:nvPr/>
          </p:nvSpPr>
          <p:spPr>
            <a:xfrm>
              <a:off x="7962012" y="-276763"/>
              <a:ext cx="91406" cy="99241"/>
            </a:xfrm>
            <a:custGeom>
              <a:avLst/>
              <a:gdLst/>
              <a:ahLst/>
              <a:cxnLst/>
              <a:rect l="l" t="t" r="r" b="b"/>
              <a:pathLst>
                <a:path w="1015" h="1102" extrusionOk="0">
                  <a:moveTo>
                    <a:pt x="532" y="0"/>
                  </a:moveTo>
                  <a:cubicBezTo>
                    <a:pt x="479" y="0"/>
                    <a:pt x="426" y="8"/>
                    <a:pt x="374" y="24"/>
                  </a:cubicBezTo>
                  <a:lnTo>
                    <a:pt x="259" y="83"/>
                  </a:lnTo>
                  <a:cubicBezTo>
                    <a:pt x="191" y="130"/>
                    <a:pt x="132" y="198"/>
                    <a:pt x="98" y="274"/>
                  </a:cubicBezTo>
                  <a:cubicBezTo>
                    <a:pt x="85" y="295"/>
                    <a:pt x="73" y="317"/>
                    <a:pt x="60" y="338"/>
                  </a:cubicBezTo>
                  <a:cubicBezTo>
                    <a:pt x="35" y="384"/>
                    <a:pt x="18" y="431"/>
                    <a:pt x="9" y="482"/>
                  </a:cubicBezTo>
                  <a:lnTo>
                    <a:pt x="1" y="605"/>
                  </a:lnTo>
                  <a:cubicBezTo>
                    <a:pt x="1" y="622"/>
                    <a:pt x="5" y="639"/>
                    <a:pt x="5" y="660"/>
                  </a:cubicBezTo>
                  <a:cubicBezTo>
                    <a:pt x="5" y="686"/>
                    <a:pt x="9" y="711"/>
                    <a:pt x="13" y="741"/>
                  </a:cubicBezTo>
                  <a:lnTo>
                    <a:pt x="13" y="745"/>
                  </a:lnTo>
                  <a:cubicBezTo>
                    <a:pt x="22" y="775"/>
                    <a:pt x="26" y="809"/>
                    <a:pt x="35" y="843"/>
                  </a:cubicBezTo>
                  <a:lnTo>
                    <a:pt x="81" y="932"/>
                  </a:lnTo>
                  <a:cubicBezTo>
                    <a:pt x="107" y="978"/>
                    <a:pt x="145" y="1012"/>
                    <a:pt x="191" y="1038"/>
                  </a:cubicBezTo>
                  <a:cubicBezTo>
                    <a:pt x="247" y="1072"/>
                    <a:pt x="310" y="1093"/>
                    <a:pt x="374" y="1097"/>
                  </a:cubicBezTo>
                  <a:cubicBezTo>
                    <a:pt x="387" y="1100"/>
                    <a:pt x="400" y="1102"/>
                    <a:pt x="413" y="1102"/>
                  </a:cubicBezTo>
                  <a:cubicBezTo>
                    <a:pt x="433" y="1102"/>
                    <a:pt x="453" y="1098"/>
                    <a:pt x="471" y="1093"/>
                  </a:cubicBezTo>
                  <a:cubicBezTo>
                    <a:pt x="514" y="1084"/>
                    <a:pt x="552" y="1072"/>
                    <a:pt x="586" y="1050"/>
                  </a:cubicBezTo>
                  <a:cubicBezTo>
                    <a:pt x="611" y="1042"/>
                    <a:pt x="633" y="1033"/>
                    <a:pt x="654" y="1021"/>
                  </a:cubicBezTo>
                  <a:cubicBezTo>
                    <a:pt x="726" y="991"/>
                    <a:pt x="794" y="944"/>
                    <a:pt x="845" y="885"/>
                  </a:cubicBezTo>
                  <a:lnTo>
                    <a:pt x="913" y="779"/>
                  </a:lnTo>
                  <a:lnTo>
                    <a:pt x="917" y="770"/>
                  </a:lnTo>
                  <a:lnTo>
                    <a:pt x="929" y="753"/>
                  </a:lnTo>
                  <a:cubicBezTo>
                    <a:pt x="942" y="732"/>
                    <a:pt x="951" y="711"/>
                    <a:pt x="963" y="686"/>
                  </a:cubicBezTo>
                  <a:cubicBezTo>
                    <a:pt x="993" y="630"/>
                    <a:pt x="1006" y="571"/>
                    <a:pt x="1006" y="507"/>
                  </a:cubicBezTo>
                  <a:cubicBezTo>
                    <a:pt x="1014" y="317"/>
                    <a:pt x="908" y="134"/>
                    <a:pt x="734" y="45"/>
                  </a:cubicBezTo>
                  <a:lnTo>
                    <a:pt x="620" y="7"/>
                  </a:lnTo>
                  <a:cubicBezTo>
                    <a:pt x="591" y="2"/>
                    <a:pt x="561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8"/>
            <p:cNvSpPr/>
            <p:nvPr/>
          </p:nvSpPr>
          <p:spPr>
            <a:xfrm>
              <a:off x="8024240" y="-163655"/>
              <a:ext cx="95999" cy="91496"/>
            </a:xfrm>
            <a:custGeom>
              <a:avLst/>
              <a:gdLst/>
              <a:ahLst/>
              <a:cxnLst/>
              <a:rect l="l" t="t" r="r" b="b"/>
              <a:pathLst>
                <a:path w="1066" h="1016" extrusionOk="0">
                  <a:moveTo>
                    <a:pt x="577" y="0"/>
                  </a:moveTo>
                  <a:cubicBezTo>
                    <a:pt x="563" y="0"/>
                    <a:pt x="549" y="1"/>
                    <a:pt x="535" y="2"/>
                  </a:cubicBezTo>
                  <a:lnTo>
                    <a:pt x="518" y="2"/>
                  </a:lnTo>
                  <a:cubicBezTo>
                    <a:pt x="497" y="6"/>
                    <a:pt x="476" y="11"/>
                    <a:pt x="455" y="15"/>
                  </a:cubicBezTo>
                  <a:cubicBezTo>
                    <a:pt x="434" y="19"/>
                    <a:pt x="412" y="23"/>
                    <a:pt x="391" y="28"/>
                  </a:cubicBezTo>
                  <a:lnTo>
                    <a:pt x="383" y="28"/>
                  </a:lnTo>
                  <a:lnTo>
                    <a:pt x="370" y="32"/>
                  </a:lnTo>
                  <a:cubicBezTo>
                    <a:pt x="328" y="49"/>
                    <a:pt x="285" y="70"/>
                    <a:pt x="243" y="96"/>
                  </a:cubicBezTo>
                  <a:lnTo>
                    <a:pt x="230" y="108"/>
                  </a:lnTo>
                  <a:lnTo>
                    <a:pt x="179" y="151"/>
                  </a:lnTo>
                  <a:lnTo>
                    <a:pt x="132" y="197"/>
                  </a:lnTo>
                  <a:lnTo>
                    <a:pt x="124" y="206"/>
                  </a:lnTo>
                  <a:lnTo>
                    <a:pt x="56" y="312"/>
                  </a:lnTo>
                  <a:cubicBezTo>
                    <a:pt x="56" y="312"/>
                    <a:pt x="56" y="316"/>
                    <a:pt x="56" y="316"/>
                  </a:cubicBezTo>
                  <a:cubicBezTo>
                    <a:pt x="39" y="358"/>
                    <a:pt x="26" y="397"/>
                    <a:pt x="14" y="439"/>
                  </a:cubicBezTo>
                  <a:lnTo>
                    <a:pt x="14" y="448"/>
                  </a:lnTo>
                  <a:cubicBezTo>
                    <a:pt x="1" y="507"/>
                    <a:pt x="1" y="571"/>
                    <a:pt x="18" y="630"/>
                  </a:cubicBezTo>
                  <a:cubicBezTo>
                    <a:pt x="26" y="694"/>
                    <a:pt x="52" y="753"/>
                    <a:pt x="90" y="808"/>
                  </a:cubicBezTo>
                  <a:lnTo>
                    <a:pt x="175" y="901"/>
                  </a:lnTo>
                  <a:cubicBezTo>
                    <a:pt x="222" y="944"/>
                    <a:pt x="277" y="973"/>
                    <a:pt x="336" y="990"/>
                  </a:cubicBezTo>
                  <a:cubicBezTo>
                    <a:pt x="368" y="1004"/>
                    <a:pt x="402" y="1013"/>
                    <a:pt x="437" y="1013"/>
                  </a:cubicBezTo>
                  <a:cubicBezTo>
                    <a:pt x="444" y="1013"/>
                    <a:pt x="452" y="1012"/>
                    <a:pt x="459" y="1012"/>
                  </a:cubicBezTo>
                  <a:cubicBezTo>
                    <a:pt x="477" y="1014"/>
                    <a:pt x="495" y="1016"/>
                    <a:pt x="514" y="1016"/>
                  </a:cubicBezTo>
                  <a:cubicBezTo>
                    <a:pt x="557" y="1016"/>
                    <a:pt x="600" y="1008"/>
                    <a:pt x="641" y="990"/>
                  </a:cubicBezTo>
                  <a:lnTo>
                    <a:pt x="722" y="952"/>
                  </a:lnTo>
                  <a:lnTo>
                    <a:pt x="841" y="893"/>
                  </a:lnTo>
                  <a:cubicBezTo>
                    <a:pt x="913" y="842"/>
                    <a:pt x="972" y="778"/>
                    <a:pt x="1006" y="698"/>
                  </a:cubicBezTo>
                  <a:cubicBezTo>
                    <a:pt x="1036" y="643"/>
                    <a:pt x="1053" y="579"/>
                    <a:pt x="1049" y="520"/>
                  </a:cubicBezTo>
                  <a:cubicBezTo>
                    <a:pt x="1066" y="388"/>
                    <a:pt x="1019" y="257"/>
                    <a:pt x="926" y="163"/>
                  </a:cubicBezTo>
                  <a:cubicBezTo>
                    <a:pt x="887" y="112"/>
                    <a:pt x="837" y="74"/>
                    <a:pt x="777" y="49"/>
                  </a:cubicBezTo>
                  <a:cubicBezTo>
                    <a:pt x="714" y="17"/>
                    <a:pt x="644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"/>
            <p:cNvSpPr/>
            <p:nvPr/>
          </p:nvSpPr>
          <p:spPr>
            <a:xfrm>
              <a:off x="8193091" y="-395815"/>
              <a:ext cx="99421" cy="99331"/>
            </a:xfrm>
            <a:custGeom>
              <a:avLst/>
              <a:gdLst/>
              <a:ahLst/>
              <a:cxnLst/>
              <a:rect l="l" t="t" r="r" b="b"/>
              <a:pathLst>
                <a:path w="1104" h="1103" extrusionOk="0">
                  <a:moveTo>
                    <a:pt x="565" y="0"/>
                  </a:moveTo>
                  <a:cubicBezTo>
                    <a:pt x="524" y="0"/>
                    <a:pt x="483" y="5"/>
                    <a:pt x="442" y="14"/>
                  </a:cubicBezTo>
                  <a:cubicBezTo>
                    <a:pt x="370" y="23"/>
                    <a:pt x="302" y="48"/>
                    <a:pt x="242" y="95"/>
                  </a:cubicBezTo>
                  <a:lnTo>
                    <a:pt x="132" y="192"/>
                  </a:lnTo>
                  <a:cubicBezTo>
                    <a:pt x="69" y="264"/>
                    <a:pt x="26" y="353"/>
                    <a:pt x="9" y="451"/>
                  </a:cubicBezTo>
                  <a:lnTo>
                    <a:pt x="1" y="591"/>
                  </a:lnTo>
                  <a:cubicBezTo>
                    <a:pt x="5" y="689"/>
                    <a:pt x="39" y="782"/>
                    <a:pt x="94" y="862"/>
                  </a:cubicBezTo>
                  <a:cubicBezTo>
                    <a:pt x="179" y="981"/>
                    <a:pt x="306" y="1062"/>
                    <a:pt x="446" y="1096"/>
                  </a:cubicBezTo>
                  <a:cubicBezTo>
                    <a:pt x="476" y="1100"/>
                    <a:pt x="507" y="1102"/>
                    <a:pt x="537" y="1102"/>
                  </a:cubicBezTo>
                  <a:cubicBezTo>
                    <a:pt x="652" y="1102"/>
                    <a:pt x="765" y="1071"/>
                    <a:pt x="862" y="1011"/>
                  </a:cubicBezTo>
                  <a:cubicBezTo>
                    <a:pt x="900" y="977"/>
                    <a:pt x="938" y="943"/>
                    <a:pt x="972" y="913"/>
                  </a:cubicBezTo>
                  <a:cubicBezTo>
                    <a:pt x="1036" y="837"/>
                    <a:pt x="1078" y="752"/>
                    <a:pt x="1095" y="655"/>
                  </a:cubicBezTo>
                  <a:lnTo>
                    <a:pt x="1103" y="515"/>
                  </a:lnTo>
                  <a:cubicBezTo>
                    <a:pt x="1099" y="417"/>
                    <a:pt x="1065" y="324"/>
                    <a:pt x="1010" y="243"/>
                  </a:cubicBezTo>
                  <a:cubicBezTo>
                    <a:pt x="910" y="88"/>
                    <a:pt x="743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"/>
            <p:cNvSpPr/>
            <p:nvPr/>
          </p:nvSpPr>
          <p:spPr>
            <a:xfrm>
              <a:off x="8100336" y="25549"/>
              <a:ext cx="81770" cy="80419"/>
            </a:xfrm>
            <a:custGeom>
              <a:avLst/>
              <a:gdLst/>
              <a:ahLst/>
              <a:cxnLst/>
              <a:rect l="l" t="t" r="r" b="b"/>
              <a:pathLst>
                <a:path w="908" h="893" extrusionOk="0">
                  <a:moveTo>
                    <a:pt x="433" y="1"/>
                  </a:moveTo>
                  <a:cubicBezTo>
                    <a:pt x="373" y="1"/>
                    <a:pt x="314" y="18"/>
                    <a:pt x="263" y="47"/>
                  </a:cubicBezTo>
                  <a:cubicBezTo>
                    <a:pt x="208" y="73"/>
                    <a:pt x="157" y="111"/>
                    <a:pt x="123" y="158"/>
                  </a:cubicBezTo>
                  <a:cubicBezTo>
                    <a:pt x="102" y="183"/>
                    <a:pt x="85" y="209"/>
                    <a:pt x="68" y="234"/>
                  </a:cubicBezTo>
                  <a:cubicBezTo>
                    <a:pt x="59" y="247"/>
                    <a:pt x="51" y="259"/>
                    <a:pt x="42" y="272"/>
                  </a:cubicBezTo>
                  <a:cubicBezTo>
                    <a:pt x="21" y="298"/>
                    <a:pt x="9" y="327"/>
                    <a:pt x="4" y="361"/>
                  </a:cubicBezTo>
                  <a:lnTo>
                    <a:pt x="0" y="425"/>
                  </a:lnTo>
                  <a:cubicBezTo>
                    <a:pt x="4" y="446"/>
                    <a:pt x="9" y="467"/>
                    <a:pt x="13" y="493"/>
                  </a:cubicBezTo>
                  <a:cubicBezTo>
                    <a:pt x="13" y="497"/>
                    <a:pt x="17" y="501"/>
                    <a:pt x="17" y="505"/>
                  </a:cubicBezTo>
                  <a:cubicBezTo>
                    <a:pt x="21" y="535"/>
                    <a:pt x="30" y="565"/>
                    <a:pt x="38" y="590"/>
                  </a:cubicBezTo>
                  <a:cubicBezTo>
                    <a:pt x="55" y="628"/>
                    <a:pt x="76" y="662"/>
                    <a:pt x="93" y="696"/>
                  </a:cubicBezTo>
                  <a:cubicBezTo>
                    <a:pt x="174" y="822"/>
                    <a:pt x="311" y="893"/>
                    <a:pt x="454" y="893"/>
                  </a:cubicBezTo>
                  <a:cubicBezTo>
                    <a:pt x="485" y="893"/>
                    <a:pt x="516" y="890"/>
                    <a:pt x="547" y="883"/>
                  </a:cubicBezTo>
                  <a:cubicBezTo>
                    <a:pt x="607" y="874"/>
                    <a:pt x="666" y="853"/>
                    <a:pt x="713" y="815"/>
                  </a:cubicBezTo>
                  <a:cubicBezTo>
                    <a:pt x="763" y="785"/>
                    <a:pt x="806" y="739"/>
                    <a:pt x="831" y="688"/>
                  </a:cubicBezTo>
                  <a:cubicBezTo>
                    <a:pt x="870" y="641"/>
                    <a:pt x="891" y="586"/>
                    <a:pt x="899" y="531"/>
                  </a:cubicBezTo>
                  <a:cubicBezTo>
                    <a:pt x="899" y="493"/>
                    <a:pt x="903" y="455"/>
                    <a:pt x="908" y="416"/>
                  </a:cubicBezTo>
                  <a:cubicBezTo>
                    <a:pt x="899" y="336"/>
                    <a:pt x="874" y="259"/>
                    <a:pt x="831" y="196"/>
                  </a:cubicBezTo>
                  <a:lnTo>
                    <a:pt x="751" y="107"/>
                  </a:lnTo>
                  <a:cubicBezTo>
                    <a:pt x="691" y="56"/>
                    <a:pt x="619" y="22"/>
                    <a:pt x="547" y="5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"/>
            <p:cNvSpPr/>
            <p:nvPr/>
          </p:nvSpPr>
          <p:spPr>
            <a:xfrm>
              <a:off x="8203448" y="138657"/>
              <a:ext cx="47009" cy="47999"/>
            </a:xfrm>
            <a:custGeom>
              <a:avLst/>
              <a:gdLst/>
              <a:ahLst/>
              <a:cxnLst/>
              <a:rect l="l" t="t" r="r" b="b"/>
              <a:pathLst>
                <a:path w="522" h="533" extrusionOk="0">
                  <a:moveTo>
                    <a:pt x="246" y="0"/>
                  </a:moveTo>
                  <a:lnTo>
                    <a:pt x="178" y="13"/>
                  </a:lnTo>
                  <a:cubicBezTo>
                    <a:pt x="149" y="21"/>
                    <a:pt x="119" y="38"/>
                    <a:pt x="98" y="64"/>
                  </a:cubicBezTo>
                  <a:cubicBezTo>
                    <a:pt x="72" y="81"/>
                    <a:pt x="51" y="110"/>
                    <a:pt x="38" y="140"/>
                  </a:cubicBezTo>
                  <a:lnTo>
                    <a:pt x="26" y="161"/>
                  </a:lnTo>
                  <a:cubicBezTo>
                    <a:pt x="9" y="199"/>
                    <a:pt x="0" y="246"/>
                    <a:pt x="4" y="289"/>
                  </a:cubicBezTo>
                  <a:cubicBezTo>
                    <a:pt x="4" y="335"/>
                    <a:pt x="21" y="378"/>
                    <a:pt x="47" y="416"/>
                  </a:cubicBezTo>
                  <a:lnTo>
                    <a:pt x="94" y="471"/>
                  </a:lnTo>
                  <a:cubicBezTo>
                    <a:pt x="127" y="501"/>
                    <a:pt x="166" y="518"/>
                    <a:pt x="212" y="526"/>
                  </a:cubicBezTo>
                  <a:cubicBezTo>
                    <a:pt x="227" y="530"/>
                    <a:pt x="243" y="532"/>
                    <a:pt x="259" y="532"/>
                  </a:cubicBezTo>
                  <a:cubicBezTo>
                    <a:pt x="276" y="532"/>
                    <a:pt x="293" y="530"/>
                    <a:pt x="310" y="526"/>
                  </a:cubicBezTo>
                  <a:cubicBezTo>
                    <a:pt x="344" y="522"/>
                    <a:pt x="378" y="509"/>
                    <a:pt x="403" y="488"/>
                  </a:cubicBezTo>
                  <a:cubicBezTo>
                    <a:pt x="479" y="437"/>
                    <a:pt x="522" y="352"/>
                    <a:pt x="518" y="259"/>
                  </a:cubicBezTo>
                  <a:lnTo>
                    <a:pt x="518" y="238"/>
                  </a:lnTo>
                  <a:lnTo>
                    <a:pt x="505" y="170"/>
                  </a:lnTo>
                  <a:cubicBezTo>
                    <a:pt x="496" y="140"/>
                    <a:pt x="475" y="110"/>
                    <a:pt x="450" y="85"/>
                  </a:cubicBezTo>
                  <a:cubicBezTo>
                    <a:pt x="437" y="68"/>
                    <a:pt x="420" y="51"/>
                    <a:pt x="399" y="43"/>
                  </a:cubicBezTo>
                  <a:cubicBezTo>
                    <a:pt x="373" y="21"/>
                    <a:pt x="344" y="9"/>
                    <a:pt x="310" y="4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"/>
            <p:cNvSpPr/>
            <p:nvPr/>
          </p:nvSpPr>
          <p:spPr>
            <a:xfrm>
              <a:off x="8190480" y="237536"/>
              <a:ext cx="106265" cy="94648"/>
            </a:xfrm>
            <a:custGeom>
              <a:avLst/>
              <a:gdLst/>
              <a:ahLst/>
              <a:cxnLst/>
              <a:rect l="l" t="t" r="r" b="b"/>
              <a:pathLst>
                <a:path w="1180" h="1051" extrusionOk="0">
                  <a:moveTo>
                    <a:pt x="623" y="1"/>
                  </a:moveTo>
                  <a:cubicBezTo>
                    <a:pt x="484" y="13"/>
                    <a:pt x="356" y="73"/>
                    <a:pt x="254" y="166"/>
                  </a:cubicBezTo>
                  <a:cubicBezTo>
                    <a:pt x="81" y="327"/>
                    <a:pt x="0" y="578"/>
                    <a:pt x="131" y="802"/>
                  </a:cubicBezTo>
                  <a:cubicBezTo>
                    <a:pt x="230" y="977"/>
                    <a:pt x="391" y="1051"/>
                    <a:pt x="561" y="1051"/>
                  </a:cubicBezTo>
                  <a:cubicBezTo>
                    <a:pt x="692" y="1051"/>
                    <a:pt x="828" y="1007"/>
                    <a:pt x="946" y="934"/>
                  </a:cubicBezTo>
                  <a:cubicBezTo>
                    <a:pt x="1005" y="900"/>
                    <a:pt x="1052" y="849"/>
                    <a:pt x="1082" y="785"/>
                  </a:cubicBezTo>
                  <a:cubicBezTo>
                    <a:pt x="1124" y="734"/>
                    <a:pt x="1149" y="671"/>
                    <a:pt x="1162" y="607"/>
                  </a:cubicBezTo>
                  <a:cubicBezTo>
                    <a:pt x="1179" y="476"/>
                    <a:pt x="1149" y="340"/>
                    <a:pt x="1082" y="225"/>
                  </a:cubicBezTo>
                  <a:lnTo>
                    <a:pt x="988" y="124"/>
                  </a:lnTo>
                  <a:cubicBezTo>
                    <a:pt x="920" y="64"/>
                    <a:pt x="840" y="26"/>
                    <a:pt x="755" y="9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"/>
            <p:cNvSpPr/>
            <p:nvPr/>
          </p:nvSpPr>
          <p:spPr>
            <a:xfrm>
              <a:off x="8420748" y="151354"/>
              <a:ext cx="121214" cy="130220"/>
            </a:xfrm>
            <a:custGeom>
              <a:avLst/>
              <a:gdLst/>
              <a:ahLst/>
              <a:cxnLst/>
              <a:rect l="l" t="t" r="r" b="b"/>
              <a:pathLst>
                <a:path w="1346" h="1446" extrusionOk="0">
                  <a:moveTo>
                    <a:pt x="697" y="0"/>
                  </a:moveTo>
                  <a:cubicBezTo>
                    <a:pt x="636" y="0"/>
                    <a:pt x="576" y="11"/>
                    <a:pt x="518" y="33"/>
                  </a:cubicBezTo>
                  <a:lnTo>
                    <a:pt x="514" y="33"/>
                  </a:lnTo>
                  <a:lnTo>
                    <a:pt x="361" y="109"/>
                  </a:lnTo>
                  <a:lnTo>
                    <a:pt x="234" y="224"/>
                  </a:lnTo>
                  <a:cubicBezTo>
                    <a:pt x="204" y="271"/>
                    <a:pt x="170" y="317"/>
                    <a:pt x="145" y="364"/>
                  </a:cubicBezTo>
                  <a:lnTo>
                    <a:pt x="107" y="432"/>
                  </a:lnTo>
                  <a:cubicBezTo>
                    <a:pt x="94" y="453"/>
                    <a:pt x="85" y="474"/>
                    <a:pt x="77" y="500"/>
                  </a:cubicBezTo>
                  <a:lnTo>
                    <a:pt x="68" y="512"/>
                  </a:lnTo>
                  <a:lnTo>
                    <a:pt x="64" y="525"/>
                  </a:lnTo>
                  <a:lnTo>
                    <a:pt x="13" y="673"/>
                  </a:lnTo>
                  <a:lnTo>
                    <a:pt x="13" y="682"/>
                  </a:lnTo>
                  <a:cubicBezTo>
                    <a:pt x="13" y="737"/>
                    <a:pt x="9" y="788"/>
                    <a:pt x="5" y="843"/>
                  </a:cubicBezTo>
                  <a:cubicBezTo>
                    <a:pt x="5" y="864"/>
                    <a:pt x="5" y="886"/>
                    <a:pt x="1" y="903"/>
                  </a:cubicBezTo>
                  <a:cubicBezTo>
                    <a:pt x="1" y="983"/>
                    <a:pt x="26" y="1055"/>
                    <a:pt x="64" y="1123"/>
                  </a:cubicBezTo>
                  <a:cubicBezTo>
                    <a:pt x="81" y="1174"/>
                    <a:pt x="111" y="1216"/>
                    <a:pt x="153" y="1250"/>
                  </a:cubicBezTo>
                  <a:cubicBezTo>
                    <a:pt x="200" y="1314"/>
                    <a:pt x="259" y="1361"/>
                    <a:pt x="331" y="1390"/>
                  </a:cubicBezTo>
                  <a:lnTo>
                    <a:pt x="476" y="1437"/>
                  </a:lnTo>
                  <a:lnTo>
                    <a:pt x="624" y="1445"/>
                  </a:lnTo>
                  <a:cubicBezTo>
                    <a:pt x="700" y="1445"/>
                    <a:pt x="777" y="1424"/>
                    <a:pt x="840" y="1382"/>
                  </a:cubicBezTo>
                  <a:cubicBezTo>
                    <a:pt x="883" y="1365"/>
                    <a:pt x="921" y="1344"/>
                    <a:pt x="955" y="1318"/>
                  </a:cubicBezTo>
                  <a:cubicBezTo>
                    <a:pt x="980" y="1301"/>
                    <a:pt x="1006" y="1280"/>
                    <a:pt x="1027" y="1255"/>
                  </a:cubicBezTo>
                  <a:cubicBezTo>
                    <a:pt x="1057" y="1229"/>
                    <a:pt x="1086" y="1204"/>
                    <a:pt x="1112" y="1174"/>
                  </a:cubicBezTo>
                  <a:cubicBezTo>
                    <a:pt x="1154" y="1115"/>
                    <a:pt x="1197" y="1047"/>
                    <a:pt x="1235" y="983"/>
                  </a:cubicBezTo>
                  <a:lnTo>
                    <a:pt x="1273" y="915"/>
                  </a:lnTo>
                  <a:cubicBezTo>
                    <a:pt x="1286" y="890"/>
                    <a:pt x="1298" y="856"/>
                    <a:pt x="1307" y="826"/>
                  </a:cubicBezTo>
                  <a:cubicBezTo>
                    <a:pt x="1328" y="775"/>
                    <a:pt x="1337" y="720"/>
                    <a:pt x="1337" y="665"/>
                  </a:cubicBezTo>
                  <a:cubicBezTo>
                    <a:pt x="1341" y="640"/>
                    <a:pt x="1345" y="610"/>
                    <a:pt x="1337" y="580"/>
                  </a:cubicBezTo>
                  <a:cubicBezTo>
                    <a:pt x="1328" y="525"/>
                    <a:pt x="1315" y="474"/>
                    <a:pt x="1307" y="419"/>
                  </a:cubicBezTo>
                  <a:lnTo>
                    <a:pt x="1231" y="271"/>
                  </a:lnTo>
                  <a:cubicBezTo>
                    <a:pt x="1188" y="198"/>
                    <a:pt x="1129" y="143"/>
                    <a:pt x="1052" y="101"/>
                  </a:cubicBezTo>
                  <a:cubicBezTo>
                    <a:pt x="1014" y="67"/>
                    <a:pt x="963" y="46"/>
                    <a:pt x="913" y="33"/>
                  </a:cubicBezTo>
                  <a:cubicBezTo>
                    <a:pt x="887" y="20"/>
                    <a:pt x="862" y="12"/>
                    <a:pt x="836" y="12"/>
                  </a:cubicBezTo>
                  <a:cubicBezTo>
                    <a:pt x="811" y="8"/>
                    <a:pt x="781" y="8"/>
                    <a:pt x="756" y="3"/>
                  </a:cubicBezTo>
                  <a:cubicBezTo>
                    <a:pt x="736" y="1"/>
                    <a:pt x="716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"/>
            <p:cNvSpPr/>
            <p:nvPr/>
          </p:nvSpPr>
          <p:spPr>
            <a:xfrm>
              <a:off x="8460102" y="168014"/>
              <a:ext cx="17651" cy="18461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98" y="1"/>
                  </a:moveTo>
                  <a:lnTo>
                    <a:pt x="77" y="5"/>
                  </a:lnTo>
                  <a:lnTo>
                    <a:pt x="56" y="13"/>
                  </a:lnTo>
                  <a:cubicBezTo>
                    <a:pt x="47" y="18"/>
                    <a:pt x="39" y="26"/>
                    <a:pt x="34" y="35"/>
                  </a:cubicBezTo>
                  <a:cubicBezTo>
                    <a:pt x="30" y="35"/>
                    <a:pt x="30" y="39"/>
                    <a:pt x="30" y="39"/>
                  </a:cubicBezTo>
                  <a:cubicBezTo>
                    <a:pt x="22" y="47"/>
                    <a:pt x="13" y="60"/>
                    <a:pt x="13" y="69"/>
                  </a:cubicBezTo>
                  <a:cubicBezTo>
                    <a:pt x="0" y="94"/>
                    <a:pt x="0" y="119"/>
                    <a:pt x="13" y="145"/>
                  </a:cubicBezTo>
                  <a:cubicBezTo>
                    <a:pt x="13" y="153"/>
                    <a:pt x="22" y="166"/>
                    <a:pt x="30" y="175"/>
                  </a:cubicBezTo>
                  <a:cubicBezTo>
                    <a:pt x="39" y="183"/>
                    <a:pt x="51" y="192"/>
                    <a:pt x="64" y="196"/>
                  </a:cubicBezTo>
                  <a:cubicBezTo>
                    <a:pt x="73" y="200"/>
                    <a:pt x="85" y="204"/>
                    <a:pt x="98" y="204"/>
                  </a:cubicBezTo>
                  <a:lnTo>
                    <a:pt x="128" y="200"/>
                  </a:lnTo>
                  <a:cubicBezTo>
                    <a:pt x="140" y="196"/>
                    <a:pt x="157" y="187"/>
                    <a:pt x="170" y="175"/>
                  </a:cubicBezTo>
                  <a:lnTo>
                    <a:pt x="183" y="153"/>
                  </a:lnTo>
                  <a:cubicBezTo>
                    <a:pt x="191" y="141"/>
                    <a:pt x="196" y="124"/>
                    <a:pt x="196" y="107"/>
                  </a:cubicBezTo>
                  <a:lnTo>
                    <a:pt x="191" y="77"/>
                  </a:lnTo>
                  <a:cubicBezTo>
                    <a:pt x="187" y="64"/>
                    <a:pt x="183" y="52"/>
                    <a:pt x="174" y="43"/>
                  </a:cubicBezTo>
                  <a:cubicBezTo>
                    <a:pt x="170" y="35"/>
                    <a:pt x="162" y="26"/>
                    <a:pt x="153" y="18"/>
                  </a:cubicBezTo>
                  <a:cubicBezTo>
                    <a:pt x="145" y="13"/>
                    <a:pt x="140" y="9"/>
                    <a:pt x="132" y="9"/>
                  </a:cubicBezTo>
                  <a:cubicBezTo>
                    <a:pt x="123" y="1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"/>
            <p:cNvSpPr/>
            <p:nvPr/>
          </p:nvSpPr>
          <p:spPr>
            <a:xfrm>
              <a:off x="8500176" y="194040"/>
              <a:ext cx="32600" cy="32150"/>
            </a:xfrm>
            <a:custGeom>
              <a:avLst/>
              <a:gdLst/>
              <a:ahLst/>
              <a:cxnLst/>
              <a:rect l="l" t="t" r="r" b="b"/>
              <a:pathLst>
                <a:path w="362" h="357" extrusionOk="0">
                  <a:moveTo>
                    <a:pt x="179" y="0"/>
                  </a:moveTo>
                  <a:cubicBezTo>
                    <a:pt x="158" y="0"/>
                    <a:pt x="132" y="4"/>
                    <a:pt x="111" y="13"/>
                  </a:cubicBezTo>
                  <a:cubicBezTo>
                    <a:pt x="90" y="21"/>
                    <a:pt x="69" y="34"/>
                    <a:pt x="52" y="51"/>
                  </a:cubicBezTo>
                  <a:cubicBezTo>
                    <a:pt x="22" y="85"/>
                    <a:pt x="1" y="132"/>
                    <a:pt x="1" y="178"/>
                  </a:cubicBezTo>
                  <a:lnTo>
                    <a:pt x="5" y="225"/>
                  </a:lnTo>
                  <a:cubicBezTo>
                    <a:pt x="14" y="255"/>
                    <a:pt x="31" y="284"/>
                    <a:pt x="52" y="306"/>
                  </a:cubicBezTo>
                  <a:lnTo>
                    <a:pt x="90" y="335"/>
                  </a:lnTo>
                  <a:cubicBezTo>
                    <a:pt x="115" y="348"/>
                    <a:pt x="149" y="356"/>
                    <a:pt x="179" y="356"/>
                  </a:cubicBezTo>
                  <a:cubicBezTo>
                    <a:pt x="226" y="356"/>
                    <a:pt x="272" y="339"/>
                    <a:pt x="306" y="306"/>
                  </a:cubicBezTo>
                  <a:cubicBezTo>
                    <a:pt x="323" y="289"/>
                    <a:pt x="336" y="267"/>
                    <a:pt x="344" y="246"/>
                  </a:cubicBezTo>
                  <a:cubicBezTo>
                    <a:pt x="353" y="225"/>
                    <a:pt x="361" y="204"/>
                    <a:pt x="357" y="178"/>
                  </a:cubicBezTo>
                  <a:lnTo>
                    <a:pt x="353" y="132"/>
                  </a:lnTo>
                  <a:cubicBezTo>
                    <a:pt x="344" y="102"/>
                    <a:pt x="327" y="72"/>
                    <a:pt x="306" y="51"/>
                  </a:cubicBezTo>
                  <a:lnTo>
                    <a:pt x="272" y="26"/>
                  </a:lnTo>
                  <a:cubicBezTo>
                    <a:pt x="243" y="9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"/>
            <p:cNvSpPr/>
            <p:nvPr/>
          </p:nvSpPr>
          <p:spPr>
            <a:xfrm>
              <a:off x="8461273" y="229161"/>
              <a:ext cx="17651" cy="16480"/>
            </a:xfrm>
            <a:custGeom>
              <a:avLst/>
              <a:gdLst/>
              <a:ahLst/>
              <a:cxnLst/>
              <a:rect l="l" t="t" r="r" b="b"/>
              <a:pathLst>
                <a:path w="196" h="183" extrusionOk="0">
                  <a:moveTo>
                    <a:pt x="102" y="0"/>
                  </a:moveTo>
                  <a:lnTo>
                    <a:pt x="81" y="5"/>
                  </a:lnTo>
                  <a:lnTo>
                    <a:pt x="64" y="13"/>
                  </a:lnTo>
                  <a:lnTo>
                    <a:pt x="43" y="22"/>
                  </a:lnTo>
                  <a:cubicBezTo>
                    <a:pt x="34" y="26"/>
                    <a:pt x="26" y="34"/>
                    <a:pt x="21" y="43"/>
                  </a:cubicBezTo>
                  <a:cubicBezTo>
                    <a:pt x="13" y="47"/>
                    <a:pt x="13" y="51"/>
                    <a:pt x="9" y="60"/>
                  </a:cubicBezTo>
                  <a:cubicBezTo>
                    <a:pt x="4" y="68"/>
                    <a:pt x="0" y="81"/>
                    <a:pt x="0" y="94"/>
                  </a:cubicBezTo>
                  <a:lnTo>
                    <a:pt x="4" y="115"/>
                  </a:lnTo>
                  <a:cubicBezTo>
                    <a:pt x="4" y="123"/>
                    <a:pt x="9" y="128"/>
                    <a:pt x="13" y="136"/>
                  </a:cubicBezTo>
                  <a:cubicBezTo>
                    <a:pt x="17" y="145"/>
                    <a:pt x="26" y="153"/>
                    <a:pt x="34" y="157"/>
                  </a:cubicBezTo>
                  <a:cubicBezTo>
                    <a:pt x="43" y="166"/>
                    <a:pt x="51" y="170"/>
                    <a:pt x="64" y="174"/>
                  </a:cubicBezTo>
                  <a:lnTo>
                    <a:pt x="68" y="174"/>
                  </a:lnTo>
                  <a:cubicBezTo>
                    <a:pt x="81" y="178"/>
                    <a:pt x="89" y="183"/>
                    <a:pt x="102" y="183"/>
                  </a:cubicBezTo>
                  <a:lnTo>
                    <a:pt x="127" y="178"/>
                  </a:lnTo>
                  <a:lnTo>
                    <a:pt x="149" y="170"/>
                  </a:lnTo>
                  <a:cubicBezTo>
                    <a:pt x="161" y="166"/>
                    <a:pt x="170" y="157"/>
                    <a:pt x="174" y="145"/>
                  </a:cubicBezTo>
                  <a:cubicBezTo>
                    <a:pt x="183" y="140"/>
                    <a:pt x="187" y="132"/>
                    <a:pt x="187" y="123"/>
                  </a:cubicBezTo>
                  <a:cubicBezTo>
                    <a:pt x="191" y="115"/>
                    <a:pt x="195" y="102"/>
                    <a:pt x="195" y="89"/>
                  </a:cubicBezTo>
                  <a:lnTo>
                    <a:pt x="191" y="68"/>
                  </a:lnTo>
                  <a:lnTo>
                    <a:pt x="183" y="47"/>
                  </a:lnTo>
                  <a:cubicBezTo>
                    <a:pt x="178" y="39"/>
                    <a:pt x="170" y="26"/>
                    <a:pt x="161" y="22"/>
                  </a:cubicBezTo>
                  <a:cubicBezTo>
                    <a:pt x="153" y="17"/>
                    <a:pt x="149" y="13"/>
                    <a:pt x="140" y="9"/>
                  </a:cubicBezTo>
                  <a:cubicBezTo>
                    <a:pt x="127" y="5"/>
                    <a:pt x="115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"/>
            <p:cNvSpPr/>
            <p:nvPr/>
          </p:nvSpPr>
          <p:spPr>
            <a:xfrm>
              <a:off x="8476942" y="198633"/>
              <a:ext cx="18011" cy="18011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115" y="0"/>
                  </a:moveTo>
                  <a:lnTo>
                    <a:pt x="89" y="4"/>
                  </a:lnTo>
                  <a:cubicBezTo>
                    <a:pt x="76" y="9"/>
                    <a:pt x="68" y="17"/>
                    <a:pt x="55" y="25"/>
                  </a:cubicBezTo>
                  <a:cubicBezTo>
                    <a:pt x="47" y="30"/>
                    <a:pt x="38" y="34"/>
                    <a:pt x="30" y="42"/>
                  </a:cubicBezTo>
                  <a:lnTo>
                    <a:pt x="17" y="59"/>
                  </a:lnTo>
                  <a:cubicBezTo>
                    <a:pt x="9" y="76"/>
                    <a:pt x="4" y="89"/>
                    <a:pt x="4" y="106"/>
                  </a:cubicBezTo>
                  <a:cubicBezTo>
                    <a:pt x="0" y="119"/>
                    <a:pt x="4" y="132"/>
                    <a:pt x="13" y="140"/>
                  </a:cubicBezTo>
                  <a:cubicBezTo>
                    <a:pt x="13" y="153"/>
                    <a:pt x="21" y="161"/>
                    <a:pt x="30" y="170"/>
                  </a:cubicBezTo>
                  <a:lnTo>
                    <a:pt x="47" y="187"/>
                  </a:lnTo>
                  <a:cubicBezTo>
                    <a:pt x="59" y="195"/>
                    <a:pt x="76" y="199"/>
                    <a:pt x="93" y="199"/>
                  </a:cubicBezTo>
                  <a:cubicBezTo>
                    <a:pt x="106" y="199"/>
                    <a:pt x="119" y="195"/>
                    <a:pt x="127" y="191"/>
                  </a:cubicBezTo>
                  <a:cubicBezTo>
                    <a:pt x="140" y="187"/>
                    <a:pt x="149" y="178"/>
                    <a:pt x="157" y="170"/>
                  </a:cubicBezTo>
                  <a:lnTo>
                    <a:pt x="170" y="153"/>
                  </a:lnTo>
                  <a:cubicBezTo>
                    <a:pt x="174" y="148"/>
                    <a:pt x="174" y="148"/>
                    <a:pt x="174" y="144"/>
                  </a:cubicBezTo>
                  <a:cubicBezTo>
                    <a:pt x="191" y="127"/>
                    <a:pt x="195" y="106"/>
                    <a:pt x="199" y="85"/>
                  </a:cubicBezTo>
                  <a:lnTo>
                    <a:pt x="199" y="85"/>
                  </a:lnTo>
                  <a:cubicBezTo>
                    <a:pt x="199" y="87"/>
                    <a:pt x="199" y="88"/>
                    <a:pt x="199" y="89"/>
                  </a:cubicBezTo>
                  <a:lnTo>
                    <a:pt x="199" y="85"/>
                  </a:lnTo>
                  <a:cubicBezTo>
                    <a:pt x="199" y="85"/>
                    <a:pt x="199" y="85"/>
                    <a:pt x="199" y="85"/>
                  </a:cubicBezTo>
                  <a:lnTo>
                    <a:pt x="199" y="85"/>
                  </a:lnTo>
                  <a:cubicBezTo>
                    <a:pt x="199" y="74"/>
                    <a:pt x="195" y="63"/>
                    <a:pt x="191" y="55"/>
                  </a:cubicBezTo>
                  <a:cubicBezTo>
                    <a:pt x="187" y="42"/>
                    <a:pt x="182" y="34"/>
                    <a:pt x="174" y="25"/>
                  </a:cubicBezTo>
                  <a:lnTo>
                    <a:pt x="157" y="13"/>
                  </a:lnTo>
                  <a:cubicBezTo>
                    <a:pt x="144" y="4"/>
                    <a:pt x="12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"/>
            <p:cNvSpPr/>
            <p:nvPr/>
          </p:nvSpPr>
          <p:spPr>
            <a:xfrm>
              <a:off x="8436778" y="192509"/>
              <a:ext cx="31069" cy="24135"/>
            </a:xfrm>
            <a:custGeom>
              <a:avLst/>
              <a:gdLst/>
              <a:ahLst/>
              <a:cxnLst/>
              <a:rect l="l" t="t" r="r" b="b"/>
              <a:pathLst>
                <a:path w="345" h="268" extrusionOk="0">
                  <a:moveTo>
                    <a:pt x="175" y="0"/>
                  </a:moveTo>
                  <a:cubicBezTo>
                    <a:pt x="1" y="0"/>
                    <a:pt x="1" y="267"/>
                    <a:pt x="175" y="267"/>
                  </a:cubicBezTo>
                  <a:cubicBezTo>
                    <a:pt x="344" y="267"/>
                    <a:pt x="344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"/>
            <p:cNvSpPr/>
            <p:nvPr/>
          </p:nvSpPr>
          <p:spPr>
            <a:xfrm>
              <a:off x="8435247" y="231413"/>
              <a:ext cx="15760" cy="17651"/>
            </a:xfrm>
            <a:custGeom>
              <a:avLst/>
              <a:gdLst/>
              <a:ahLst/>
              <a:cxnLst/>
              <a:rect l="l" t="t" r="r" b="b"/>
              <a:pathLst>
                <a:path w="175" h="196" extrusionOk="0">
                  <a:moveTo>
                    <a:pt x="90" y="1"/>
                  </a:moveTo>
                  <a:lnTo>
                    <a:pt x="64" y="5"/>
                  </a:lnTo>
                  <a:cubicBezTo>
                    <a:pt x="52" y="9"/>
                    <a:pt x="39" y="18"/>
                    <a:pt x="26" y="26"/>
                  </a:cubicBezTo>
                  <a:lnTo>
                    <a:pt x="13" y="47"/>
                  </a:lnTo>
                  <a:cubicBezTo>
                    <a:pt x="5" y="60"/>
                    <a:pt x="1" y="73"/>
                    <a:pt x="5" y="90"/>
                  </a:cubicBezTo>
                  <a:lnTo>
                    <a:pt x="5" y="111"/>
                  </a:lnTo>
                  <a:cubicBezTo>
                    <a:pt x="1" y="120"/>
                    <a:pt x="5" y="132"/>
                    <a:pt x="9" y="141"/>
                  </a:cubicBezTo>
                  <a:cubicBezTo>
                    <a:pt x="18" y="162"/>
                    <a:pt x="35" y="179"/>
                    <a:pt x="56" y="187"/>
                  </a:cubicBezTo>
                  <a:cubicBezTo>
                    <a:pt x="64" y="192"/>
                    <a:pt x="77" y="196"/>
                    <a:pt x="90" y="196"/>
                  </a:cubicBezTo>
                  <a:lnTo>
                    <a:pt x="111" y="192"/>
                  </a:lnTo>
                  <a:cubicBezTo>
                    <a:pt x="124" y="187"/>
                    <a:pt x="136" y="179"/>
                    <a:pt x="149" y="170"/>
                  </a:cubicBezTo>
                  <a:lnTo>
                    <a:pt x="162" y="153"/>
                  </a:lnTo>
                  <a:cubicBezTo>
                    <a:pt x="170" y="141"/>
                    <a:pt x="175" y="124"/>
                    <a:pt x="175" y="111"/>
                  </a:cubicBezTo>
                  <a:lnTo>
                    <a:pt x="175" y="90"/>
                  </a:lnTo>
                  <a:cubicBezTo>
                    <a:pt x="175" y="77"/>
                    <a:pt x="175" y="64"/>
                    <a:pt x="166" y="56"/>
                  </a:cubicBezTo>
                  <a:cubicBezTo>
                    <a:pt x="166" y="43"/>
                    <a:pt x="158" y="35"/>
                    <a:pt x="149" y="26"/>
                  </a:cubicBezTo>
                  <a:cubicBezTo>
                    <a:pt x="141" y="18"/>
                    <a:pt x="132" y="14"/>
                    <a:pt x="124" y="9"/>
                  </a:cubicBezTo>
                  <a:cubicBezTo>
                    <a:pt x="111" y="5"/>
                    <a:pt x="98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"/>
            <p:cNvSpPr/>
            <p:nvPr/>
          </p:nvSpPr>
          <p:spPr>
            <a:xfrm>
              <a:off x="8480004" y="262391"/>
              <a:ext cx="21433" cy="16120"/>
            </a:xfrm>
            <a:custGeom>
              <a:avLst/>
              <a:gdLst/>
              <a:ahLst/>
              <a:cxnLst/>
              <a:rect l="l" t="t" r="r" b="b"/>
              <a:pathLst>
                <a:path w="238" h="179" extrusionOk="0">
                  <a:moveTo>
                    <a:pt x="119" y="0"/>
                  </a:moveTo>
                  <a:cubicBezTo>
                    <a:pt x="0" y="0"/>
                    <a:pt x="0" y="179"/>
                    <a:pt x="119" y="179"/>
                  </a:cubicBezTo>
                  <a:cubicBezTo>
                    <a:pt x="238" y="179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"/>
            <p:cNvSpPr/>
            <p:nvPr/>
          </p:nvSpPr>
          <p:spPr>
            <a:xfrm>
              <a:off x="8499816" y="239067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5" y="1"/>
                  </a:moveTo>
                  <a:lnTo>
                    <a:pt x="64" y="5"/>
                  </a:lnTo>
                  <a:cubicBezTo>
                    <a:pt x="47" y="9"/>
                    <a:pt x="35" y="13"/>
                    <a:pt x="26" y="26"/>
                  </a:cubicBezTo>
                  <a:lnTo>
                    <a:pt x="13" y="43"/>
                  </a:lnTo>
                  <a:cubicBezTo>
                    <a:pt x="5" y="56"/>
                    <a:pt x="1" y="68"/>
                    <a:pt x="1" y="85"/>
                  </a:cubicBezTo>
                  <a:lnTo>
                    <a:pt x="1" y="94"/>
                  </a:lnTo>
                  <a:cubicBezTo>
                    <a:pt x="1" y="98"/>
                    <a:pt x="1" y="102"/>
                    <a:pt x="1" y="102"/>
                  </a:cubicBezTo>
                  <a:cubicBezTo>
                    <a:pt x="1" y="115"/>
                    <a:pt x="5" y="128"/>
                    <a:pt x="9" y="136"/>
                  </a:cubicBezTo>
                  <a:cubicBezTo>
                    <a:pt x="13" y="149"/>
                    <a:pt x="18" y="158"/>
                    <a:pt x="26" y="166"/>
                  </a:cubicBezTo>
                  <a:cubicBezTo>
                    <a:pt x="35" y="175"/>
                    <a:pt x="43" y="179"/>
                    <a:pt x="56" y="183"/>
                  </a:cubicBezTo>
                  <a:cubicBezTo>
                    <a:pt x="64" y="187"/>
                    <a:pt x="77" y="191"/>
                    <a:pt x="90" y="191"/>
                  </a:cubicBezTo>
                  <a:lnTo>
                    <a:pt x="111" y="187"/>
                  </a:lnTo>
                  <a:cubicBezTo>
                    <a:pt x="124" y="183"/>
                    <a:pt x="141" y="175"/>
                    <a:pt x="149" y="166"/>
                  </a:cubicBezTo>
                  <a:lnTo>
                    <a:pt x="162" y="149"/>
                  </a:lnTo>
                  <a:cubicBezTo>
                    <a:pt x="170" y="136"/>
                    <a:pt x="174" y="119"/>
                    <a:pt x="174" y="102"/>
                  </a:cubicBezTo>
                  <a:lnTo>
                    <a:pt x="170" y="94"/>
                  </a:lnTo>
                  <a:lnTo>
                    <a:pt x="170" y="85"/>
                  </a:lnTo>
                  <a:cubicBezTo>
                    <a:pt x="170" y="73"/>
                    <a:pt x="170" y="64"/>
                    <a:pt x="162" y="52"/>
                  </a:cubicBezTo>
                  <a:cubicBezTo>
                    <a:pt x="158" y="43"/>
                    <a:pt x="153" y="30"/>
                    <a:pt x="145" y="26"/>
                  </a:cubicBezTo>
                  <a:cubicBezTo>
                    <a:pt x="136" y="18"/>
                    <a:pt x="128" y="9"/>
                    <a:pt x="119" y="9"/>
                  </a:cubicBezTo>
                  <a:cubicBezTo>
                    <a:pt x="107" y="1"/>
                    <a:pt x="98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"/>
            <p:cNvSpPr/>
            <p:nvPr/>
          </p:nvSpPr>
          <p:spPr>
            <a:xfrm>
              <a:off x="8241270" y="266174"/>
              <a:ext cx="21433" cy="19632"/>
            </a:xfrm>
            <a:custGeom>
              <a:avLst/>
              <a:gdLst/>
              <a:ahLst/>
              <a:cxnLst/>
              <a:rect l="l" t="t" r="r" b="b"/>
              <a:pathLst>
                <a:path w="238" h="218" extrusionOk="0">
                  <a:moveTo>
                    <a:pt x="110" y="1"/>
                  </a:moveTo>
                  <a:cubicBezTo>
                    <a:pt x="98" y="1"/>
                    <a:pt x="81" y="1"/>
                    <a:pt x="68" y="9"/>
                  </a:cubicBezTo>
                  <a:cubicBezTo>
                    <a:pt x="55" y="13"/>
                    <a:pt x="43" y="22"/>
                    <a:pt x="34" y="30"/>
                  </a:cubicBezTo>
                  <a:cubicBezTo>
                    <a:pt x="26" y="43"/>
                    <a:pt x="17" y="52"/>
                    <a:pt x="13" y="69"/>
                  </a:cubicBezTo>
                  <a:cubicBezTo>
                    <a:pt x="4" y="81"/>
                    <a:pt x="0" y="94"/>
                    <a:pt x="4" y="107"/>
                  </a:cubicBezTo>
                  <a:cubicBezTo>
                    <a:pt x="4" y="120"/>
                    <a:pt x="4" y="128"/>
                    <a:pt x="9" y="137"/>
                  </a:cubicBezTo>
                  <a:cubicBezTo>
                    <a:pt x="13" y="158"/>
                    <a:pt x="21" y="170"/>
                    <a:pt x="34" y="183"/>
                  </a:cubicBezTo>
                  <a:lnTo>
                    <a:pt x="55" y="200"/>
                  </a:lnTo>
                  <a:cubicBezTo>
                    <a:pt x="72" y="213"/>
                    <a:pt x="89" y="217"/>
                    <a:pt x="110" y="217"/>
                  </a:cubicBezTo>
                  <a:lnTo>
                    <a:pt x="123" y="217"/>
                  </a:lnTo>
                  <a:lnTo>
                    <a:pt x="153" y="213"/>
                  </a:lnTo>
                  <a:cubicBezTo>
                    <a:pt x="161" y="209"/>
                    <a:pt x="170" y="204"/>
                    <a:pt x="178" y="200"/>
                  </a:cubicBezTo>
                  <a:cubicBezTo>
                    <a:pt x="187" y="196"/>
                    <a:pt x="195" y="192"/>
                    <a:pt x="204" y="183"/>
                  </a:cubicBezTo>
                  <a:cubicBezTo>
                    <a:pt x="212" y="175"/>
                    <a:pt x="221" y="162"/>
                    <a:pt x="225" y="149"/>
                  </a:cubicBezTo>
                  <a:cubicBezTo>
                    <a:pt x="233" y="137"/>
                    <a:pt x="233" y="124"/>
                    <a:pt x="233" y="107"/>
                  </a:cubicBezTo>
                  <a:cubicBezTo>
                    <a:pt x="238" y="98"/>
                    <a:pt x="233" y="90"/>
                    <a:pt x="233" y="81"/>
                  </a:cubicBezTo>
                  <a:cubicBezTo>
                    <a:pt x="225" y="64"/>
                    <a:pt x="216" y="47"/>
                    <a:pt x="204" y="35"/>
                  </a:cubicBezTo>
                  <a:cubicBezTo>
                    <a:pt x="195" y="26"/>
                    <a:pt x="191" y="22"/>
                    <a:pt x="182" y="13"/>
                  </a:cubicBezTo>
                  <a:lnTo>
                    <a:pt x="170" y="9"/>
                  </a:lnTo>
                  <a:cubicBezTo>
                    <a:pt x="153" y="1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"/>
            <p:cNvSpPr/>
            <p:nvPr/>
          </p:nvSpPr>
          <p:spPr>
            <a:xfrm>
              <a:off x="8263424" y="291749"/>
              <a:ext cx="17651" cy="15760"/>
            </a:xfrm>
            <a:custGeom>
              <a:avLst/>
              <a:gdLst/>
              <a:ahLst/>
              <a:cxnLst/>
              <a:rect l="l" t="t" r="r" b="b"/>
              <a:pathLst>
                <a:path w="196" h="175" extrusionOk="0">
                  <a:moveTo>
                    <a:pt x="106" y="1"/>
                  </a:moveTo>
                  <a:cubicBezTo>
                    <a:pt x="98" y="1"/>
                    <a:pt x="85" y="1"/>
                    <a:pt x="76" y="5"/>
                  </a:cubicBezTo>
                  <a:lnTo>
                    <a:pt x="64" y="5"/>
                  </a:lnTo>
                  <a:lnTo>
                    <a:pt x="47" y="14"/>
                  </a:lnTo>
                  <a:cubicBezTo>
                    <a:pt x="34" y="18"/>
                    <a:pt x="26" y="26"/>
                    <a:pt x="21" y="35"/>
                  </a:cubicBezTo>
                  <a:cubicBezTo>
                    <a:pt x="17" y="39"/>
                    <a:pt x="13" y="48"/>
                    <a:pt x="9" y="56"/>
                  </a:cubicBezTo>
                  <a:cubicBezTo>
                    <a:pt x="4" y="65"/>
                    <a:pt x="0" y="77"/>
                    <a:pt x="4" y="86"/>
                  </a:cubicBezTo>
                  <a:lnTo>
                    <a:pt x="4" y="111"/>
                  </a:lnTo>
                  <a:lnTo>
                    <a:pt x="13" y="132"/>
                  </a:lnTo>
                  <a:cubicBezTo>
                    <a:pt x="17" y="141"/>
                    <a:pt x="26" y="149"/>
                    <a:pt x="38" y="154"/>
                  </a:cubicBezTo>
                  <a:cubicBezTo>
                    <a:pt x="43" y="162"/>
                    <a:pt x="55" y="166"/>
                    <a:pt x="64" y="171"/>
                  </a:cubicBezTo>
                  <a:lnTo>
                    <a:pt x="76" y="171"/>
                  </a:lnTo>
                  <a:cubicBezTo>
                    <a:pt x="85" y="171"/>
                    <a:pt x="98" y="175"/>
                    <a:pt x="106" y="175"/>
                  </a:cubicBezTo>
                  <a:cubicBezTo>
                    <a:pt x="119" y="175"/>
                    <a:pt x="132" y="175"/>
                    <a:pt x="140" y="166"/>
                  </a:cubicBezTo>
                  <a:cubicBezTo>
                    <a:pt x="161" y="158"/>
                    <a:pt x="178" y="141"/>
                    <a:pt x="187" y="120"/>
                  </a:cubicBezTo>
                  <a:cubicBezTo>
                    <a:pt x="195" y="111"/>
                    <a:pt x="195" y="99"/>
                    <a:pt x="195" y="86"/>
                  </a:cubicBezTo>
                  <a:lnTo>
                    <a:pt x="191" y="65"/>
                  </a:lnTo>
                  <a:cubicBezTo>
                    <a:pt x="187" y="52"/>
                    <a:pt x="183" y="35"/>
                    <a:pt x="170" y="26"/>
                  </a:cubicBezTo>
                  <a:lnTo>
                    <a:pt x="153" y="14"/>
                  </a:lnTo>
                  <a:cubicBezTo>
                    <a:pt x="140" y="5"/>
                    <a:pt x="123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"/>
            <p:cNvSpPr/>
            <p:nvPr/>
          </p:nvSpPr>
          <p:spPr>
            <a:xfrm>
              <a:off x="8212183" y="288327"/>
              <a:ext cx="21523" cy="21433"/>
            </a:xfrm>
            <a:custGeom>
              <a:avLst/>
              <a:gdLst/>
              <a:ahLst/>
              <a:cxnLst/>
              <a:rect l="l" t="t" r="r" b="b"/>
              <a:pathLst>
                <a:path w="239" h="238" extrusionOk="0">
                  <a:moveTo>
                    <a:pt x="126" y="1"/>
                  </a:moveTo>
                  <a:cubicBezTo>
                    <a:pt x="108" y="1"/>
                    <a:pt x="89" y="5"/>
                    <a:pt x="73" y="14"/>
                  </a:cubicBezTo>
                  <a:lnTo>
                    <a:pt x="69" y="18"/>
                  </a:lnTo>
                  <a:lnTo>
                    <a:pt x="64" y="22"/>
                  </a:lnTo>
                  <a:cubicBezTo>
                    <a:pt x="56" y="26"/>
                    <a:pt x="47" y="35"/>
                    <a:pt x="39" y="39"/>
                  </a:cubicBezTo>
                  <a:cubicBezTo>
                    <a:pt x="35" y="47"/>
                    <a:pt x="26" y="56"/>
                    <a:pt x="22" y="64"/>
                  </a:cubicBezTo>
                  <a:lnTo>
                    <a:pt x="18" y="73"/>
                  </a:lnTo>
                  <a:lnTo>
                    <a:pt x="5" y="98"/>
                  </a:lnTo>
                  <a:cubicBezTo>
                    <a:pt x="1" y="111"/>
                    <a:pt x="1" y="128"/>
                    <a:pt x="5" y="141"/>
                  </a:cubicBezTo>
                  <a:cubicBezTo>
                    <a:pt x="5" y="149"/>
                    <a:pt x="9" y="162"/>
                    <a:pt x="13" y="170"/>
                  </a:cubicBezTo>
                  <a:cubicBezTo>
                    <a:pt x="18" y="183"/>
                    <a:pt x="26" y="196"/>
                    <a:pt x="39" y="204"/>
                  </a:cubicBezTo>
                  <a:lnTo>
                    <a:pt x="60" y="221"/>
                  </a:lnTo>
                  <a:lnTo>
                    <a:pt x="86" y="234"/>
                  </a:lnTo>
                  <a:cubicBezTo>
                    <a:pt x="92" y="236"/>
                    <a:pt x="99" y="237"/>
                    <a:pt x="107" y="237"/>
                  </a:cubicBezTo>
                  <a:cubicBezTo>
                    <a:pt x="114" y="237"/>
                    <a:pt x="122" y="236"/>
                    <a:pt x="128" y="234"/>
                  </a:cubicBezTo>
                  <a:cubicBezTo>
                    <a:pt x="145" y="234"/>
                    <a:pt x="158" y="230"/>
                    <a:pt x="170" y="221"/>
                  </a:cubicBezTo>
                  <a:lnTo>
                    <a:pt x="175" y="217"/>
                  </a:lnTo>
                  <a:cubicBezTo>
                    <a:pt x="183" y="213"/>
                    <a:pt x="192" y="204"/>
                    <a:pt x="200" y="200"/>
                  </a:cubicBezTo>
                  <a:cubicBezTo>
                    <a:pt x="204" y="192"/>
                    <a:pt x="213" y="183"/>
                    <a:pt x="217" y="175"/>
                  </a:cubicBezTo>
                  <a:lnTo>
                    <a:pt x="221" y="170"/>
                  </a:lnTo>
                  <a:cubicBezTo>
                    <a:pt x="221" y="170"/>
                    <a:pt x="226" y="166"/>
                    <a:pt x="226" y="166"/>
                  </a:cubicBezTo>
                  <a:lnTo>
                    <a:pt x="234" y="141"/>
                  </a:lnTo>
                  <a:cubicBezTo>
                    <a:pt x="238" y="124"/>
                    <a:pt x="238" y="111"/>
                    <a:pt x="238" y="94"/>
                  </a:cubicBezTo>
                  <a:cubicBezTo>
                    <a:pt x="238" y="86"/>
                    <a:pt x="234" y="77"/>
                    <a:pt x="230" y="69"/>
                  </a:cubicBezTo>
                  <a:cubicBezTo>
                    <a:pt x="226" y="56"/>
                    <a:pt x="217" y="43"/>
                    <a:pt x="204" y="30"/>
                  </a:cubicBezTo>
                  <a:lnTo>
                    <a:pt x="183" y="14"/>
                  </a:lnTo>
                  <a:lnTo>
                    <a:pt x="158" y="5"/>
                  </a:lnTo>
                  <a:cubicBezTo>
                    <a:pt x="147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"/>
            <p:cNvSpPr/>
            <p:nvPr/>
          </p:nvSpPr>
          <p:spPr>
            <a:xfrm>
              <a:off x="8216776" y="253566"/>
              <a:ext cx="17651" cy="18461"/>
            </a:xfrm>
            <a:custGeom>
              <a:avLst/>
              <a:gdLst/>
              <a:ahLst/>
              <a:cxnLst/>
              <a:rect l="l" t="t" r="r" b="b"/>
              <a:pathLst>
                <a:path w="196" h="205" extrusionOk="0">
                  <a:moveTo>
                    <a:pt x="98" y="1"/>
                  </a:moveTo>
                  <a:lnTo>
                    <a:pt x="77" y="5"/>
                  </a:lnTo>
                  <a:lnTo>
                    <a:pt x="56" y="14"/>
                  </a:lnTo>
                  <a:cubicBezTo>
                    <a:pt x="43" y="18"/>
                    <a:pt x="35" y="26"/>
                    <a:pt x="30" y="35"/>
                  </a:cubicBezTo>
                  <a:cubicBezTo>
                    <a:pt x="26" y="43"/>
                    <a:pt x="22" y="47"/>
                    <a:pt x="18" y="56"/>
                  </a:cubicBezTo>
                  <a:cubicBezTo>
                    <a:pt x="13" y="60"/>
                    <a:pt x="13" y="64"/>
                    <a:pt x="9" y="73"/>
                  </a:cubicBezTo>
                  <a:cubicBezTo>
                    <a:pt x="5" y="81"/>
                    <a:pt x="1" y="94"/>
                    <a:pt x="1" y="107"/>
                  </a:cubicBezTo>
                  <a:cubicBezTo>
                    <a:pt x="1" y="124"/>
                    <a:pt x="5" y="137"/>
                    <a:pt x="9" y="145"/>
                  </a:cubicBezTo>
                  <a:cubicBezTo>
                    <a:pt x="13" y="158"/>
                    <a:pt x="22" y="170"/>
                    <a:pt x="30" y="179"/>
                  </a:cubicBezTo>
                  <a:cubicBezTo>
                    <a:pt x="39" y="187"/>
                    <a:pt x="52" y="192"/>
                    <a:pt x="60" y="196"/>
                  </a:cubicBezTo>
                  <a:cubicBezTo>
                    <a:pt x="73" y="204"/>
                    <a:pt x="85" y="204"/>
                    <a:pt x="98" y="204"/>
                  </a:cubicBezTo>
                  <a:lnTo>
                    <a:pt x="124" y="204"/>
                  </a:lnTo>
                  <a:cubicBezTo>
                    <a:pt x="141" y="196"/>
                    <a:pt x="153" y="187"/>
                    <a:pt x="166" y="179"/>
                  </a:cubicBezTo>
                  <a:cubicBezTo>
                    <a:pt x="170" y="170"/>
                    <a:pt x="179" y="166"/>
                    <a:pt x="183" y="158"/>
                  </a:cubicBezTo>
                  <a:cubicBezTo>
                    <a:pt x="192" y="145"/>
                    <a:pt x="196" y="128"/>
                    <a:pt x="196" y="111"/>
                  </a:cubicBezTo>
                  <a:lnTo>
                    <a:pt x="192" y="86"/>
                  </a:lnTo>
                  <a:cubicBezTo>
                    <a:pt x="187" y="73"/>
                    <a:pt x="183" y="64"/>
                    <a:pt x="179" y="56"/>
                  </a:cubicBezTo>
                  <a:lnTo>
                    <a:pt x="175" y="43"/>
                  </a:lnTo>
                  <a:cubicBezTo>
                    <a:pt x="170" y="35"/>
                    <a:pt x="162" y="26"/>
                    <a:pt x="153" y="22"/>
                  </a:cubicBezTo>
                  <a:cubicBezTo>
                    <a:pt x="145" y="14"/>
                    <a:pt x="141" y="9"/>
                    <a:pt x="132" y="9"/>
                  </a:cubicBezTo>
                  <a:cubicBezTo>
                    <a:pt x="124" y="5"/>
                    <a:pt x="111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"/>
            <p:cNvSpPr/>
            <p:nvPr/>
          </p:nvSpPr>
          <p:spPr>
            <a:xfrm>
              <a:off x="8241631" y="308229"/>
              <a:ext cx="17291" cy="16480"/>
            </a:xfrm>
            <a:custGeom>
              <a:avLst/>
              <a:gdLst/>
              <a:ahLst/>
              <a:cxnLst/>
              <a:rect l="l" t="t" r="r" b="b"/>
              <a:pathLst>
                <a:path w="192" h="183" extrusionOk="0">
                  <a:moveTo>
                    <a:pt x="94" y="0"/>
                  </a:moveTo>
                  <a:lnTo>
                    <a:pt x="68" y="5"/>
                  </a:lnTo>
                  <a:lnTo>
                    <a:pt x="47" y="13"/>
                  </a:lnTo>
                  <a:cubicBezTo>
                    <a:pt x="39" y="17"/>
                    <a:pt x="34" y="22"/>
                    <a:pt x="30" y="26"/>
                  </a:cubicBezTo>
                  <a:lnTo>
                    <a:pt x="26" y="30"/>
                  </a:lnTo>
                  <a:lnTo>
                    <a:pt x="13" y="47"/>
                  </a:lnTo>
                  <a:lnTo>
                    <a:pt x="0" y="68"/>
                  </a:lnTo>
                  <a:cubicBezTo>
                    <a:pt x="0" y="81"/>
                    <a:pt x="0" y="94"/>
                    <a:pt x="0" y="106"/>
                  </a:cubicBezTo>
                  <a:cubicBezTo>
                    <a:pt x="0" y="115"/>
                    <a:pt x="5" y="119"/>
                    <a:pt x="9" y="128"/>
                  </a:cubicBezTo>
                  <a:cubicBezTo>
                    <a:pt x="9" y="136"/>
                    <a:pt x="13" y="140"/>
                    <a:pt x="22" y="149"/>
                  </a:cubicBezTo>
                  <a:cubicBezTo>
                    <a:pt x="22" y="149"/>
                    <a:pt x="26" y="153"/>
                    <a:pt x="30" y="157"/>
                  </a:cubicBezTo>
                  <a:cubicBezTo>
                    <a:pt x="30" y="157"/>
                    <a:pt x="30" y="162"/>
                    <a:pt x="34" y="162"/>
                  </a:cubicBezTo>
                  <a:lnTo>
                    <a:pt x="39" y="166"/>
                  </a:lnTo>
                  <a:lnTo>
                    <a:pt x="43" y="166"/>
                  </a:lnTo>
                  <a:cubicBezTo>
                    <a:pt x="47" y="170"/>
                    <a:pt x="55" y="174"/>
                    <a:pt x="60" y="174"/>
                  </a:cubicBezTo>
                  <a:cubicBezTo>
                    <a:pt x="68" y="178"/>
                    <a:pt x="72" y="183"/>
                    <a:pt x="81" y="183"/>
                  </a:cubicBezTo>
                  <a:lnTo>
                    <a:pt x="119" y="183"/>
                  </a:lnTo>
                  <a:lnTo>
                    <a:pt x="140" y="170"/>
                  </a:lnTo>
                  <a:lnTo>
                    <a:pt x="157" y="157"/>
                  </a:lnTo>
                  <a:cubicBezTo>
                    <a:pt x="162" y="153"/>
                    <a:pt x="166" y="145"/>
                    <a:pt x="170" y="140"/>
                  </a:cubicBezTo>
                  <a:cubicBezTo>
                    <a:pt x="170" y="140"/>
                    <a:pt x="178" y="136"/>
                    <a:pt x="178" y="132"/>
                  </a:cubicBezTo>
                  <a:lnTo>
                    <a:pt x="187" y="111"/>
                  </a:lnTo>
                  <a:cubicBezTo>
                    <a:pt x="191" y="102"/>
                    <a:pt x="191" y="89"/>
                    <a:pt x="187" y="81"/>
                  </a:cubicBezTo>
                  <a:cubicBezTo>
                    <a:pt x="187" y="72"/>
                    <a:pt x="187" y="64"/>
                    <a:pt x="183" y="60"/>
                  </a:cubicBezTo>
                  <a:cubicBezTo>
                    <a:pt x="178" y="47"/>
                    <a:pt x="174" y="39"/>
                    <a:pt x="166" y="30"/>
                  </a:cubicBezTo>
                  <a:lnTo>
                    <a:pt x="149" y="17"/>
                  </a:lnTo>
                  <a:lnTo>
                    <a:pt x="145" y="17"/>
                  </a:lnTo>
                  <a:cubicBezTo>
                    <a:pt x="140" y="13"/>
                    <a:pt x="136" y="9"/>
                    <a:pt x="128" y="9"/>
                  </a:cubicBezTo>
                  <a:cubicBezTo>
                    <a:pt x="119" y="0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"/>
            <p:cNvSpPr/>
            <p:nvPr/>
          </p:nvSpPr>
          <p:spPr>
            <a:xfrm>
              <a:off x="8272519" y="268515"/>
              <a:ext cx="15760" cy="14589"/>
            </a:xfrm>
            <a:custGeom>
              <a:avLst/>
              <a:gdLst/>
              <a:ahLst/>
              <a:cxnLst/>
              <a:rect l="l" t="t" r="r" b="b"/>
              <a:pathLst>
                <a:path w="175" h="162" extrusionOk="0">
                  <a:moveTo>
                    <a:pt x="90" y="0"/>
                  </a:moveTo>
                  <a:cubicBezTo>
                    <a:pt x="1" y="17"/>
                    <a:pt x="1" y="144"/>
                    <a:pt x="90" y="161"/>
                  </a:cubicBezTo>
                  <a:cubicBezTo>
                    <a:pt x="175" y="144"/>
                    <a:pt x="175" y="17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"/>
            <p:cNvSpPr/>
            <p:nvPr/>
          </p:nvSpPr>
          <p:spPr>
            <a:xfrm>
              <a:off x="8246223" y="240598"/>
              <a:ext cx="21073" cy="15760"/>
            </a:xfrm>
            <a:custGeom>
              <a:avLst/>
              <a:gdLst/>
              <a:ahLst/>
              <a:cxnLst/>
              <a:rect l="l" t="t" r="r" b="b"/>
              <a:pathLst>
                <a:path w="234" h="175" extrusionOk="0">
                  <a:moveTo>
                    <a:pt x="119" y="1"/>
                  </a:moveTo>
                  <a:cubicBezTo>
                    <a:pt x="0" y="1"/>
                    <a:pt x="0" y="174"/>
                    <a:pt x="119" y="174"/>
                  </a:cubicBezTo>
                  <a:cubicBezTo>
                    <a:pt x="234" y="174"/>
                    <a:pt x="234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"/>
            <p:cNvSpPr/>
            <p:nvPr/>
          </p:nvSpPr>
          <p:spPr>
            <a:xfrm>
              <a:off x="8210652" y="141268"/>
              <a:ext cx="22694" cy="17291"/>
            </a:xfrm>
            <a:custGeom>
              <a:avLst/>
              <a:gdLst/>
              <a:ahLst/>
              <a:cxnLst/>
              <a:rect l="l" t="t" r="r" b="b"/>
              <a:pathLst>
                <a:path w="252" h="192" extrusionOk="0">
                  <a:moveTo>
                    <a:pt x="128" y="1"/>
                  </a:moveTo>
                  <a:cubicBezTo>
                    <a:pt x="1" y="1"/>
                    <a:pt x="1" y="192"/>
                    <a:pt x="128" y="192"/>
                  </a:cubicBezTo>
                  <a:cubicBezTo>
                    <a:pt x="251" y="187"/>
                    <a:pt x="251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"/>
            <p:cNvSpPr/>
            <p:nvPr/>
          </p:nvSpPr>
          <p:spPr>
            <a:xfrm>
              <a:off x="8206059" y="163422"/>
              <a:ext cx="20713" cy="16930"/>
            </a:xfrm>
            <a:custGeom>
              <a:avLst/>
              <a:gdLst/>
              <a:ahLst/>
              <a:cxnLst/>
              <a:rect l="l" t="t" r="r" b="b"/>
              <a:pathLst>
                <a:path w="230" h="188" extrusionOk="0">
                  <a:moveTo>
                    <a:pt x="115" y="1"/>
                  </a:moveTo>
                  <a:cubicBezTo>
                    <a:pt x="1" y="9"/>
                    <a:pt x="1" y="179"/>
                    <a:pt x="115" y="187"/>
                  </a:cubicBezTo>
                  <a:cubicBezTo>
                    <a:pt x="230" y="179"/>
                    <a:pt x="230" y="9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"/>
            <p:cNvSpPr/>
            <p:nvPr/>
          </p:nvSpPr>
          <p:spPr>
            <a:xfrm>
              <a:off x="8229383" y="167294"/>
              <a:ext cx="21883" cy="16480"/>
            </a:xfrm>
            <a:custGeom>
              <a:avLst/>
              <a:gdLst/>
              <a:ahLst/>
              <a:cxnLst/>
              <a:rect l="l" t="t" r="r" b="b"/>
              <a:pathLst>
                <a:path w="243" h="183" extrusionOk="0">
                  <a:moveTo>
                    <a:pt x="119" y="0"/>
                  </a:moveTo>
                  <a:cubicBezTo>
                    <a:pt x="1" y="0"/>
                    <a:pt x="1" y="183"/>
                    <a:pt x="119" y="183"/>
                  </a:cubicBezTo>
                  <a:cubicBezTo>
                    <a:pt x="242" y="183"/>
                    <a:pt x="242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"/>
            <p:cNvSpPr/>
            <p:nvPr/>
          </p:nvSpPr>
          <p:spPr>
            <a:xfrm>
              <a:off x="8129693" y="43650"/>
              <a:ext cx="22604" cy="22424"/>
            </a:xfrm>
            <a:custGeom>
              <a:avLst/>
              <a:gdLst/>
              <a:ahLst/>
              <a:cxnLst/>
              <a:rect l="l" t="t" r="r" b="b"/>
              <a:pathLst>
                <a:path w="251" h="249" extrusionOk="0">
                  <a:moveTo>
                    <a:pt x="133" y="0"/>
                  </a:moveTo>
                  <a:cubicBezTo>
                    <a:pt x="125" y="0"/>
                    <a:pt x="117" y="1"/>
                    <a:pt x="111" y="3"/>
                  </a:cubicBezTo>
                  <a:cubicBezTo>
                    <a:pt x="98" y="3"/>
                    <a:pt x="85" y="3"/>
                    <a:pt x="77" y="12"/>
                  </a:cubicBezTo>
                  <a:cubicBezTo>
                    <a:pt x="60" y="16"/>
                    <a:pt x="47" y="24"/>
                    <a:pt x="39" y="37"/>
                  </a:cubicBezTo>
                  <a:cubicBezTo>
                    <a:pt x="26" y="46"/>
                    <a:pt x="18" y="63"/>
                    <a:pt x="9" y="75"/>
                  </a:cubicBezTo>
                  <a:cubicBezTo>
                    <a:pt x="5" y="92"/>
                    <a:pt x="1" y="109"/>
                    <a:pt x="1" y="126"/>
                  </a:cubicBezTo>
                  <a:lnTo>
                    <a:pt x="5" y="156"/>
                  </a:lnTo>
                  <a:cubicBezTo>
                    <a:pt x="9" y="177"/>
                    <a:pt x="22" y="198"/>
                    <a:pt x="39" y="211"/>
                  </a:cubicBezTo>
                  <a:lnTo>
                    <a:pt x="64" y="232"/>
                  </a:lnTo>
                  <a:lnTo>
                    <a:pt x="94" y="245"/>
                  </a:lnTo>
                  <a:cubicBezTo>
                    <a:pt x="100" y="247"/>
                    <a:pt x="108" y="248"/>
                    <a:pt x="116" y="248"/>
                  </a:cubicBezTo>
                  <a:cubicBezTo>
                    <a:pt x="124" y="248"/>
                    <a:pt x="132" y="247"/>
                    <a:pt x="141" y="245"/>
                  </a:cubicBezTo>
                  <a:cubicBezTo>
                    <a:pt x="153" y="245"/>
                    <a:pt x="162" y="241"/>
                    <a:pt x="175" y="237"/>
                  </a:cubicBezTo>
                  <a:cubicBezTo>
                    <a:pt x="183" y="232"/>
                    <a:pt x="191" y="228"/>
                    <a:pt x="200" y="220"/>
                  </a:cubicBezTo>
                  <a:cubicBezTo>
                    <a:pt x="217" y="207"/>
                    <a:pt x="230" y="186"/>
                    <a:pt x="238" y="164"/>
                  </a:cubicBezTo>
                  <a:cubicBezTo>
                    <a:pt x="247" y="152"/>
                    <a:pt x="251" y="135"/>
                    <a:pt x="251" y="118"/>
                  </a:cubicBezTo>
                  <a:cubicBezTo>
                    <a:pt x="251" y="114"/>
                    <a:pt x="247" y="101"/>
                    <a:pt x="247" y="88"/>
                  </a:cubicBezTo>
                  <a:lnTo>
                    <a:pt x="234" y="58"/>
                  </a:lnTo>
                  <a:lnTo>
                    <a:pt x="213" y="33"/>
                  </a:lnTo>
                  <a:lnTo>
                    <a:pt x="187" y="16"/>
                  </a:lnTo>
                  <a:lnTo>
                    <a:pt x="158" y="3"/>
                  </a:lnTo>
                  <a:cubicBezTo>
                    <a:pt x="149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8"/>
            <p:cNvSpPr/>
            <p:nvPr/>
          </p:nvSpPr>
          <p:spPr>
            <a:xfrm>
              <a:off x="8148064" y="75979"/>
              <a:ext cx="19902" cy="16120"/>
            </a:xfrm>
            <a:custGeom>
              <a:avLst/>
              <a:gdLst/>
              <a:ahLst/>
              <a:cxnLst/>
              <a:rect l="l" t="t" r="r" b="b"/>
              <a:pathLst>
                <a:path w="221" h="179" extrusionOk="0">
                  <a:moveTo>
                    <a:pt x="110" y="1"/>
                  </a:moveTo>
                  <a:cubicBezTo>
                    <a:pt x="0" y="9"/>
                    <a:pt x="0" y="170"/>
                    <a:pt x="110" y="179"/>
                  </a:cubicBezTo>
                  <a:cubicBezTo>
                    <a:pt x="221" y="170"/>
                    <a:pt x="221" y="9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8"/>
            <p:cNvSpPr/>
            <p:nvPr/>
          </p:nvSpPr>
          <p:spPr>
            <a:xfrm>
              <a:off x="8113664" y="76249"/>
              <a:ext cx="17291" cy="15850"/>
            </a:xfrm>
            <a:custGeom>
              <a:avLst/>
              <a:gdLst/>
              <a:ahLst/>
              <a:cxnLst/>
              <a:rect l="l" t="t" r="r" b="b"/>
              <a:pathLst>
                <a:path w="192" h="176" extrusionOk="0">
                  <a:moveTo>
                    <a:pt x="77" y="0"/>
                  </a:moveTo>
                  <a:cubicBezTo>
                    <a:pt x="69" y="0"/>
                    <a:pt x="60" y="3"/>
                    <a:pt x="51" y="6"/>
                  </a:cubicBezTo>
                  <a:cubicBezTo>
                    <a:pt x="43" y="10"/>
                    <a:pt x="34" y="19"/>
                    <a:pt x="26" y="27"/>
                  </a:cubicBezTo>
                  <a:cubicBezTo>
                    <a:pt x="9" y="44"/>
                    <a:pt x="0" y="65"/>
                    <a:pt x="0" y="87"/>
                  </a:cubicBezTo>
                  <a:lnTo>
                    <a:pt x="0" y="112"/>
                  </a:lnTo>
                  <a:cubicBezTo>
                    <a:pt x="5" y="125"/>
                    <a:pt x="13" y="138"/>
                    <a:pt x="22" y="150"/>
                  </a:cubicBezTo>
                  <a:lnTo>
                    <a:pt x="39" y="163"/>
                  </a:lnTo>
                  <a:cubicBezTo>
                    <a:pt x="51" y="167"/>
                    <a:pt x="68" y="171"/>
                    <a:pt x="85" y="176"/>
                  </a:cubicBezTo>
                  <a:lnTo>
                    <a:pt x="102" y="176"/>
                  </a:lnTo>
                  <a:cubicBezTo>
                    <a:pt x="115" y="176"/>
                    <a:pt x="128" y="171"/>
                    <a:pt x="136" y="167"/>
                  </a:cubicBezTo>
                  <a:cubicBezTo>
                    <a:pt x="157" y="159"/>
                    <a:pt x="174" y="142"/>
                    <a:pt x="183" y="121"/>
                  </a:cubicBezTo>
                  <a:cubicBezTo>
                    <a:pt x="187" y="112"/>
                    <a:pt x="191" y="99"/>
                    <a:pt x="187" y="87"/>
                  </a:cubicBezTo>
                  <a:lnTo>
                    <a:pt x="187" y="61"/>
                  </a:lnTo>
                  <a:cubicBezTo>
                    <a:pt x="183" y="48"/>
                    <a:pt x="179" y="36"/>
                    <a:pt x="166" y="27"/>
                  </a:cubicBezTo>
                  <a:lnTo>
                    <a:pt x="149" y="10"/>
                  </a:lnTo>
                  <a:cubicBezTo>
                    <a:pt x="136" y="6"/>
                    <a:pt x="123" y="2"/>
                    <a:pt x="107" y="2"/>
                  </a:cubicBezTo>
                  <a:lnTo>
                    <a:pt x="85" y="2"/>
                  </a:lnTo>
                  <a:cubicBezTo>
                    <a:pt x="83" y="1"/>
                    <a:pt x="80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8"/>
            <p:cNvSpPr/>
            <p:nvPr/>
          </p:nvSpPr>
          <p:spPr>
            <a:xfrm>
              <a:off x="8102947" y="50043"/>
              <a:ext cx="22244" cy="16480"/>
            </a:xfrm>
            <a:custGeom>
              <a:avLst/>
              <a:gdLst/>
              <a:ahLst/>
              <a:cxnLst/>
              <a:rect l="l" t="t" r="r" b="b"/>
              <a:pathLst>
                <a:path w="247" h="183" extrusionOk="0">
                  <a:moveTo>
                    <a:pt x="124" y="0"/>
                  </a:moveTo>
                  <a:cubicBezTo>
                    <a:pt x="1" y="0"/>
                    <a:pt x="1" y="183"/>
                    <a:pt x="124" y="183"/>
                  </a:cubicBezTo>
                  <a:cubicBezTo>
                    <a:pt x="247" y="183"/>
                    <a:pt x="247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8"/>
            <p:cNvSpPr/>
            <p:nvPr/>
          </p:nvSpPr>
          <p:spPr>
            <a:xfrm>
              <a:off x="8160672" y="48873"/>
              <a:ext cx="20262" cy="15399"/>
            </a:xfrm>
            <a:custGeom>
              <a:avLst/>
              <a:gdLst/>
              <a:ahLst/>
              <a:cxnLst/>
              <a:rect l="l" t="t" r="r" b="b"/>
              <a:pathLst>
                <a:path w="225" h="171" extrusionOk="0">
                  <a:moveTo>
                    <a:pt x="115" y="0"/>
                  </a:moveTo>
                  <a:cubicBezTo>
                    <a:pt x="0" y="0"/>
                    <a:pt x="0" y="170"/>
                    <a:pt x="115" y="170"/>
                  </a:cubicBezTo>
                  <a:cubicBezTo>
                    <a:pt x="225" y="170"/>
                    <a:pt x="225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8"/>
            <p:cNvSpPr/>
            <p:nvPr/>
          </p:nvSpPr>
          <p:spPr>
            <a:xfrm>
              <a:off x="8126631" y="28611"/>
              <a:ext cx="18821" cy="15399"/>
            </a:xfrm>
            <a:custGeom>
              <a:avLst/>
              <a:gdLst/>
              <a:ahLst/>
              <a:cxnLst/>
              <a:rect l="l" t="t" r="r" b="b"/>
              <a:pathLst>
                <a:path w="209" h="171" extrusionOk="0">
                  <a:moveTo>
                    <a:pt x="107" y="1"/>
                  </a:moveTo>
                  <a:cubicBezTo>
                    <a:pt x="1" y="9"/>
                    <a:pt x="1" y="162"/>
                    <a:pt x="107" y="170"/>
                  </a:cubicBezTo>
                  <a:cubicBezTo>
                    <a:pt x="209" y="162"/>
                    <a:pt x="209" y="9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8"/>
            <p:cNvSpPr/>
            <p:nvPr/>
          </p:nvSpPr>
          <p:spPr>
            <a:xfrm>
              <a:off x="8053327" y="-152398"/>
              <a:ext cx="30258" cy="22964"/>
            </a:xfrm>
            <a:custGeom>
              <a:avLst/>
              <a:gdLst/>
              <a:ahLst/>
              <a:cxnLst/>
              <a:rect l="l" t="t" r="r" b="b"/>
              <a:pathLst>
                <a:path w="336" h="255" extrusionOk="0">
                  <a:moveTo>
                    <a:pt x="166" y="0"/>
                  </a:moveTo>
                  <a:cubicBezTo>
                    <a:pt x="0" y="0"/>
                    <a:pt x="0" y="255"/>
                    <a:pt x="166" y="255"/>
                  </a:cubicBezTo>
                  <a:cubicBezTo>
                    <a:pt x="335" y="255"/>
                    <a:pt x="335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8"/>
            <p:cNvSpPr/>
            <p:nvPr/>
          </p:nvSpPr>
          <p:spPr>
            <a:xfrm>
              <a:off x="8087278" y="-127183"/>
              <a:ext cx="20713" cy="16480"/>
            </a:xfrm>
            <a:custGeom>
              <a:avLst/>
              <a:gdLst/>
              <a:ahLst/>
              <a:cxnLst/>
              <a:rect l="l" t="t" r="r" b="b"/>
              <a:pathLst>
                <a:path w="230" h="183" extrusionOk="0">
                  <a:moveTo>
                    <a:pt x="115" y="0"/>
                  </a:moveTo>
                  <a:cubicBezTo>
                    <a:pt x="1" y="9"/>
                    <a:pt x="1" y="174"/>
                    <a:pt x="115" y="183"/>
                  </a:cubicBezTo>
                  <a:cubicBezTo>
                    <a:pt x="230" y="174"/>
                    <a:pt x="230" y="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8"/>
            <p:cNvSpPr/>
            <p:nvPr/>
          </p:nvSpPr>
          <p:spPr>
            <a:xfrm>
              <a:off x="8061342" y="-105030"/>
              <a:ext cx="21433" cy="16120"/>
            </a:xfrm>
            <a:custGeom>
              <a:avLst/>
              <a:gdLst/>
              <a:ahLst/>
              <a:cxnLst/>
              <a:rect l="l" t="t" r="r" b="b"/>
              <a:pathLst>
                <a:path w="238" h="179" extrusionOk="0">
                  <a:moveTo>
                    <a:pt x="119" y="0"/>
                  </a:moveTo>
                  <a:cubicBezTo>
                    <a:pt x="0" y="0"/>
                    <a:pt x="0" y="178"/>
                    <a:pt x="119" y="178"/>
                  </a:cubicBezTo>
                  <a:cubicBezTo>
                    <a:pt x="238" y="178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8"/>
            <p:cNvSpPr/>
            <p:nvPr/>
          </p:nvSpPr>
          <p:spPr>
            <a:xfrm>
              <a:off x="8083495" y="-101518"/>
              <a:ext cx="18371" cy="17110"/>
            </a:xfrm>
            <a:custGeom>
              <a:avLst/>
              <a:gdLst/>
              <a:ahLst/>
              <a:cxnLst/>
              <a:rect l="l" t="t" r="r" b="b"/>
              <a:pathLst>
                <a:path w="204" h="190" extrusionOk="0">
                  <a:moveTo>
                    <a:pt x="98" y="0"/>
                  </a:moveTo>
                  <a:cubicBezTo>
                    <a:pt x="89" y="0"/>
                    <a:pt x="81" y="1"/>
                    <a:pt x="73" y="4"/>
                  </a:cubicBezTo>
                  <a:cubicBezTo>
                    <a:pt x="56" y="8"/>
                    <a:pt x="43" y="16"/>
                    <a:pt x="30" y="29"/>
                  </a:cubicBezTo>
                  <a:lnTo>
                    <a:pt x="17" y="46"/>
                  </a:lnTo>
                  <a:cubicBezTo>
                    <a:pt x="9" y="63"/>
                    <a:pt x="5" y="76"/>
                    <a:pt x="5" y="93"/>
                  </a:cubicBezTo>
                  <a:cubicBezTo>
                    <a:pt x="0" y="105"/>
                    <a:pt x="5" y="118"/>
                    <a:pt x="13" y="131"/>
                  </a:cubicBezTo>
                  <a:cubicBezTo>
                    <a:pt x="13" y="139"/>
                    <a:pt x="22" y="152"/>
                    <a:pt x="30" y="160"/>
                  </a:cubicBezTo>
                  <a:cubicBezTo>
                    <a:pt x="43" y="173"/>
                    <a:pt x="56" y="177"/>
                    <a:pt x="73" y="186"/>
                  </a:cubicBezTo>
                  <a:cubicBezTo>
                    <a:pt x="81" y="188"/>
                    <a:pt x="89" y="189"/>
                    <a:pt x="98" y="189"/>
                  </a:cubicBezTo>
                  <a:cubicBezTo>
                    <a:pt x="106" y="189"/>
                    <a:pt x="115" y="188"/>
                    <a:pt x="123" y="186"/>
                  </a:cubicBezTo>
                  <a:lnTo>
                    <a:pt x="136" y="186"/>
                  </a:lnTo>
                  <a:cubicBezTo>
                    <a:pt x="145" y="182"/>
                    <a:pt x="153" y="177"/>
                    <a:pt x="162" y="173"/>
                  </a:cubicBezTo>
                  <a:cubicBezTo>
                    <a:pt x="170" y="169"/>
                    <a:pt x="179" y="160"/>
                    <a:pt x="187" y="152"/>
                  </a:cubicBezTo>
                  <a:lnTo>
                    <a:pt x="191" y="144"/>
                  </a:lnTo>
                  <a:cubicBezTo>
                    <a:pt x="200" y="127"/>
                    <a:pt x="204" y="114"/>
                    <a:pt x="204" y="97"/>
                  </a:cubicBezTo>
                  <a:cubicBezTo>
                    <a:pt x="204" y="80"/>
                    <a:pt x="200" y="63"/>
                    <a:pt x="191" y="46"/>
                  </a:cubicBezTo>
                  <a:cubicBezTo>
                    <a:pt x="183" y="33"/>
                    <a:pt x="174" y="21"/>
                    <a:pt x="162" y="12"/>
                  </a:cubicBezTo>
                  <a:cubicBezTo>
                    <a:pt x="153" y="8"/>
                    <a:pt x="145" y="4"/>
                    <a:pt x="136" y="4"/>
                  </a:cubicBezTo>
                  <a:lnTo>
                    <a:pt x="123" y="4"/>
                  </a:lnTo>
                  <a:cubicBezTo>
                    <a:pt x="115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8031174" y="-126823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9" y="0"/>
                  </a:moveTo>
                  <a:lnTo>
                    <a:pt x="64" y="5"/>
                  </a:lnTo>
                  <a:cubicBezTo>
                    <a:pt x="51" y="9"/>
                    <a:pt x="38" y="13"/>
                    <a:pt x="26" y="26"/>
                  </a:cubicBezTo>
                  <a:lnTo>
                    <a:pt x="13" y="43"/>
                  </a:lnTo>
                  <a:cubicBezTo>
                    <a:pt x="5" y="56"/>
                    <a:pt x="0" y="72"/>
                    <a:pt x="0" y="85"/>
                  </a:cubicBezTo>
                  <a:lnTo>
                    <a:pt x="0" y="102"/>
                  </a:lnTo>
                  <a:lnTo>
                    <a:pt x="5" y="128"/>
                  </a:lnTo>
                  <a:cubicBezTo>
                    <a:pt x="5" y="136"/>
                    <a:pt x="9" y="140"/>
                    <a:pt x="13" y="149"/>
                  </a:cubicBezTo>
                  <a:cubicBezTo>
                    <a:pt x="22" y="162"/>
                    <a:pt x="30" y="170"/>
                    <a:pt x="43" y="179"/>
                  </a:cubicBezTo>
                  <a:cubicBezTo>
                    <a:pt x="58" y="187"/>
                    <a:pt x="72" y="191"/>
                    <a:pt x="87" y="191"/>
                  </a:cubicBezTo>
                  <a:cubicBezTo>
                    <a:pt x="102" y="191"/>
                    <a:pt x="117" y="187"/>
                    <a:pt x="132" y="179"/>
                  </a:cubicBezTo>
                  <a:cubicBezTo>
                    <a:pt x="145" y="170"/>
                    <a:pt x="153" y="162"/>
                    <a:pt x="161" y="149"/>
                  </a:cubicBezTo>
                  <a:cubicBezTo>
                    <a:pt x="170" y="136"/>
                    <a:pt x="174" y="119"/>
                    <a:pt x="174" y="102"/>
                  </a:cubicBezTo>
                  <a:lnTo>
                    <a:pt x="174" y="98"/>
                  </a:lnTo>
                  <a:lnTo>
                    <a:pt x="174" y="85"/>
                  </a:lnTo>
                  <a:cubicBezTo>
                    <a:pt x="174" y="64"/>
                    <a:pt x="166" y="43"/>
                    <a:pt x="149" y="26"/>
                  </a:cubicBezTo>
                  <a:cubicBezTo>
                    <a:pt x="140" y="17"/>
                    <a:pt x="132" y="13"/>
                    <a:pt x="123" y="9"/>
                  </a:cubicBezTo>
                  <a:cubicBezTo>
                    <a:pt x="111" y="0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034956" y="-98996"/>
              <a:ext cx="18461" cy="18101"/>
            </a:xfrm>
            <a:custGeom>
              <a:avLst/>
              <a:gdLst/>
              <a:ahLst/>
              <a:cxnLst/>
              <a:rect l="l" t="t" r="r" b="b"/>
              <a:pathLst>
                <a:path w="205" h="201" extrusionOk="0">
                  <a:moveTo>
                    <a:pt x="86" y="1"/>
                  </a:moveTo>
                  <a:cubicBezTo>
                    <a:pt x="77" y="1"/>
                    <a:pt x="64" y="1"/>
                    <a:pt x="56" y="5"/>
                  </a:cubicBezTo>
                  <a:cubicBezTo>
                    <a:pt x="43" y="9"/>
                    <a:pt x="35" y="18"/>
                    <a:pt x="26" y="26"/>
                  </a:cubicBezTo>
                  <a:lnTo>
                    <a:pt x="13" y="43"/>
                  </a:lnTo>
                  <a:cubicBezTo>
                    <a:pt x="9" y="56"/>
                    <a:pt x="5" y="69"/>
                    <a:pt x="1" y="86"/>
                  </a:cubicBezTo>
                  <a:lnTo>
                    <a:pt x="5" y="107"/>
                  </a:lnTo>
                  <a:cubicBezTo>
                    <a:pt x="5" y="111"/>
                    <a:pt x="5" y="116"/>
                    <a:pt x="5" y="116"/>
                  </a:cubicBezTo>
                  <a:lnTo>
                    <a:pt x="5" y="120"/>
                  </a:lnTo>
                  <a:cubicBezTo>
                    <a:pt x="9" y="128"/>
                    <a:pt x="9" y="132"/>
                    <a:pt x="13" y="141"/>
                  </a:cubicBezTo>
                  <a:cubicBezTo>
                    <a:pt x="22" y="166"/>
                    <a:pt x="43" y="183"/>
                    <a:pt x="64" y="192"/>
                  </a:cubicBezTo>
                  <a:cubicBezTo>
                    <a:pt x="77" y="200"/>
                    <a:pt x="90" y="200"/>
                    <a:pt x="103" y="200"/>
                  </a:cubicBezTo>
                  <a:cubicBezTo>
                    <a:pt x="132" y="200"/>
                    <a:pt x="153" y="192"/>
                    <a:pt x="175" y="175"/>
                  </a:cubicBezTo>
                  <a:lnTo>
                    <a:pt x="192" y="154"/>
                  </a:lnTo>
                  <a:cubicBezTo>
                    <a:pt x="200" y="137"/>
                    <a:pt x="204" y="120"/>
                    <a:pt x="204" y="103"/>
                  </a:cubicBezTo>
                  <a:lnTo>
                    <a:pt x="204" y="77"/>
                  </a:lnTo>
                  <a:cubicBezTo>
                    <a:pt x="200" y="60"/>
                    <a:pt x="187" y="43"/>
                    <a:pt x="179" y="31"/>
                  </a:cubicBezTo>
                  <a:lnTo>
                    <a:pt x="158" y="18"/>
                  </a:lnTo>
                  <a:cubicBezTo>
                    <a:pt x="149" y="9"/>
                    <a:pt x="141" y="9"/>
                    <a:pt x="132" y="5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7972369" y="-252088"/>
              <a:ext cx="27557" cy="21433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0" y="0"/>
                    <a:pt x="0" y="238"/>
                    <a:pt x="153" y="238"/>
                  </a:cubicBezTo>
                  <a:cubicBezTo>
                    <a:pt x="306" y="238"/>
                    <a:pt x="306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8023519" y="-241462"/>
              <a:ext cx="24135" cy="18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2" y="1"/>
                  </a:moveTo>
                  <a:cubicBezTo>
                    <a:pt x="0" y="1"/>
                    <a:pt x="0" y="200"/>
                    <a:pt x="132" y="200"/>
                  </a:cubicBezTo>
                  <a:cubicBezTo>
                    <a:pt x="268" y="200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8006319" y="-269649"/>
              <a:ext cx="21523" cy="16120"/>
            </a:xfrm>
            <a:custGeom>
              <a:avLst/>
              <a:gdLst/>
              <a:ahLst/>
              <a:cxnLst/>
              <a:rect l="l" t="t" r="r" b="b"/>
              <a:pathLst>
                <a:path w="239" h="179" extrusionOk="0">
                  <a:moveTo>
                    <a:pt x="119" y="0"/>
                  </a:moveTo>
                  <a:cubicBezTo>
                    <a:pt x="1" y="0"/>
                    <a:pt x="1" y="178"/>
                    <a:pt x="119" y="178"/>
                  </a:cubicBezTo>
                  <a:cubicBezTo>
                    <a:pt x="238" y="178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>
              <a:off x="8005148" y="-240651"/>
              <a:ext cx="20352" cy="16480"/>
            </a:xfrm>
            <a:custGeom>
              <a:avLst/>
              <a:gdLst/>
              <a:ahLst/>
              <a:cxnLst/>
              <a:rect l="l" t="t" r="r" b="b"/>
              <a:pathLst>
                <a:path w="226" h="183" extrusionOk="0">
                  <a:moveTo>
                    <a:pt x="115" y="0"/>
                  </a:moveTo>
                  <a:cubicBezTo>
                    <a:pt x="1" y="9"/>
                    <a:pt x="1" y="174"/>
                    <a:pt x="115" y="183"/>
                  </a:cubicBezTo>
                  <a:cubicBezTo>
                    <a:pt x="226" y="174"/>
                    <a:pt x="226" y="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70838" y="-225792"/>
              <a:ext cx="17651" cy="17651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93" y="1"/>
                  </a:moveTo>
                  <a:cubicBezTo>
                    <a:pt x="68" y="1"/>
                    <a:pt x="47" y="14"/>
                    <a:pt x="30" y="31"/>
                  </a:cubicBezTo>
                  <a:lnTo>
                    <a:pt x="17" y="48"/>
                  </a:lnTo>
                  <a:cubicBezTo>
                    <a:pt x="9" y="60"/>
                    <a:pt x="0" y="77"/>
                    <a:pt x="4" y="94"/>
                  </a:cubicBezTo>
                  <a:lnTo>
                    <a:pt x="4" y="115"/>
                  </a:lnTo>
                  <a:cubicBezTo>
                    <a:pt x="9" y="132"/>
                    <a:pt x="17" y="145"/>
                    <a:pt x="30" y="158"/>
                  </a:cubicBezTo>
                  <a:lnTo>
                    <a:pt x="38" y="166"/>
                  </a:lnTo>
                  <a:cubicBezTo>
                    <a:pt x="43" y="171"/>
                    <a:pt x="47" y="171"/>
                    <a:pt x="47" y="175"/>
                  </a:cubicBezTo>
                  <a:cubicBezTo>
                    <a:pt x="51" y="179"/>
                    <a:pt x="55" y="179"/>
                    <a:pt x="60" y="183"/>
                  </a:cubicBezTo>
                  <a:cubicBezTo>
                    <a:pt x="68" y="187"/>
                    <a:pt x="77" y="187"/>
                    <a:pt x="85" y="192"/>
                  </a:cubicBezTo>
                  <a:lnTo>
                    <a:pt x="106" y="196"/>
                  </a:lnTo>
                  <a:cubicBezTo>
                    <a:pt x="119" y="196"/>
                    <a:pt x="132" y="192"/>
                    <a:pt x="140" y="187"/>
                  </a:cubicBezTo>
                  <a:cubicBezTo>
                    <a:pt x="153" y="183"/>
                    <a:pt x="161" y="179"/>
                    <a:pt x="170" y="171"/>
                  </a:cubicBezTo>
                  <a:lnTo>
                    <a:pt x="183" y="149"/>
                  </a:lnTo>
                  <a:cubicBezTo>
                    <a:pt x="191" y="137"/>
                    <a:pt x="195" y="124"/>
                    <a:pt x="195" y="107"/>
                  </a:cubicBezTo>
                  <a:cubicBezTo>
                    <a:pt x="195" y="107"/>
                    <a:pt x="195" y="107"/>
                    <a:pt x="195" y="98"/>
                  </a:cubicBezTo>
                  <a:cubicBezTo>
                    <a:pt x="195" y="94"/>
                    <a:pt x="195" y="90"/>
                    <a:pt x="195" y="86"/>
                  </a:cubicBezTo>
                  <a:lnTo>
                    <a:pt x="187" y="64"/>
                  </a:lnTo>
                  <a:lnTo>
                    <a:pt x="187" y="60"/>
                  </a:lnTo>
                  <a:cubicBezTo>
                    <a:pt x="183" y="52"/>
                    <a:pt x="178" y="43"/>
                    <a:pt x="170" y="39"/>
                  </a:cubicBezTo>
                  <a:lnTo>
                    <a:pt x="157" y="31"/>
                  </a:lnTo>
                  <a:cubicBezTo>
                    <a:pt x="149" y="22"/>
                    <a:pt x="140" y="14"/>
                    <a:pt x="127" y="9"/>
                  </a:cubicBezTo>
                  <a:cubicBezTo>
                    <a:pt x="115" y="5"/>
                    <a:pt x="106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>
              <a:off x="8003617" y="-208952"/>
              <a:ext cx="16570" cy="19182"/>
            </a:xfrm>
            <a:custGeom>
              <a:avLst/>
              <a:gdLst/>
              <a:ahLst/>
              <a:cxnLst/>
              <a:rect l="l" t="t" r="r" b="b"/>
              <a:pathLst>
                <a:path w="184" h="213" extrusionOk="0">
                  <a:moveTo>
                    <a:pt x="69" y="0"/>
                  </a:moveTo>
                  <a:cubicBezTo>
                    <a:pt x="56" y="5"/>
                    <a:pt x="43" y="13"/>
                    <a:pt x="31" y="26"/>
                  </a:cubicBezTo>
                  <a:lnTo>
                    <a:pt x="18" y="43"/>
                  </a:lnTo>
                  <a:cubicBezTo>
                    <a:pt x="14" y="51"/>
                    <a:pt x="9" y="64"/>
                    <a:pt x="9" y="73"/>
                  </a:cubicBezTo>
                  <a:lnTo>
                    <a:pt x="5" y="81"/>
                  </a:lnTo>
                  <a:cubicBezTo>
                    <a:pt x="5" y="90"/>
                    <a:pt x="1" y="98"/>
                    <a:pt x="1" y="107"/>
                  </a:cubicBezTo>
                  <a:lnTo>
                    <a:pt x="1" y="115"/>
                  </a:lnTo>
                  <a:lnTo>
                    <a:pt x="1" y="119"/>
                  </a:lnTo>
                  <a:cubicBezTo>
                    <a:pt x="1" y="123"/>
                    <a:pt x="1" y="128"/>
                    <a:pt x="1" y="136"/>
                  </a:cubicBezTo>
                  <a:cubicBezTo>
                    <a:pt x="1" y="145"/>
                    <a:pt x="5" y="157"/>
                    <a:pt x="14" y="170"/>
                  </a:cubicBezTo>
                  <a:lnTo>
                    <a:pt x="26" y="187"/>
                  </a:lnTo>
                  <a:lnTo>
                    <a:pt x="48" y="200"/>
                  </a:lnTo>
                  <a:cubicBezTo>
                    <a:pt x="48" y="204"/>
                    <a:pt x="52" y="204"/>
                    <a:pt x="56" y="208"/>
                  </a:cubicBezTo>
                  <a:cubicBezTo>
                    <a:pt x="69" y="213"/>
                    <a:pt x="82" y="213"/>
                    <a:pt x="90" y="213"/>
                  </a:cubicBezTo>
                  <a:lnTo>
                    <a:pt x="115" y="213"/>
                  </a:lnTo>
                  <a:lnTo>
                    <a:pt x="137" y="204"/>
                  </a:lnTo>
                  <a:cubicBezTo>
                    <a:pt x="141" y="200"/>
                    <a:pt x="145" y="200"/>
                    <a:pt x="145" y="196"/>
                  </a:cubicBezTo>
                  <a:cubicBezTo>
                    <a:pt x="158" y="187"/>
                    <a:pt x="166" y="179"/>
                    <a:pt x="171" y="170"/>
                  </a:cubicBezTo>
                  <a:cubicBezTo>
                    <a:pt x="175" y="162"/>
                    <a:pt x="179" y="153"/>
                    <a:pt x="179" y="149"/>
                  </a:cubicBezTo>
                  <a:cubicBezTo>
                    <a:pt x="183" y="136"/>
                    <a:pt x="183" y="128"/>
                    <a:pt x="183" y="115"/>
                  </a:cubicBezTo>
                  <a:lnTo>
                    <a:pt x="183" y="107"/>
                  </a:lnTo>
                  <a:cubicBezTo>
                    <a:pt x="183" y="102"/>
                    <a:pt x="183" y="98"/>
                    <a:pt x="183" y="94"/>
                  </a:cubicBezTo>
                  <a:cubicBezTo>
                    <a:pt x="183" y="85"/>
                    <a:pt x="179" y="81"/>
                    <a:pt x="179" y="77"/>
                  </a:cubicBezTo>
                  <a:cubicBezTo>
                    <a:pt x="175" y="68"/>
                    <a:pt x="175" y="60"/>
                    <a:pt x="171" y="51"/>
                  </a:cubicBezTo>
                  <a:cubicBezTo>
                    <a:pt x="166" y="43"/>
                    <a:pt x="162" y="30"/>
                    <a:pt x="154" y="26"/>
                  </a:cubicBezTo>
                  <a:cubicBezTo>
                    <a:pt x="145" y="17"/>
                    <a:pt x="137" y="9"/>
                    <a:pt x="124" y="9"/>
                  </a:cubicBezTo>
                  <a:cubicBezTo>
                    <a:pt x="115" y="0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8"/>
            <p:cNvSpPr/>
            <p:nvPr/>
          </p:nvSpPr>
          <p:spPr>
            <a:xfrm>
              <a:off x="8023159" y="-212374"/>
              <a:ext cx="18371" cy="18371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11" y="0"/>
                  </a:moveTo>
                  <a:lnTo>
                    <a:pt x="85" y="5"/>
                  </a:lnTo>
                  <a:lnTo>
                    <a:pt x="81" y="5"/>
                  </a:lnTo>
                  <a:cubicBezTo>
                    <a:pt x="68" y="9"/>
                    <a:pt x="60" y="9"/>
                    <a:pt x="51" y="17"/>
                  </a:cubicBezTo>
                  <a:cubicBezTo>
                    <a:pt x="17" y="34"/>
                    <a:pt x="0" y="68"/>
                    <a:pt x="0" y="102"/>
                  </a:cubicBezTo>
                  <a:cubicBezTo>
                    <a:pt x="0" y="115"/>
                    <a:pt x="0" y="128"/>
                    <a:pt x="9" y="140"/>
                  </a:cubicBezTo>
                  <a:cubicBezTo>
                    <a:pt x="13" y="153"/>
                    <a:pt x="17" y="166"/>
                    <a:pt x="30" y="174"/>
                  </a:cubicBezTo>
                  <a:lnTo>
                    <a:pt x="47" y="191"/>
                  </a:lnTo>
                  <a:cubicBezTo>
                    <a:pt x="64" y="200"/>
                    <a:pt x="81" y="204"/>
                    <a:pt x="102" y="204"/>
                  </a:cubicBezTo>
                  <a:cubicBezTo>
                    <a:pt x="149" y="204"/>
                    <a:pt x="191" y="170"/>
                    <a:pt x="200" y="123"/>
                  </a:cubicBezTo>
                  <a:cubicBezTo>
                    <a:pt x="200" y="119"/>
                    <a:pt x="204" y="111"/>
                    <a:pt x="204" y="106"/>
                  </a:cubicBezTo>
                  <a:cubicBezTo>
                    <a:pt x="204" y="102"/>
                    <a:pt x="200" y="98"/>
                    <a:pt x="200" y="94"/>
                  </a:cubicBezTo>
                  <a:cubicBezTo>
                    <a:pt x="200" y="85"/>
                    <a:pt x="200" y="81"/>
                    <a:pt x="200" y="72"/>
                  </a:cubicBezTo>
                  <a:cubicBezTo>
                    <a:pt x="200" y="64"/>
                    <a:pt x="200" y="55"/>
                    <a:pt x="195" y="51"/>
                  </a:cubicBezTo>
                  <a:cubicBezTo>
                    <a:pt x="191" y="38"/>
                    <a:pt x="187" y="30"/>
                    <a:pt x="178" y="22"/>
                  </a:cubicBezTo>
                  <a:cubicBezTo>
                    <a:pt x="170" y="17"/>
                    <a:pt x="166" y="13"/>
                    <a:pt x="161" y="9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8"/>
            <p:cNvSpPr/>
            <p:nvPr/>
          </p:nvSpPr>
          <p:spPr>
            <a:xfrm>
              <a:off x="7974980" y="-203909"/>
              <a:ext cx="17291" cy="17201"/>
            </a:xfrm>
            <a:custGeom>
              <a:avLst/>
              <a:gdLst/>
              <a:ahLst/>
              <a:cxnLst/>
              <a:rect l="l" t="t" r="r" b="b"/>
              <a:pathLst>
                <a:path w="192" h="191" extrusionOk="0">
                  <a:moveTo>
                    <a:pt x="103" y="1"/>
                  </a:moveTo>
                  <a:cubicBezTo>
                    <a:pt x="95" y="1"/>
                    <a:pt x="88" y="2"/>
                    <a:pt x="81" y="4"/>
                  </a:cubicBezTo>
                  <a:lnTo>
                    <a:pt x="56" y="12"/>
                  </a:lnTo>
                  <a:lnTo>
                    <a:pt x="39" y="29"/>
                  </a:lnTo>
                  <a:lnTo>
                    <a:pt x="31" y="38"/>
                  </a:lnTo>
                  <a:cubicBezTo>
                    <a:pt x="18" y="46"/>
                    <a:pt x="14" y="59"/>
                    <a:pt x="9" y="67"/>
                  </a:cubicBezTo>
                  <a:cubicBezTo>
                    <a:pt x="1" y="89"/>
                    <a:pt x="1" y="114"/>
                    <a:pt x="9" y="135"/>
                  </a:cubicBezTo>
                  <a:cubicBezTo>
                    <a:pt x="14" y="148"/>
                    <a:pt x="18" y="157"/>
                    <a:pt x="31" y="165"/>
                  </a:cubicBezTo>
                  <a:lnTo>
                    <a:pt x="47" y="178"/>
                  </a:lnTo>
                  <a:cubicBezTo>
                    <a:pt x="60" y="186"/>
                    <a:pt x="73" y="190"/>
                    <a:pt x="90" y="190"/>
                  </a:cubicBezTo>
                  <a:lnTo>
                    <a:pt x="115" y="186"/>
                  </a:lnTo>
                  <a:cubicBezTo>
                    <a:pt x="128" y="182"/>
                    <a:pt x="141" y="174"/>
                    <a:pt x="154" y="165"/>
                  </a:cubicBezTo>
                  <a:lnTo>
                    <a:pt x="162" y="157"/>
                  </a:lnTo>
                  <a:lnTo>
                    <a:pt x="162" y="152"/>
                  </a:lnTo>
                  <a:cubicBezTo>
                    <a:pt x="166" y="148"/>
                    <a:pt x="170" y="148"/>
                    <a:pt x="175" y="144"/>
                  </a:cubicBezTo>
                  <a:cubicBezTo>
                    <a:pt x="175" y="140"/>
                    <a:pt x="179" y="135"/>
                    <a:pt x="179" y="131"/>
                  </a:cubicBezTo>
                  <a:cubicBezTo>
                    <a:pt x="183" y="127"/>
                    <a:pt x="183" y="127"/>
                    <a:pt x="183" y="123"/>
                  </a:cubicBezTo>
                  <a:lnTo>
                    <a:pt x="187" y="110"/>
                  </a:lnTo>
                  <a:cubicBezTo>
                    <a:pt x="192" y="97"/>
                    <a:pt x="192" y="80"/>
                    <a:pt x="187" y="67"/>
                  </a:cubicBezTo>
                  <a:cubicBezTo>
                    <a:pt x="183" y="51"/>
                    <a:pt x="175" y="38"/>
                    <a:pt x="166" y="29"/>
                  </a:cubicBezTo>
                  <a:cubicBezTo>
                    <a:pt x="154" y="17"/>
                    <a:pt x="141" y="8"/>
                    <a:pt x="128" y="4"/>
                  </a:cubicBezTo>
                  <a:cubicBezTo>
                    <a:pt x="120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8"/>
            <p:cNvSpPr/>
            <p:nvPr/>
          </p:nvSpPr>
          <p:spPr>
            <a:xfrm>
              <a:off x="8215245" y="-370510"/>
              <a:ext cx="20713" cy="21523"/>
            </a:xfrm>
            <a:custGeom>
              <a:avLst/>
              <a:gdLst/>
              <a:ahLst/>
              <a:cxnLst/>
              <a:rect l="l" t="t" r="r" b="b"/>
              <a:pathLst>
                <a:path w="230" h="239" extrusionOk="0">
                  <a:moveTo>
                    <a:pt x="115" y="0"/>
                  </a:moveTo>
                  <a:cubicBezTo>
                    <a:pt x="102" y="0"/>
                    <a:pt x="86" y="0"/>
                    <a:pt x="73" y="9"/>
                  </a:cubicBezTo>
                  <a:cubicBezTo>
                    <a:pt x="56" y="13"/>
                    <a:pt x="47" y="22"/>
                    <a:pt x="35" y="34"/>
                  </a:cubicBezTo>
                  <a:cubicBezTo>
                    <a:pt x="22" y="47"/>
                    <a:pt x="13" y="64"/>
                    <a:pt x="5" y="81"/>
                  </a:cubicBezTo>
                  <a:cubicBezTo>
                    <a:pt x="1" y="102"/>
                    <a:pt x="1" y="123"/>
                    <a:pt x="5" y="145"/>
                  </a:cubicBezTo>
                  <a:lnTo>
                    <a:pt x="5" y="153"/>
                  </a:lnTo>
                  <a:cubicBezTo>
                    <a:pt x="5" y="162"/>
                    <a:pt x="9" y="174"/>
                    <a:pt x="18" y="187"/>
                  </a:cubicBezTo>
                  <a:cubicBezTo>
                    <a:pt x="26" y="200"/>
                    <a:pt x="43" y="217"/>
                    <a:pt x="60" y="225"/>
                  </a:cubicBezTo>
                  <a:cubicBezTo>
                    <a:pt x="74" y="232"/>
                    <a:pt x="88" y="239"/>
                    <a:pt x="104" y="239"/>
                  </a:cubicBezTo>
                  <a:cubicBezTo>
                    <a:pt x="108" y="239"/>
                    <a:pt x="111" y="239"/>
                    <a:pt x="115" y="238"/>
                  </a:cubicBezTo>
                  <a:cubicBezTo>
                    <a:pt x="118" y="239"/>
                    <a:pt x="122" y="239"/>
                    <a:pt x="125" y="239"/>
                  </a:cubicBezTo>
                  <a:cubicBezTo>
                    <a:pt x="140" y="239"/>
                    <a:pt x="157" y="232"/>
                    <a:pt x="170" y="225"/>
                  </a:cubicBezTo>
                  <a:cubicBezTo>
                    <a:pt x="187" y="217"/>
                    <a:pt x="200" y="204"/>
                    <a:pt x="209" y="187"/>
                  </a:cubicBezTo>
                  <a:cubicBezTo>
                    <a:pt x="213" y="183"/>
                    <a:pt x="213" y="178"/>
                    <a:pt x="217" y="170"/>
                  </a:cubicBezTo>
                  <a:cubicBezTo>
                    <a:pt x="217" y="166"/>
                    <a:pt x="221" y="162"/>
                    <a:pt x="221" y="157"/>
                  </a:cubicBezTo>
                  <a:lnTo>
                    <a:pt x="221" y="153"/>
                  </a:lnTo>
                  <a:lnTo>
                    <a:pt x="221" y="145"/>
                  </a:lnTo>
                  <a:cubicBezTo>
                    <a:pt x="230" y="123"/>
                    <a:pt x="230" y="102"/>
                    <a:pt x="225" y="81"/>
                  </a:cubicBezTo>
                  <a:cubicBezTo>
                    <a:pt x="221" y="64"/>
                    <a:pt x="209" y="47"/>
                    <a:pt x="196" y="34"/>
                  </a:cubicBezTo>
                  <a:lnTo>
                    <a:pt x="175" y="13"/>
                  </a:lnTo>
                  <a:cubicBezTo>
                    <a:pt x="158" y="5"/>
                    <a:pt x="136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8"/>
            <p:cNvSpPr/>
            <p:nvPr/>
          </p:nvSpPr>
          <p:spPr>
            <a:xfrm>
              <a:off x="8262613" y="-344124"/>
              <a:ext cx="19182" cy="18371"/>
            </a:xfrm>
            <a:custGeom>
              <a:avLst/>
              <a:gdLst/>
              <a:ahLst/>
              <a:cxnLst/>
              <a:rect l="l" t="t" r="r" b="b"/>
              <a:pathLst>
                <a:path w="213" h="204" extrusionOk="0">
                  <a:moveTo>
                    <a:pt x="102" y="0"/>
                  </a:moveTo>
                  <a:cubicBezTo>
                    <a:pt x="90" y="0"/>
                    <a:pt x="77" y="4"/>
                    <a:pt x="64" y="8"/>
                  </a:cubicBezTo>
                  <a:cubicBezTo>
                    <a:pt x="39" y="21"/>
                    <a:pt x="18" y="38"/>
                    <a:pt x="9" y="64"/>
                  </a:cubicBezTo>
                  <a:cubicBezTo>
                    <a:pt x="5" y="76"/>
                    <a:pt x="1" y="89"/>
                    <a:pt x="1" y="102"/>
                  </a:cubicBezTo>
                  <a:cubicBezTo>
                    <a:pt x="1" y="110"/>
                    <a:pt x="1" y="123"/>
                    <a:pt x="5" y="131"/>
                  </a:cubicBezTo>
                  <a:cubicBezTo>
                    <a:pt x="9" y="148"/>
                    <a:pt x="18" y="161"/>
                    <a:pt x="30" y="174"/>
                  </a:cubicBezTo>
                  <a:lnTo>
                    <a:pt x="52" y="191"/>
                  </a:lnTo>
                  <a:cubicBezTo>
                    <a:pt x="68" y="199"/>
                    <a:pt x="85" y="204"/>
                    <a:pt x="107" y="204"/>
                  </a:cubicBezTo>
                  <a:lnTo>
                    <a:pt x="132" y="204"/>
                  </a:lnTo>
                  <a:cubicBezTo>
                    <a:pt x="145" y="199"/>
                    <a:pt x="158" y="191"/>
                    <a:pt x="166" y="182"/>
                  </a:cubicBezTo>
                  <a:cubicBezTo>
                    <a:pt x="170" y="182"/>
                    <a:pt x="175" y="178"/>
                    <a:pt x="175" y="174"/>
                  </a:cubicBezTo>
                  <a:cubicBezTo>
                    <a:pt x="183" y="170"/>
                    <a:pt x="192" y="165"/>
                    <a:pt x="196" y="157"/>
                  </a:cubicBezTo>
                  <a:cubicBezTo>
                    <a:pt x="200" y="153"/>
                    <a:pt x="204" y="144"/>
                    <a:pt x="208" y="136"/>
                  </a:cubicBezTo>
                  <a:cubicBezTo>
                    <a:pt x="213" y="127"/>
                    <a:pt x="213" y="115"/>
                    <a:pt x="213" y="102"/>
                  </a:cubicBezTo>
                  <a:lnTo>
                    <a:pt x="208" y="81"/>
                  </a:lnTo>
                  <a:lnTo>
                    <a:pt x="196" y="59"/>
                  </a:lnTo>
                  <a:cubicBezTo>
                    <a:pt x="192" y="51"/>
                    <a:pt x="183" y="42"/>
                    <a:pt x="175" y="34"/>
                  </a:cubicBezTo>
                  <a:lnTo>
                    <a:pt x="175" y="30"/>
                  </a:lnTo>
                  <a:cubicBezTo>
                    <a:pt x="153" y="13"/>
                    <a:pt x="128" y="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8"/>
            <p:cNvSpPr/>
            <p:nvPr/>
          </p:nvSpPr>
          <p:spPr>
            <a:xfrm>
              <a:off x="8250816" y="-386179"/>
              <a:ext cx="19902" cy="19542"/>
            </a:xfrm>
            <a:custGeom>
              <a:avLst/>
              <a:gdLst/>
              <a:ahLst/>
              <a:cxnLst/>
              <a:rect l="l" t="t" r="r" b="b"/>
              <a:pathLst>
                <a:path w="221" h="217" extrusionOk="0">
                  <a:moveTo>
                    <a:pt x="106" y="0"/>
                  </a:moveTo>
                  <a:lnTo>
                    <a:pt x="81" y="5"/>
                  </a:lnTo>
                  <a:cubicBezTo>
                    <a:pt x="60" y="9"/>
                    <a:pt x="47" y="17"/>
                    <a:pt x="34" y="30"/>
                  </a:cubicBezTo>
                  <a:cubicBezTo>
                    <a:pt x="26" y="39"/>
                    <a:pt x="21" y="43"/>
                    <a:pt x="17" y="51"/>
                  </a:cubicBezTo>
                  <a:cubicBezTo>
                    <a:pt x="9" y="68"/>
                    <a:pt x="0" y="85"/>
                    <a:pt x="0" y="106"/>
                  </a:cubicBezTo>
                  <a:cubicBezTo>
                    <a:pt x="0" y="115"/>
                    <a:pt x="0" y="123"/>
                    <a:pt x="4" y="132"/>
                  </a:cubicBezTo>
                  <a:cubicBezTo>
                    <a:pt x="9" y="145"/>
                    <a:pt x="13" y="157"/>
                    <a:pt x="26" y="166"/>
                  </a:cubicBezTo>
                  <a:cubicBezTo>
                    <a:pt x="26" y="170"/>
                    <a:pt x="30" y="174"/>
                    <a:pt x="34" y="179"/>
                  </a:cubicBezTo>
                  <a:cubicBezTo>
                    <a:pt x="38" y="187"/>
                    <a:pt x="43" y="191"/>
                    <a:pt x="51" y="196"/>
                  </a:cubicBezTo>
                  <a:cubicBezTo>
                    <a:pt x="55" y="200"/>
                    <a:pt x="64" y="204"/>
                    <a:pt x="72" y="208"/>
                  </a:cubicBezTo>
                  <a:cubicBezTo>
                    <a:pt x="81" y="213"/>
                    <a:pt x="93" y="217"/>
                    <a:pt x="106" y="217"/>
                  </a:cubicBezTo>
                  <a:lnTo>
                    <a:pt x="132" y="213"/>
                  </a:lnTo>
                  <a:lnTo>
                    <a:pt x="153" y="204"/>
                  </a:lnTo>
                  <a:cubicBezTo>
                    <a:pt x="161" y="200"/>
                    <a:pt x="170" y="191"/>
                    <a:pt x="178" y="183"/>
                  </a:cubicBezTo>
                  <a:lnTo>
                    <a:pt x="183" y="179"/>
                  </a:lnTo>
                  <a:cubicBezTo>
                    <a:pt x="212" y="149"/>
                    <a:pt x="221" y="102"/>
                    <a:pt x="204" y="64"/>
                  </a:cubicBezTo>
                  <a:cubicBezTo>
                    <a:pt x="199" y="51"/>
                    <a:pt x="191" y="39"/>
                    <a:pt x="183" y="30"/>
                  </a:cubicBezTo>
                  <a:cubicBezTo>
                    <a:pt x="161" y="13"/>
                    <a:pt x="136" y="0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8"/>
            <p:cNvSpPr/>
            <p:nvPr/>
          </p:nvSpPr>
          <p:spPr>
            <a:xfrm>
              <a:off x="8239739" y="-354120"/>
              <a:ext cx="22964" cy="16930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132" y="1"/>
                  </a:moveTo>
                  <a:cubicBezTo>
                    <a:pt x="130" y="1"/>
                    <a:pt x="129" y="1"/>
                    <a:pt x="127" y="1"/>
                  </a:cubicBezTo>
                  <a:cubicBezTo>
                    <a:pt x="0" y="1"/>
                    <a:pt x="0" y="187"/>
                    <a:pt x="127" y="187"/>
                  </a:cubicBezTo>
                  <a:cubicBezTo>
                    <a:pt x="253" y="187"/>
                    <a:pt x="25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8"/>
            <p:cNvSpPr/>
            <p:nvPr/>
          </p:nvSpPr>
          <p:spPr>
            <a:xfrm>
              <a:off x="8200026" y="-347906"/>
              <a:ext cx="18731" cy="18731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4" y="1"/>
                  </a:moveTo>
                  <a:cubicBezTo>
                    <a:pt x="99" y="1"/>
                    <a:pt x="93" y="2"/>
                    <a:pt x="89" y="4"/>
                  </a:cubicBezTo>
                  <a:lnTo>
                    <a:pt x="85" y="4"/>
                  </a:lnTo>
                  <a:cubicBezTo>
                    <a:pt x="76" y="4"/>
                    <a:pt x="72" y="4"/>
                    <a:pt x="64" y="8"/>
                  </a:cubicBezTo>
                  <a:cubicBezTo>
                    <a:pt x="51" y="12"/>
                    <a:pt x="38" y="21"/>
                    <a:pt x="30" y="29"/>
                  </a:cubicBezTo>
                  <a:cubicBezTo>
                    <a:pt x="21" y="38"/>
                    <a:pt x="13" y="50"/>
                    <a:pt x="9" y="63"/>
                  </a:cubicBezTo>
                  <a:cubicBezTo>
                    <a:pt x="4" y="76"/>
                    <a:pt x="0" y="89"/>
                    <a:pt x="0" y="101"/>
                  </a:cubicBezTo>
                  <a:cubicBezTo>
                    <a:pt x="0" y="118"/>
                    <a:pt x="4" y="131"/>
                    <a:pt x="9" y="144"/>
                  </a:cubicBezTo>
                  <a:cubicBezTo>
                    <a:pt x="13" y="157"/>
                    <a:pt x="21" y="165"/>
                    <a:pt x="30" y="178"/>
                  </a:cubicBezTo>
                  <a:lnTo>
                    <a:pt x="51" y="195"/>
                  </a:lnTo>
                  <a:cubicBezTo>
                    <a:pt x="68" y="203"/>
                    <a:pt x="85" y="207"/>
                    <a:pt x="106" y="207"/>
                  </a:cubicBezTo>
                  <a:lnTo>
                    <a:pt x="132" y="203"/>
                  </a:lnTo>
                  <a:cubicBezTo>
                    <a:pt x="148" y="199"/>
                    <a:pt x="165" y="190"/>
                    <a:pt x="178" y="178"/>
                  </a:cubicBezTo>
                  <a:lnTo>
                    <a:pt x="195" y="157"/>
                  </a:lnTo>
                  <a:cubicBezTo>
                    <a:pt x="199" y="148"/>
                    <a:pt x="204" y="135"/>
                    <a:pt x="204" y="127"/>
                  </a:cubicBezTo>
                  <a:lnTo>
                    <a:pt x="204" y="123"/>
                  </a:lnTo>
                  <a:cubicBezTo>
                    <a:pt x="208" y="114"/>
                    <a:pt x="208" y="101"/>
                    <a:pt x="208" y="93"/>
                  </a:cubicBezTo>
                  <a:cubicBezTo>
                    <a:pt x="208" y="84"/>
                    <a:pt x="208" y="80"/>
                    <a:pt x="208" y="76"/>
                  </a:cubicBezTo>
                  <a:cubicBezTo>
                    <a:pt x="208" y="67"/>
                    <a:pt x="208" y="59"/>
                    <a:pt x="204" y="50"/>
                  </a:cubicBezTo>
                  <a:cubicBezTo>
                    <a:pt x="199" y="42"/>
                    <a:pt x="191" y="34"/>
                    <a:pt x="182" y="25"/>
                  </a:cubicBezTo>
                  <a:lnTo>
                    <a:pt x="165" y="12"/>
                  </a:lnTo>
                  <a:lnTo>
                    <a:pt x="148" y="4"/>
                  </a:lnTo>
                  <a:cubicBezTo>
                    <a:pt x="142" y="2"/>
                    <a:pt x="137" y="1"/>
                    <a:pt x="132" y="1"/>
                  </a:cubicBezTo>
                  <a:cubicBezTo>
                    <a:pt x="127" y="1"/>
                    <a:pt x="123" y="2"/>
                    <a:pt x="119" y="4"/>
                  </a:cubicBezTo>
                  <a:cubicBezTo>
                    <a:pt x="115" y="2"/>
                    <a:pt x="109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8"/>
            <p:cNvSpPr/>
            <p:nvPr/>
          </p:nvSpPr>
          <p:spPr>
            <a:xfrm>
              <a:off x="8230554" y="-320529"/>
              <a:ext cx="16120" cy="17471"/>
            </a:xfrm>
            <a:custGeom>
              <a:avLst/>
              <a:gdLst/>
              <a:ahLst/>
              <a:cxnLst/>
              <a:rect l="l" t="t" r="r" b="b"/>
              <a:pathLst>
                <a:path w="179" h="194" extrusionOk="0">
                  <a:moveTo>
                    <a:pt x="68" y="1"/>
                  </a:moveTo>
                  <a:cubicBezTo>
                    <a:pt x="51" y="5"/>
                    <a:pt x="39" y="14"/>
                    <a:pt x="30" y="26"/>
                  </a:cubicBezTo>
                  <a:lnTo>
                    <a:pt x="13" y="43"/>
                  </a:lnTo>
                  <a:cubicBezTo>
                    <a:pt x="9" y="56"/>
                    <a:pt x="5" y="73"/>
                    <a:pt x="5" y="86"/>
                  </a:cubicBezTo>
                  <a:lnTo>
                    <a:pt x="5" y="99"/>
                  </a:lnTo>
                  <a:lnTo>
                    <a:pt x="5" y="103"/>
                  </a:lnTo>
                  <a:cubicBezTo>
                    <a:pt x="0" y="111"/>
                    <a:pt x="5" y="120"/>
                    <a:pt x="9" y="128"/>
                  </a:cubicBezTo>
                  <a:lnTo>
                    <a:pt x="17" y="149"/>
                  </a:lnTo>
                  <a:cubicBezTo>
                    <a:pt x="22" y="162"/>
                    <a:pt x="30" y="171"/>
                    <a:pt x="39" y="175"/>
                  </a:cubicBezTo>
                  <a:cubicBezTo>
                    <a:pt x="43" y="179"/>
                    <a:pt x="51" y="183"/>
                    <a:pt x="55" y="188"/>
                  </a:cubicBezTo>
                  <a:cubicBezTo>
                    <a:pt x="64" y="191"/>
                    <a:pt x="73" y="194"/>
                    <a:pt x="81" y="194"/>
                  </a:cubicBezTo>
                  <a:cubicBezTo>
                    <a:pt x="84" y="194"/>
                    <a:pt x="87" y="193"/>
                    <a:pt x="89" y="192"/>
                  </a:cubicBezTo>
                  <a:lnTo>
                    <a:pt x="115" y="192"/>
                  </a:lnTo>
                  <a:lnTo>
                    <a:pt x="136" y="183"/>
                  </a:lnTo>
                  <a:cubicBezTo>
                    <a:pt x="145" y="175"/>
                    <a:pt x="153" y="166"/>
                    <a:pt x="162" y="158"/>
                  </a:cubicBezTo>
                  <a:cubicBezTo>
                    <a:pt x="166" y="149"/>
                    <a:pt x="174" y="141"/>
                    <a:pt x="174" y="128"/>
                  </a:cubicBezTo>
                  <a:cubicBezTo>
                    <a:pt x="178" y="120"/>
                    <a:pt x="178" y="111"/>
                    <a:pt x="178" y="103"/>
                  </a:cubicBezTo>
                  <a:lnTo>
                    <a:pt x="174" y="99"/>
                  </a:lnTo>
                  <a:lnTo>
                    <a:pt x="174" y="86"/>
                  </a:lnTo>
                  <a:cubicBezTo>
                    <a:pt x="174" y="73"/>
                    <a:pt x="174" y="65"/>
                    <a:pt x="170" y="52"/>
                  </a:cubicBezTo>
                  <a:cubicBezTo>
                    <a:pt x="166" y="43"/>
                    <a:pt x="157" y="31"/>
                    <a:pt x="149" y="26"/>
                  </a:cubicBezTo>
                  <a:cubicBezTo>
                    <a:pt x="132" y="9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8"/>
            <p:cNvSpPr/>
            <p:nvPr/>
          </p:nvSpPr>
          <p:spPr>
            <a:xfrm>
              <a:off x="8253428" y="-318458"/>
              <a:ext cx="18461" cy="17831"/>
            </a:xfrm>
            <a:custGeom>
              <a:avLst/>
              <a:gdLst/>
              <a:ahLst/>
              <a:cxnLst/>
              <a:rect l="l" t="t" r="r" b="b"/>
              <a:pathLst>
                <a:path w="205" h="198" extrusionOk="0">
                  <a:moveTo>
                    <a:pt x="125" y="0"/>
                  </a:moveTo>
                  <a:cubicBezTo>
                    <a:pt x="120" y="0"/>
                    <a:pt x="113" y="1"/>
                    <a:pt x="107" y="3"/>
                  </a:cubicBezTo>
                  <a:cubicBezTo>
                    <a:pt x="94" y="3"/>
                    <a:pt x="86" y="8"/>
                    <a:pt x="77" y="12"/>
                  </a:cubicBezTo>
                  <a:lnTo>
                    <a:pt x="56" y="25"/>
                  </a:lnTo>
                  <a:cubicBezTo>
                    <a:pt x="47" y="29"/>
                    <a:pt x="39" y="37"/>
                    <a:pt x="35" y="42"/>
                  </a:cubicBezTo>
                  <a:cubicBezTo>
                    <a:pt x="14" y="63"/>
                    <a:pt x="1" y="97"/>
                    <a:pt x="14" y="131"/>
                  </a:cubicBezTo>
                  <a:cubicBezTo>
                    <a:pt x="18" y="160"/>
                    <a:pt x="43" y="186"/>
                    <a:pt x="77" y="194"/>
                  </a:cubicBezTo>
                  <a:cubicBezTo>
                    <a:pt x="85" y="196"/>
                    <a:pt x="92" y="197"/>
                    <a:pt x="100" y="197"/>
                  </a:cubicBezTo>
                  <a:cubicBezTo>
                    <a:pt x="123" y="197"/>
                    <a:pt x="146" y="188"/>
                    <a:pt x="162" y="169"/>
                  </a:cubicBezTo>
                  <a:cubicBezTo>
                    <a:pt x="170" y="165"/>
                    <a:pt x="175" y="156"/>
                    <a:pt x="179" y="152"/>
                  </a:cubicBezTo>
                  <a:lnTo>
                    <a:pt x="192" y="131"/>
                  </a:lnTo>
                  <a:cubicBezTo>
                    <a:pt x="192" y="122"/>
                    <a:pt x="200" y="118"/>
                    <a:pt x="200" y="109"/>
                  </a:cubicBezTo>
                  <a:cubicBezTo>
                    <a:pt x="204" y="97"/>
                    <a:pt x="204" y="84"/>
                    <a:pt x="204" y="76"/>
                  </a:cubicBezTo>
                  <a:cubicBezTo>
                    <a:pt x="204" y="67"/>
                    <a:pt x="200" y="59"/>
                    <a:pt x="196" y="50"/>
                  </a:cubicBezTo>
                  <a:cubicBezTo>
                    <a:pt x="192" y="42"/>
                    <a:pt x="187" y="33"/>
                    <a:pt x="179" y="25"/>
                  </a:cubicBezTo>
                  <a:lnTo>
                    <a:pt x="162" y="12"/>
                  </a:lnTo>
                  <a:lnTo>
                    <a:pt x="141" y="3"/>
                  </a:lnTo>
                  <a:cubicBezTo>
                    <a:pt x="137" y="1"/>
                    <a:pt x="131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8"/>
            <p:cNvSpPr/>
            <p:nvPr/>
          </p:nvSpPr>
          <p:spPr>
            <a:xfrm>
              <a:off x="8220198" y="-336919"/>
              <a:ext cx="15760" cy="17291"/>
            </a:xfrm>
            <a:custGeom>
              <a:avLst/>
              <a:gdLst/>
              <a:ahLst/>
              <a:cxnLst/>
              <a:rect l="l" t="t" r="r" b="b"/>
              <a:pathLst>
                <a:path w="175" h="192" extrusionOk="0">
                  <a:moveTo>
                    <a:pt x="86" y="1"/>
                  </a:moveTo>
                  <a:lnTo>
                    <a:pt x="64" y="5"/>
                  </a:lnTo>
                  <a:lnTo>
                    <a:pt x="43" y="13"/>
                  </a:lnTo>
                  <a:cubicBezTo>
                    <a:pt x="26" y="26"/>
                    <a:pt x="9" y="43"/>
                    <a:pt x="5" y="64"/>
                  </a:cubicBezTo>
                  <a:lnTo>
                    <a:pt x="5" y="73"/>
                  </a:lnTo>
                  <a:lnTo>
                    <a:pt x="5" y="77"/>
                  </a:lnTo>
                  <a:lnTo>
                    <a:pt x="5" y="81"/>
                  </a:lnTo>
                  <a:cubicBezTo>
                    <a:pt x="1" y="94"/>
                    <a:pt x="1" y="111"/>
                    <a:pt x="5" y="128"/>
                  </a:cubicBezTo>
                  <a:cubicBezTo>
                    <a:pt x="5" y="136"/>
                    <a:pt x="9" y="141"/>
                    <a:pt x="14" y="149"/>
                  </a:cubicBezTo>
                  <a:cubicBezTo>
                    <a:pt x="31" y="174"/>
                    <a:pt x="56" y="191"/>
                    <a:pt x="90" y="191"/>
                  </a:cubicBezTo>
                  <a:cubicBezTo>
                    <a:pt x="103" y="191"/>
                    <a:pt x="120" y="187"/>
                    <a:pt x="132" y="179"/>
                  </a:cubicBezTo>
                  <a:cubicBezTo>
                    <a:pt x="145" y="170"/>
                    <a:pt x="158" y="162"/>
                    <a:pt x="162" y="149"/>
                  </a:cubicBezTo>
                  <a:cubicBezTo>
                    <a:pt x="170" y="141"/>
                    <a:pt x="170" y="136"/>
                    <a:pt x="170" y="128"/>
                  </a:cubicBezTo>
                  <a:cubicBezTo>
                    <a:pt x="175" y="115"/>
                    <a:pt x="170" y="102"/>
                    <a:pt x="166" y="94"/>
                  </a:cubicBezTo>
                  <a:lnTo>
                    <a:pt x="166" y="81"/>
                  </a:lnTo>
                  <a:lnTo>
                    <a:pt x="166" y="73"/>
                  </a:lnTo>
                  <a:lnTo>
                    <a:pt x="166" y="64"/>
                  </a:lnTo>
                  <a:cubicBezTo>
                    <a:pt x="166" y="56"/>
                    <a:pt x="162" y="51"/>
                    <a:pt x="158" y="43"/>
                  </a:cubicBezTo>
                  <a:cubicBezTo>
                    <a:pt x="154" y="35"/>
                    <a:pt x="145" y="26"/>
                    <a:pt x="137" y="18"/>
                  </a:cubicBezTo>
                  <a:cubicBezTo>
                    <a:pt x="132" y="13"/>
                    <a:pt x="124" y="9"/>
                    <a:pt x="120" y="9"/>
                  </a:cubicBezTo>
                  <a:cubicBezTo>
                    <a:pt x="107" y="5"/>
                    <a:pt x="98" y="1"/>
                    <a:pt x="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8"/>
            <p:cNvSpPr/>
            <p:nvPr/>
          </p:nvSpPr>
          <p:spPr>
            <a:xfrm>
              <a:off x="8222179" y="-397436"/>
              <a:ext cx="17651" cy="16660"/>
            </a:xfrm>
            <a:custGeom>
              <a:avLst/>
              <a:gdLst/>
              <a:ahLst/>
              <a:cxnLst/>
              <a:rect l="l" t="t" r="r" b="b"/>
              <a:pathLst>
                <a:path w="196" h="185" extrusionOk="0">
                  <a:moveTo>
                    <a:pt x="100" y="0"/>
                  </a:moveTo>
                  <a:cubicBezTo>
                    <a:pt x="62" y="0"/>
                    <a:pt x="23" y="24"/>
                    <a:pt x="13" y="70"/>
                  </a:cubicBezTo>
                  <a:cubicBezTo>
                    <a:pt x="0" y="92"/>
                    <a:pt x="4" y="117"/>
                    <a:pt x="17" y="134"/>
                  </a:cubicBezTo>
                  <a:cubicBezTo>
                    <a:pt x="34" y="168"/>
                    <a:pt x="67" y="185"/>
                    <a:pt x="100" y="185"/>
                  </a:cubicBezTo>
                  <a:cubicBezTo>
                    <a:pt x="133" y="185"/>
                    <a:pt x="165" y="168"/>
                    <a:pt x="182" y="134"/>
                  </a:cubicBezTo>
                  <a:cubicBezTo>
                    <a:pt x="195" y="117"/>
                    <a:pt x="195" y="92"/>
                    <a:pt x="187" y="70"/>
                  </a:cubicBezTo>
                  <a:cubicBezTo>
                    <a:pt x="176" y="24"/>
                    <a:pt x="138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8"/>
            <p:cNvSpPr/>
            <p:nvPr/>
          </p:nvSpPr>
          <p:spPr>
            <a:xfrm>
              <a:off x="8599146" y="-36949"/>
              <a:ext cx="843455" cy="836341"/>
            </a:xfrm>
            <a:custGeom>
              <a:avLst/>
              <a:gdLst/>
              <a:ahLst/>
              <a:cxnLst/>
              <a:rect l="l" t="t" r="r" b="b"/>
              <a:pathLst>
                <a:path w="9366" h="9287" extrusionOk="0">
                  <a:moveTo>
                    <a:pt x="6455" y="1"/>
                  </a:moveTo>
                  <a:cubicBezTo>
                    <a:pt x="6201" y="1"/>
                    <a:pt x="5945" y="78"/>
                    <a:pt x="5714" y="186"/>
                  </a:cubicBezTo>
                  <a:cubicBezTo>
                    <a:pt x="5629" y="232"/>
                    <a:pt x="5540" y="262"/>
                    <a:pt x="5446" y="279"/>
                  </a:cubicBezTo>
                  <a:cubicBezTo>
                    <a:pt x="5431" y="281"/>
                    <a:pt x="5417" y="281"/>
                    <a:pt x="5402" y="281"/>
                  </a:cubicBezTo>
                  <a:cubicBezTo>
                    <a:pt x="5265" y="281"/>
                    <a:pt x="5135" y="216"/>
                    <a:pt x="4997" y="181"/>
                  </a:cubicBezTo>
                  <a:cubicBezTo>
                    <a:pt x="4941" y="169"/>
                    <a:pt x="4885" y="163"/>
                    <a:pt x="4829" y="163"/>
                  </a:cubicBezTo>
                  <a:cubicBezTo>
                    <a:pt x="4469" y="163"/>
                    <a:pt x="4121" y="410"/>
                    <a:pt x="3945" y="733"/>
                  </a:cubicBezTo>
                  <a:cubicBezTo>
                    <a:pt x="3741" y="1106"/>
                    <a:pt x="3733" y="1556"/>
                    <a:pt x="3796" y="1976"/>
                  </a:cubicBezTo>
                  <a:cubicBezTo>
                    <a:pt x="3889" y="2619"/>
                    <a:pt x="3994" y="3330"/>
                    <a:pt x="4253" y="3925"/>
                  </a:cubicBezTo>
                  <a:lnTo>
                    <a:pt x="4253" y="3925"/>
                  </a:lnTo>
                  <a:cubicBezTo>
                    <a:pt x="4100" y="3578"/>
                    <a:pt x="3862" y="3226"/>
                    <a:pt x="3682" y="2883"/>
                  </a:cubicBezTo>
                  <a:cubicBezTo>
                    <a:pt x="3415" y="2387"/>
                    <a:pt x="3147" y="1882"/>
                    <a:pt x="2762" y="1475"/>
                  </a:cubicBezTo>
                  <a:cubicBezTo>
                    <a:pt x="2592" y="1288"/>
                    <a:pt x="2384" y="1136"/>
                    <a:pt x="2151" y="1034"/>
                  </a:cubicBezTo>
                  <a:cubicBezTo>
                    <a:pt x="2024" y="980"/>
                    <a:pt x="1889" y="952"/>
                    <a:pt x="1755" y="952"/>
                  </a:cubicBezTo>
                  <a:cubicBezTo>
                    <a:pt x="1637" y="952"/>
                    <a:pt x="1520" y="973"/>
                    <a:pt x="1409" y="1017"/>
                  </a:cubicBezTo>
                  <a:cubicBezTo>
                    <a:pt x="1150" y="1136"/>
                    <a:pt x="959" y="1369"/>
                    <a:pt x="895" y="1645"/>
                  </a:cubicBezTo>
                  <a:cubicBezTo>
                    <a:pt x="832" y="1920"/>
                    <a:pt x="861" y="2209"/>
                    <a:pt x="972" y="2468"/>
                  </a:cubicBezTo>
                  <a:cubicBezTo>
                    <a:pt x="966" y="2467"/>
                    <a:pt x="960" y="2467"/>
                    <a:pt x="955" y="2467"/>
                  </a:cubicBezTo>
                  <a:cubicBezTo>
                    <a:pt x="763" y="2467"/>
                    <a:pt x="602" y="2609"/>
                    <a:pt x="577" y="2798"/>
                  </a:cubicBezTo>
                  <a:cubicBezTo>
                    <a:pt x="255" y="2879"/>
                    <a:pt x="55" y="3244"/>
                    <a:pt x="102" y="3575"/>
                  </a:cubicBezTo>
                  <a:cubicBezTo>
                    <a:pt x="149" y="3901"/>
                    <a:pt x="395" y="4177"/>
                    <a:pt x="683" y="4334"/>
                  </a:cubicBezTo>
                  <a:cubicBezTo>
                    <a:pt x="870" y="4436"/>
                    <a:pt x="1061" y="4448"/>
                    <a:pt x="1252" y="4503"/>
                  </a:cubicBezTo>
                  <a:cubicBezTo>
                    <a:pt x="1489" y="4571"/>
                    <a:pt x="1722" y="4682"/>
                    <a:pt x="1951" y="4766"/>
                  </a:cubicBezTo>
                  <a:cubicBezTo>
                    <a:pt x="2365" y="4923"/>
                    <a:pt x="2855" y="5059"/>
                    <a:pt x="3317" y="5059"/>
                  </a:cubicBezTo>
                  <a:cubicBezTo>
                    <a:pt x="3419" y="5059"/>
                    <a:pt x="3520" y="5052"/>
                    <a:pt x="3618" y="5038"/>
                  </a:cubicBezTo>
                  <a:lnTo>
                    <a:pt x="3618" y="5038"/>
                  </a:lnTo>
                  <a:cubicBezTo>
                    <a:pt x="2995" y="5131"/>
                    <a:pt x="2431" y="5356"/>
                    <a:pt x="1837" y="5538"/>
                  </a:cubicBezTo>
                  <a:cubicBezTo>
                    <a:pt x="1290" y="5704"/>
                    <a:pt x="700" y="5848"/>
                    <a:pt x="289" y="6272"/>
                  </a:cubicBezTo>
                  <a:cubicBezTo>
                    <a:pt x="153" y="6412"/>
                    <a:pt x="39" y="6586"/>
                    <a:pt x="26" y="6781"/>
                  </a:cubicBezTo>
                  <a:cubicBezTo>
                    <a:pt x="0" y="7171"/>
                    <a:pt x="369" y="7477"/>
                    <a:pt x="743" y="7578"/>
                  </a:cubicBezTo>
                  <a:cubicBezTo>
                    <a:pt x="785" y="7591"/>
                    <a:pt x="836" y="7604"/>
                    <a:pt x="849" y="7651"/>
                  </a:cubicBezTo>
                  <a:cubicBezTo>
                    <a:pt x="853" y="7685"/>
                    <a:pt x="844" y="7723"/>
                    <a:pt x="823" y="7757"/>
                  </a:cubicBezTo>
                  <a:cubicBezTo>
                    <a:pt x="747" y="7931"/>
                    <a:pt x="798" y="8130"/>
                    <a:pt x="946" y="8253"/>
                  </a:cubicBezTo>
                  <a:cubicBezTo>
                    <a:pt x="989" y="8274"/>
                    <a:pt x="1023" y="8308"/>
                    <a:pt x="1056" y="8342"/>
                  </a:cubicBezTo>
                  <a:cubicBezTo>
                    <a:pt x="1082" y="8393"/>
                    <a:pt x="1095" y="8448"/>
                    <a:pt x="1095" y="8503"/>
                  </a:cubicBezTo>
                  <a:cubicBezTo>
                    <a:pt x="1150" y="8889"/>
                    <a:pt x="1447" y="9199"/>
                    <a:pt x="1828" y="9275"/>
                  </a:cubicBezTo>
                  <a:cubicBezTo>
                    <a:pt x="1874" y="9283"/>
                    <a:pt x="1919" y="9287"/>
                    <a:pt x="1963" y="9287"/>
                  </a:cubicBezTo>
                  <a:cubicBezTo>
                    <a:pt x="2464" y="9287"/>
                    <a:pt x="2868" y="8803"/>
                    <a:pt x="3169" y="8452"/>
                  </a:cubicBezTo>
                  <a:cubicBezTo>
                    <a:pt x="3667" y="7866"/>
                    <a:pt x="4037" y="7186"/>
                    <a:pt x="4256" y="6455"/>
                  </a:cubicBezTo>
                  <a:lnTo>
                    <a:pt x="4256" y="6455"/>
                  </a:lnTo>
                  <a:cubicBezTo>
                    <a:pt x="4126" y="7089"/>
                    <a:pt x="4105" y="7743"/>
                    <a:pt x="4199" y="8389"/>
                  </a:cubicBezTo>
                  <a:cubicBezTo>
                    <a:pt x="4233" y="8626"/>
                    <a:pt x="4284" y="8876"/>
                    <a:pt x="4458" y="9042"/>
                  </a:cubicBezTo>
                  <a:cubicBezTo>
                    <a:pt x="4581" y="9156"/>
                    <a:pt x="4749" y="9209"/>
                    <a:pt x="4919" y="9209"/>
                  </a:cubicBezTo>
                  <a:cubicBezTo>
                    <a:pt x="5001" y="9209"/>
                    <a:pt x="5084" y="9197"/>
                    <a:pt x="5162" y="9173"/>
                  </a:cubicBezTo>
                  <a:cubicBezTo>
                    <a:pt x="5404" y="9097"/>
                    <a:pt x="5608" y="8927"/>
                    <a:pt x="5777" y="8753"/>
                  </a:cubicBezTo>
                  <a:cubicBezTo>
                    <a:pt x="5943" y="8575"/>
                    <a:pt x="6095" y="8359"/>
                    <a:pt x="6108" y="8117"/>
                  </a:cubicBezTo>
                  <a:cubicBezTo>
                    <a:pt x="6490" y="8087"/>
                    <a:pt x="6863" y="7990"/>
                    <a:pt x="7207" y="7829"/>
                  </a:cubicBezTo>
                  <a:cubicBezTo>
                    <a:pt x="7287" y="7795"/>
                    <a:pt x="7359" y="7744"/>
                    <a:pt x="7419" y="7680"/>
                  </a:cubicBezTo>
                  <a:cubicBezTo>
                    <a:pt x="7503" y="7574"/>
                    <a:pt x="7520" y="7430"/>
                    <a:pt x="7516" y="7290"/>
                  </a:cubicBezTo>
                  <a:cubicBezTo>
                    <a:pt x="7478" y="6264"/>
                    <a:pt x="6821" y="5356"/>
                    <a:pt x="5854" y="5004"/>
                  </a:cubicBezTo>
                  <a:lnTo>
                    <a:pt x="5854" y="5004"/>
                  </a:lnTo>
                  <a:cubicBezTo>
                    <a:pt x="6385" y="5026"/>
                    <a:pt x="6901" y="5193"/>
                    <a:pt x="7426" y="5264"/>
                  </a:cubicBezTo>
                  <a:lnTo>
                    <a:pt x="7426" y="5264"/>
                  </a:lnTo>
                  <a:cubicBezTo>
                    <a:pt x="7601" y="5312"/>
                    <a:pt x="7780" y="5346"/>
                    <a:pt x="7962" y="5364"/>
                  </a:cubicBezTo>
                  <a:cubicBezTo>
                    <a:pt x="8028" y="5372"/>
                    <a:pt x="8098" y="5376"/>
                    <a:pt x="8167" y="5376"/>
                  </a:cubicBezTo>
                  <a:cubicBezTo>
                    <a:pt x="8491" y="5376"/>
                    <a:pt x="8824" y="5286"/>
                    <a:pt x="8988" y="5021"/>
                  </a:cubicBezTo>
                  <a:cubicBezTo>
                    <a:pt x="9018" y="4971"/>
                    <a:pt x="9040" y="4919"/>
                    <a:pt x="9056" y="4865"/>
                  </a:cubicBezTo>
                  <a:lnTo>
                    <a:pt x="9056" y="4865"/>
                  </a:lnTo>
                  <a:cubicBezTo>
                    <a:pt x="9157" y="4766"/>
                    <a:pt x="9239" y="4648"/>
                    <a:pt x="9293" y="4512"/>
                  </a:cubicBezTo>
                  <a:cubicBezTo>
                    <a:pt x="9353" y="4376"/>
                    <a:pt x="9365" y="4228"/>
                    <a:pt x="9340" y="4088"/>
                  </a:cubicBezTo>
                  <a:cubicBezTo>
                    <a:pt x="9267" y="3753"/>
                    <a:pt x="8958" y="3602"/>
                    <a:pt x="8603" y="3550"/>
                  </a:cubicBezTo>
                  <a:lnTo>
                    <a:pt x="8603" y="3550"/>
                  </a:lnTo>
                  <a:cubicBezTo>
                    <a:pt x="8584" y="3422"/>
                    <a:pt x="8489" y="3311"/>
                    <a:pt x="8356" y="3282"/>
                  </a:cubicBezTo>
                  <a:cubicBezTo>
                    <a:pt x="8449" y="3121"/>
                    <a:pt x="8543" y="2960"/>
                    <a:pt x="8585" y="2777"/>
                  </a:cubicBezTo>
                  <a:cubicBezTo>
                    <a:pt x="8627" y="2599"/>
                    <a:pt x="8606" y="2391"/>
                    <a:pt x="8492" y="2247"/>
                  </a:cubicBezTo>
                  <a:cubicBezTo>
                    <a:pt x="8375" y="2100"/>
                    <a:pt x="8188" y="2046"/>
                    <a:pt x="7994" y="2046"/>
                  </a:cubicBezTo>
                  <a:cubicBezTo>
                    <a:pt x="7892" y="2046"/>
                    <a:pt x="7787" y="2061"/>
                    <a:pt x="7690" y="2086"/>
                  </a:cubicBezTo>
                  <a:cubicBezTo>
                    <a:pt x="6859" y="2302"/>
                    <a:pt x="6032" y="3057"/>
                    <a:pt x="5463" y="3672"/>
                  </a:cubicBezTo>
                  <a:cubicBezTo>
                    <a:pt x="6061" y="2972"/>
                    <a:pt x="6536" y="2205"/>
                    <a:pt x="7096" y="1488"/>
                  </a:cubicBezTo>
                  <a:cubicBezTo>
                    <a:pt x="7270" y="1263"/>
                    <a:pt x="7419" y="996"/>
                    <a:pt x="7389" y="716"/>
                  </a:cubicBezTo>
                  <a:cubicBezTo>
                    <a:pt x="7351" y="372"/>
                    <a:pt x="7045" y="101"/>
                    <a:pt x="6710" y="29"/>
                  </a:cubicBezTo>
                  <a:cubicBezTo>
                    <a:pt x="6626" y="10"/>
                    <a:pt x="6540" y="1"/>
                    <a:pt x="6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8"/>
            <p:cNvSpPr/>
            <p:nvPr/>
          </p:nvSpPr>
          <p:spPr>
            <a:xfrm>
              <a:off x="8730895" y="104256"/>
              <a:ext cx="563474" cy="543572"/>
            </a:xfrm>
            <a:custGeom>
              <a:avLst/>
              <a:gdLst/>
              <a:ahLst/>
              <a:cxnLst/>
              <a:rect l="l" t="t" r="r" b="b"/>
              <a:pathLst>
                <a:path w="6257" h="6036" extrusionOk="0">
                  <a:moveTo>
                    <a:pt x="3267" y="0"/>
                  </a:moveTo>
                  <a:lnTo>
                    <a:pt x="3267" y="0"/>
                  </a:lnTo>
                  <a:cubicBezTo>
                    <a:pt x="3122" y="696"/>
                    <a:pt x="3487" y="1447"/>
                    <a:pt x="3245" y="2113"/>
                  </a:cubicBezTo>
                  <a:cubicBezTo>
                    <a:pt x="2995" y="1905"/>
                    <a:pt x="3190" y="1426"/>
                    <a:pt x="2944" y="1213"/>
                  </a:cubicBezTo>
                  <a:lnTo>
                    <a:pt x="2944" y="1213"/>
                  </a:lnTo>
                  <a:cubicBezTo>
                    <a:pt x="2825" y="1379"/>
                    <a:pt x="2915" y="1604"/>
                    <a:pt x="2978" y="1799"/>
                  </a:cubicBezTo>
                  <a:cubicBezTo>
                    <a:pt x="3067" y="2058"/>
                    <a:pt x="3105" y="2329"/>
                    <a:pt x="3101" y="2600"/>
                  </a:cubicBezTo>
                  <a:cubicBezTo>
                    <a:pt x="3097" y="2685"/>
                    <a:pt x="3080" y="2787"/>
                    <a:pt x="3004" y="2825"/>
                  </a:cubicBezTo>
                  <a:cubicBezTo>
                    <a:pt x="2984" y="2835"/>
                    <a:pt x="2965" y="2839"/>
                    <a:pt x="2946" y="2839"/>
                  </a:cubicBezTo>
                  <a:cubicBezTo>
                    <a:pt x="2855" y="2839"/>
                    <a:pt x="2768" y="2743"/>
                    <a:pt x="2715" y="2656"/>
                  </a:cubicBezTo>
                  <a:cubicBezTo>
                    <a:pt x="2507" y="2316"/>
                    <a:pt x="2274" y="1744"/>
                    <a:pt x="1820" y="1684"/>
                  </a:cubicBezTo>
                  <a:lnTo>
                    <a:pt x="1820" y="1684"/>
                  </a:lnTo>
                  <a:cubicBezTo>
                    <a:pt x="1833" y="1960"/>
                    <a:pt x="2104" y="2138"/>
                    <a:pt x="2270" y="2354"/>
                  </a:cubicBezTo>
                  <a:cubicBezTo>
                    <a:pt x="2304" y="2397"/>
                    <a:pt x="2333" y="2460"/>
                    <a:pt x="2295" y="2499"/>
                  </a:cubicBezTo>
                  <a:cubicBezTo>
                    <a:pt x="2280" y="2512"/>
                    <a:pt x="2262" y="2518"/>
                    <a:pt x="2244" y="2518"/>
                  </a:cubicBezTo>
                  <a:cubicBezTo>
                    <a:pt x="2212" y="2518"/>
                    <a:pt x="2177" y="2501"/>
                    <a:pt x="2147" y="2482"/>
                  </a:cubicBezTo>
                  <a:cubicBezTo>
                    <a:pt x="1871" y="2295"/>
                    <a:pt x="1617" y="2083"/>
                    <a:pt x="1388" y="1837"/>
                  </a:cubicBezTo>
                  <a:cubicBezTo>
                    <a:pt x="1268" y="1710"/>
                    <a:pt x="1126" y="1564"/>
                    <a:pt x="955" y="1564"/>
                  </a:cubicBezTo>
                  <a:cubicBezTo>
                    <a:pt x="944" y="1564"/>
                    <a:pt x="933" y="1564"/>
                    <a:pt x="921" y="1565"/>
                  </a:cubicBezTo>
                  <a:cubicBezTo>
                    <a:pt x="1006" y="1790"/>
                    <a:pt x="1159" y="1981"/>
                    <a:pt x="1358" y="2117"/>
                  </a:cubicBezTo>
                  <a:cubicBezTo>
                    <a:pt x="1519" y="2223"/>
                    <a:pt x="1718" y="2308"/>
                    <a:pt x="1791" y="2490"/>
                  </a:cubicBezTo>
                  <a:cubicBezTo>
                    <a:pt x="1812" y="2537"/>
                    <a:pt x="1812" y="2605"/>
                    <a:pt x="1765" y="2626"/>
                  </a:cubicBezTo>
                  <a:cubicBezTo>
                    <a:pt x="1753" y="2631"/>
                    <a:pt x="1740" y="2634"/>
                    <a:pt x="1728" y="2634"/>
                  </a:cubicBezTo>
                  <a:cubicBezTo>
                    <a:pt x="1711" y="2634"/>
                    <a:pt x="1693" y="2629"/>
                    <a:pt x="1676" y="2622"/>
                  </a:cubicBezTo>
                  <a:cubicBezTo>
                    <a:pt x="1449" y="2535"/>
                    <a:pt x="1235" y="2333"/>
                    <a:pt x="1012" y="2333"/>
                  </a:cubicBezTo>
                  <a:cubicBezTo>
                    <a:pt x="972" y="2333"/>
                    <a:pt x="932" y="2340"/>
                    <a:pt x="891" y="2354"/>
                  </a:cubicBezTo>
                  <a:cubicBezTo>
                    <a:pt x="1091" y="2554"/>
                    <a:pt x="1315" y="2723"/>
                    <a:pt x="1561" y="2855"/>
                  </a:cubicBezTo>
                  <a:cubicBezTo>
                    <a:pt x="1532" y="2858"/>
                    <a:pt x="1502" y="2860"/>
                    <a:pt x="1473" y="2860"/>
                  </a:cubicBezTo>
                  <a:cubicBezTo>
                    <a:pt x="1014" y="2860"/>
                    <a:pt x="592" y="2463"/>
                    <a:pt x="145" y="2463"/>
                  </a:cubicBezTo>
                  <a:cubicBezTo>
                    <a:pt x="97" y="2463"/>
                    <a:pt x="49" y="2467"/>
                    <a:pt x="1" y="2477"/>
                  </a:cubicBezTo>
                  <a:cubicBezTo>
                    <a:pt x="696" y="2995"/>
                    <a:pt x="1697" y="2876"/>
                    <a:pt x="2431" y="3334"/>
                  </a:cubicBezTo>
                  <a:cubicBezTo>
                    <a:pt x="2495" y="3377"/>
                    <a:pt x="2567" y="3449"/>
                    <a:pt x="2529" y="3517"/>
                  </a:cubicBezTo>
                  <a:cubicBezTo>
                    <a:pt x="2507" y="3550"/>
                    <a:pt x="2473" y="3572"/>
                    <a:pt x="2431" y="3580"/>
                  </a:cubicBezTo>
                  <a:cubicBezTo>
                    <a:pt x="1909" y="3767"/>
                    <a:pt x="1430" y="4004"/>
                    <a:pt x="917" y="4199"/>
                  </a:cubicBezTo>
                  <a:lnTo>
                    <a:pt x="700" y="4284"/>
                  </a:lnTo>
                  <a:cubicBezTo>
                    <a:pt x="742" y="4295"/>
                    <a:pt x="783" y="4300"/>
                    <a:pt x="825" y="4300"/>
                  </a:cubicBezTo>
                  <a:cubicBezTo>
                    <a:pt x="929" y="4300"/>
                    <a:pt x="1034" y="4271"/>
                    <a:pt x="1137" y="4238"/>
                  </a:cubicBezTo>
                  <a:cubicBezTo>
                    <a:pt x="1468" y="4132"/>
                    <a:pt x="1791" y="4000"/>
                    <a:pt x="2104" y="3852"/>
                  </a:cubicBezTo>
                  <a:cubicBezTo>
                    <a:pt x="2139" y="3836"/>
                    <a:pt x="2179" y="3819"/>
                    <a:pt x="2216" y="3819"/>
                  </a:cubicBezTo>
                  <a:cubicBezTo>
                    <a:pt x="2237" y="3819"/>
                    <a:pt x="2257" y="3825"/>
                    <a:pt x="2274" y="3839"/>
                  </a:cubicBezTo>
                  <a:cubicBezTo>
                    <a:pt x="2185" y="4182"/>
                    <a:pt x="1676" y="4356"/>
                    <a:pt x="1400" y="4509"/>
                  </a:cubicBezTo>
                  <a:cubicBezTo>
                    <a:pt x="1044" y="4708"/>
                    <a:pt x="688" y="4895"/>
                    <a:pt x="327" y="5082"/>
                  </a:cubicBezTo>
                  <a:cubicBezTo>
                    <a:pt x="255" y="5120"/>
                    <a:pt x="170" y="5166"/>
                    <a:pt x="149" y="5251"/>
                  </a:cubicBezTo>
                  <a:cubicBezTo>
                    <a:pt x="149" y="5253"/>
                    <a:pt x="153" y="5254"/>
                    <a:pt x="160" y="5254"/>
                  </a:cubicBezTo>
                  <a:cubicBezTo>
                    <a:pt x="231" y="5254"/>
                    <a:pt x="611" y="5173"/>
                    <a:pt x="645" y="5158"/>
                  </a:cubicBezTo>
                  <a:cubicBezTo>
                    <a:pt x="790" y="5103"/>
                    <a:pt x="925" y="5026"/>
                    <a:pt x="1048" y="4933"/>
                  </a:cubicBezTo>
                  <a:cubicBezTo>
                    <a:pt x="1225" y="4803"/>
                    <a:pt x="1574" y="4467"/>
                    <a:pt x="1799" y="4467"/>
                  </a:cubicBezTo>
                  <a:cubicBezTo>
                    <a:pt x="1800" y="4467"/>
                    <a:pt x="1802" y="4467"/>
                    <a:pt x="1803" y="4467"/>
                  </a:cubicBezTo>
                  <a:cubicBezTo>
                    <a:pt x="1727" y="4747"/>
                    <a:pt x="1405" y="4891"/>
                    <a:pt x="1222" y="5094"/>
                  </a:cubicBezTo>
                  <a:cubicBezTo>
                    <a:pt x="1184" y="5137"/>
                    <a:pt x="1150" y="5213"/>
                    <a:pt x="1197" y="5243"/>
                  </a:cubicBezTo>
                  <a:cubicBezTo>
                    <a:pt x="1383" y="5137"/>
                    <a:pt x="1553" y="5001"/>
                    <a:pt x="1701" y="4844"/>
                  </a:cubicBezTo>
                  <a:cubicBezTo>
                    <a:pt x="1726" y="4819"/>
                    <a:pt x="1956" y="4521"/>
                    <a:pt x="2043" y="4521"/>
                  </a:cubicBezTo>
                  <a:cubicBezTo>
                    <a:pt x="2060" y="4521"/>
                    <a:pt x="2071" y="4533"/>
                    <a:pt x="2075" y="4560"/>
                  </a:cubicBezTo>
                  <a:cubicBezTo>
                    <a:pt x="2075" y="4581"/>
                    <a:pt x="2066" y="4602"/>
                    <a:pt x="2053" y="4619"/>
                  </a:cubicBezTo>
                  <a:cubicBezTo>
                    <a:pt x="1952" y="4780"/>
                    <a:pt x="1354" y="5379"/>
                    <a:pt x="1426" y="5561"/>
                  </a:cubicBezTo>
                  <a:cubicBezTo>
                    <a:pt x="1430" y="5574"/>
                    <a:pt x="1441" y="5580"/>
                    <a:pt x="1453" y="5580"/>
                  </a:cubicBezTo>
                  <a:cubicBezTo>
                    <a:pt x="1477" y="5580"/>
                    <a:pt x="1508" y="5562"/>
                    <a:pt x="1528" y="5540"/>
                  </a:cubicBezTo>
                  <a:cubicBezTo>
                    <a:pt x="1658" y="5384"/>
                    <a:pt x="1960" y="4852"/>
                    <a:pt x="2176" y="4852"/>
                  </a:cubicBezTo>
                  <a:cubicBezTo>
                    <a:pt x="2177" y="4852"/>
                    <a:pt x="2178" y="4853"/>
                    <a:pt x="2180" y="4853"/>
                  </a:cubicBezTo>
                  <a:lnTo>
                    <a:pt x="2180" y="4853"/>
                  </a:lnTo>
                  <a:cubicBezTo>
                    <a:pt x="2160" y="4855"/>
                    <a:pt x="2060" y="5064"/>
                    <a:pt x="1947" y="5302"/>
                  </a:cubicBezTo>
                  <a:cubicBezTo>
                    <a:pt x="1799" y="5612"/>
                    <a:pt x="1634" y="5972"/>
                    <a:pt x="1612" y="6019"/>
                  </a:cubicBezTo>
                  <a:cubicBezTo>
                    <a:pt x="1626" y="6030"/>
                    <a:pt x="1641" y="6035"/>
                    <a:pt x="1656" y="6035"/>
                  </a:cubicBezTo>
                  <a:cubicBezTo>
                    <a:pt x="1709" y="6035"/>
                    <a:pt x="1765" y="5974"/>
                    <a:pt x="1795" y="5921"/>
                  </a:cubicBezTo>
                  <a:cubicBezTo>
                    <a:pt x="1911" y="5723"/>
                    <a:pt x="2666" y="4209"/>
                    <a:pt x="2843" y="4209"/>
                  </a:cubicBezTo>
                  <a:cubicBezTo>
                    <a:pt x="2848" y="4209"/>
                    <a:pt x="2852" y="4210"/>
                    <a:pt x="2855" y="4212"/>
                  </a:cubicBezTo>
                  <a:cubicBezTo>
                    <a:pt x="2872" y="4221"/>
                    <a:pt x="2885" y="4238"/>
                    <a:pt x="2893" y="4255"/>
                  </a:cubicBezTo>
                  <a:cubicBezTo>
                    <a:pt x="3042" y="4585"/>
                    <a:pt x="2931" y="5103"/>
                    <a:pt x="2970" y="5463"/>
                  </a:cubicBezTo>
                  <a:cubicBezTo>
                    <a:pt x="2977" y="5525"/>
                    <a:pt x="3013" y="5606"/>
                    <a:pt x="3069" y="5606"/>
                  </a:cubicBezTo>
                  <a:cubicBezTo>
                    <a:pt x="3075" y="5606"/>
                    <a:pt x="3082" y="5605"/>
                    <a:pt x="3088" y="5603"/>
                  </a:cubicBezTo>
                  <a:cubicBezTo>
                    <a:pt x="3127" y="5586"/>
                    <a:pt x="3139" y="5540"/>
                    <a:pt x="3148" y="5497"/>
                  </a:cubicBezTo>
                  <a:cubicBezTo>
                    <a:pt x="3207" y="5120"/>
                    <a:pt x="3101" y="4734"/>
                    <a:pt x="3224" y="4361"/>
                  </a:cubicBezTo>
                  <a:cubicBezTo>
                    <a:pt x="3513" y="4844"/>
                    <a:pt x="3411" y="5480"/>
                    <a:pt x="3686" y="5972"/>
                  </a:cubicBezTo>
                  <a:cubicBezTo>
                    <a:pt x="3763" y="5875"/>
                    <a:pt x="3733" y="5735"/>
                    <a:pt x="3703" y="5616"/>
                  </a:cubicBezTo>
                  <a:cubicBezTo>
                    <a:pt x="3589" y="5149"/>
                    <a:pt x="3530" y="4670"/>
                    <a:pt x="3534" y="4187"/>
                  </a:cubicBezTo>
                  <a:lnTo>
                    <a:pt x="3534" y="4187"/>
                  </a:lnTo>
                  <a:cubicBezTo>
                    <a:pt x="3746" y="4272"/>
                    <a:pt x="3843" y="4518"/>
                    <a:pt x="3903" y="4738"/>
                  </a:cubicBezTo>
                  <a:cubicBezTo>
                    <a:pt x="3966" y="4963"/>
                    <a:pt x="4022" y="5205"/>
                    <a:pt x="4200" y="5353"/>
                  </a:cubicBezTo>
                  <a:lnTo>
                    <a:pt x="3954" y="4331"/>
                  </a:lnTo>
                  <a:cubicBezTo>
                    <a:pt x="3932" y="4238"/>
                    <a:pt x="3924" y="4110"/>
                    <a:pt x="4013" y="4068"/>
                  </a:cubicBezTo>
                  <a:cubicBezTo>
                    <a:pt x="4178" y="4365"/>
                    <a:pt x="4369" y="4649"/>
                    <a:pt x="4581" y="4916"/>
                  </a:cubicBezTo>
                  <a:lnTo>
                    <a:pt x="4314" y="4314"/>
                  </a:lnTo>
                  <a:cubicBezTo>
                    <a:pt x="4276" y="4229"/>
                    <a:pt x="4246" y="4110"/>
                    <a:pt x="4323" y="4059"/>
                  </a:cubicBezTo>
                  <a:cubicBezTo>
                    <a:pt x="4518" y="4216"/>
                    <a:pt x="4683" y="4407"/>
                    <a:pt x="4819" y="4619"/>
                  </a:cubicBezTo>
                  <a:cubicBezTo>
                    <a:pt x="4844" y="4670"/>
                    <a:pt x="4883" y="4713"/>
                    <a:pt x="4929" y="4747"/>
                  </a:cubicBezTo>
                  <a:cubicBezTo>
                    <a:pt x="4947" y="4757"/>
                    <a:pt x="4967" y="4762"/>
                    <a:pt x="4987" y="4762"/>
                  </a:cubicBezTo>
                  <a:cubicBezTo>
                    <a:pt x="5022" y="4762"/>
                    <a:pt x="5056" y="4745"/>
                    <a:pt x="5078" y="4713"/>
                  </a:cubicBezTo>
                  <a:cubicBezTo>
                    <a:pt x="4874" y="4369"/>
                    <a:pt x="4624" y="4055"/>
                    <a:pt x="4335" y="3780"/>
                  </a:cubicBezTo>
                  <a:cubicBezTo>
                    <a:pt x="4366" y="3741"/>
                    <a:pt x="4409" y="3725"/>
                    <a:pt x="4456" y="3725"/>
                  </a:cubicBezTo>
                  <a:cubicBezTo>
                    <a:pt x="4535" y="3725"/>
                    <a:pt x="4623" y="3770"/>
                    <a:pt x="4679" y="3830"/>
                  </a:cubicBezTo>
                  <a:cubicBezTo>
                    <a:pt x="4772" y="3924"/>
                    <a:pt x="4840" y="4051"/>
                    <a:pt x="4967" y="4093"/>
                  </a:cubicBezTo>
                  <a:cubicBezTo>
                    <a:pt x="5044" y="3941"/>
                    <a:pt x="4878" y="3788"/>
                    <a:pt x="4738" y="3699"/>
                  </a:cubicBezTo>
                  <a:lnTo>
                    <a:pt x="4221" y="3381"/>
                  </a:lnTo>
                  <a:cubicBezTo>
                    <a:pt x="4295" y="3339"/>
                    <a:pt x="4376" y="3324"/>
                    <a:pt x="4460" y="3324"/>
                  </a:cubicBezTo>
                  <a:cubicBezTo>
                    <a:pt x="4582" y="3324"/>
                    <a:pt x="4709" y="3357"/>
                    <a:pt x="4827" y="3389"/>
                  </a:cubicBezTo>
                  <a:cubicBezTo>
                    <a:pt x="4921" y="3413"/>
                    <a:pt x="5024" y="3434"/>
                    <a:pt x="5122" y="3434"/>
                  </a:cubicBezTo>
                  <a:cubicBezTo>
                    <a:pt x="5233" y="3434"/>
                    <a:pt x="5338" y="3408"/>
                    <a:pt x="5421" y="3334"/>
                  </a:cubicBezTo>
                  <a:cubicBezTo>
                    <a:pt x="5336" y="3279"/>
                    <a:pt x="5234" y="3266"/>
                    <a:pt x="5127" y="3266"/>
                  </a:cubicBezTo>
                  <a:cubicBezTo>
                    <a:pt x="5029" y="3266"/>
                    <a:pt x="4927" y="3277"/>
                    <a:pt x="4832" y="3277"/>
                  </a:cubicBezTo>
                  <a:cubicBezTo>
                    <a:pt x="4704" y="3277"/>
                    <a:pt x="4588" y="3257"/>
                    <a:pt x="4505" y="3165"/>
                  </a:cubicBezTo>
                  <a:cubicBezTo>
                    <a:pt x="4658" y="3088"/>
                    <a:pt x="4827" y="3079"/>
                    <a:pt x="4997" y="3079"/>
                  </a:cubicBezTo>
                  <a:cubicBezTo>
                    <a:pt x="5054" y="3079"/>
                    <a:pt x="5111" y="3080"/>
                    <a:pt x="5167" y="3080"/>
                  </a:cubicBezTo>
                  <a:cubicBezTo>
                    <a:pt x="5459" y="3080"/>
                    <a:pt x="5748" y="3037"/>
                    <a:pt x="6032" y="2961"/>
                  </a:cubicBezTo>
                  <a:cubicBezTo>
                    <a:pt x="6130" y="2935"/>
                    <a:pt x="6244" y="2885"/>
                    <a:pt x="6257" y="2783"/>
                  </a:cubicBezTo>
                  <a:lnTo>
                    <a:pt x="6257" y="2783"/>
                  </a:lnTo>
                  <a:lnTo>
                    <a:pt x="4675" y="2948"/>
                  </a:lnTo>
                  <a:cubicBezTo>
                    <a:pt x="4661" y="2950"/>
                    <a:pt x="4647" y="2951"/>
                    <a:pt x="4633" y="2951"/>
                  </a:cubicBezTo>
                  <a:cubicBezTo>
                    <a:pt x="4528" y="2951"/>
                    <a:pt x="4405" y="2909"/>
                    <a:pt x="4420" y="2812"/>
                  </a:cubicBezTo>
                  <a:cubicBezTo>
                    <a:pt x="4768" y="2762"/>
                    <a:pt x="5103" y="2651"/>
                    <a:pt x="5417" y="2494"/>
                  </a:cubicBezTo>
                  <a:cubicBezTo>
                    <a:pt x="5380" y="2441"/>
                    <a:pt x="5321" y="2421"/>
                    <a:pt x="5256" y="2421"/>
                  </a:cubicBezTo>
                  <a:cubicBezTo>
                    <a:pt x="5192" y="2421"/>
                    <a:pt x="5123" y="2440"/>
                    <a:pt x="5065" y="2465"/>
                  </a:cubicBezTo>
                  <a:cubicBezTo>
                    <a:pt x="4981" y="2502"/>
                    <a:pt x="4885" y="2549"/>
                    <a:pt x="4794" y="2549"/>
                  </a:cubicBezTo>
                  <a:cubicBezTo>
                    <a:pt x="4762" y="2549"/>
                    <a:pt x="4730" y="2543"/>
                    <a:pt x="4700" y="2528"/>
                  </a:cubicBezTo>
                  <a:cubicBezTo>
                    <a:pt x="5018" y="2159"/>
                    <a:pt x="5680" y="2176"/>
                    <a:pt x="5922" y="1752"/>
                  </a:cubicBezTo>
                  <a:lnTo>
                    <a:pt x="5922" y="1752"/>
                  </a:lnTo>
                  <a:cubicBezTo>
                    <a:pt x="5294" y="1896"/>
                    <a:pt x="4785" y="2431"/>
                    <a:pt x="4145" y="2456"/>
                  </a:cubicBezTo>
                  <a:lnTo>
                    <a:pt x="4933" y="1875"/>
                  </a:lnTo>
                  <a:cubicBezTo>
                    <a:pt x="5014" y="1816"/>
                    <a:pt x="5095" y="1693"/>
                    <a:pt x="5010" y="1638"/>
                  </a:cubicBezTo>
                  <a:lnTo>
                    <a:pt x="5010" y="1638"/>
                  </a:lnTo>
                  <a:cubicBezTo>
                    <a:pt x="4889" y="1733"/>
                    <a:pt x="4134" y="2366"/>
                    <a:pt x="3885" y="2366"/>
                  </a:cubicBezTo>
                  <a:cubicBezTo>
                    <a:pt x="3846" y="2366"/>
                    <a:pt x="3820" y="2351"/>
                    <a:pt x="3809" y="2316"/>
                  </a:cubicBezTo>
                  <a:cubicBezTo>
                    <a:pt x="3801" y="2257"/>
                    <a:pt x="3809" y="2193"/>
                    <a:pt x="3835" y="2138"/>
                  </a:cubicBezTo>
                  <a:cubicBezTo>
                    <a:pt x="3971" y="1773"/>
                    <a:pt x="4123" y="1417"/>
                    <a:pt x="4293" y="1069"/>
                  </a:cubicBezTo>
                  <a:cubicBezTo>
                    <a:pt x="4399" y="853"/>
                    <a:pt x="4509" y="628"/>
                    <a:pt x="4509" y="391"/>
                  </a:cubicBezTo>
                  <a:cubicBezTo>
                    <a:pt x="4497" y="385"/>
                    <a:pt x="4485" y="382"/>
                    <a:pt x="4473" y="382"/>
                  </a:cubicBezTo>
                  <a:cubicBezTo>
                    <a:pt x="4409" y="382"/>
                    <a:pt x="4356" y="462"/>
                    <a:pt x="4331" y="531"/>
                  </a:cubicBezTo>
                  <a:lnTo>
                    <a:pt x="3869" y="1756"/>
                  </a:lnTo>
                  <a:cubicBezTo>
                    <a:pt x="3835" y="1854"/>
                    <a:pt x="3776" y="1968"/>
                    <a:pt x="3669" y="1968"/>
                  </a:cubicBezTo>
                  <a:cubicBezTo>
                    <a:pt x="3737" y="1655"/>
                    <a:pt x="3805" y="1336"/>
                    <a:pt x="3873" y="1023"/>
                  </a:cubicBezTo>
                  <a:cubicBezTo>
                    <a:pt x="3894" y="934"/>
                    <a:pt x="3890" y="802"/>
                    <a:pt x="3797" y="789"/>
                  </a:cubicBezTo>
                  <a:cubicBezTo>
                    <a:pt x="3695" y="1124"/>
                    <a:pt x="3593" y="1464"/>
                    <a:pt x="3491" y="1799"/>
                  </a:cubicBezTo>
                  <a:lnTo>
                    <a:pt x="3462" y="454"/>
                  </a:lnTo>
                  <a:cubicBezTo>
                    <a:pt x="3457" y="280"/>
                    <a:pt x="3428" y="68"/>
                    <a:pt x="3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8"/>
            <p:cNvSpPr/>
            <p:nvPr/>
          </p:nvSpPr>
          <p:spPr>
            <a:xfrm>
              <a:off x="9022760" y="312011"/>
              <a:ext cx="32870" cy="75376"/>
            </a:xfrm>
            <a:custGeom>
              <a:avLst/>
              <a:gdLst/>
              <a:ahLst/>
              <a:cxnLst/>
              <a:rect l="l" t="t" r="r" b="b"/>
              <a:pathLst>
                <a:path w="365" h="837" extrusionOk="0">
                  <a:moveTo>
                    <a:pt x="182" y="1"/>
                  </a:moveTo>
                  <a:cubicBezTo>
                    <a:pt x="161" y="1"/>
                    <a:pt x="136" y="5"/>
                    <a:pt x="115" y="18"/>
                  </a:cubicBezTo>
                  <a:cubicBezTo>
                    <a:pt x="93" y="22"/>
                    <a:pt x="72" y="35"/>
                    <a:pt x="55" y="52"/>
                  </a:cubicBezTo>
                  <a:cubicBezTo>
                    <a:pt x="38" y="69"/>
                    <a:pt x="26" y="90"/>
                    <a:pt x="17" y="111"/>
                  </a:cubicBezTo>
                  <a:cubicBezTo>
                    <a:pt x="9" y="132"/>
                    <a:pt x="0" y="158"/>
                    <a:pt x="4" y="183"/>
                  </a:cubicBezTo>
                  <a:lnTo>
                    <a:pt x="9" y="230"/>
                  </a:lnTo>
                  <a:cubicBezTo>
                    <a:pt x="17" y="259"/>
                    <a:pt x="34" y="289"/>
                    <a:pt x="55" y="310"/>
                  </a:cubicBezTo>
                  <a:lnTo>
                    <a:pt x="93" y="336"/>
                  </a:lnTo>
                  <a:cubicBezTo>
                    <a:pt x="119" y="353"/>
                    <a:pt x="153" y="361"/>
                    <a:pt x="182" y="361"/>
                  </a:cubicBezTo>
                  <a:cubicBezTo>
                    <a:pt x="187" y="362"/>
                    <a:pt x="192" y="362"/>
                    <a:pt x="196" y="362"/>
                  </a:cubicBezTo>
                  <a:cubicBezTo>
                    <a:pt x="217" y="362"/>
                    <a:pt x="237" y="355"/>
                    <a:pt x="255" y="349"/>
                  </a:cubicBezTo>
                  <a:lnTo>
                    <a:pt x="259" y="344"/>
                  </a:lnTo>
                  <a:lnTo>
                    <a:pt x="259" y="344"/>
                  </a:lnTo>
                  <a:cubicBezTo>
                    <a:pt x="267" y="412"/>
                    <a:pt x="259" y="480"/>
                    <a:pt x="242" y="544"/>
                  </a:cubicBezTo>
                  <a:cubicBezTo>
                    <a:pt x="225" y="590"/>
                    <a:pt x="204" y="637"/>
                    <a:pt x="178" y="675"/>
                  </a:cubicBezTo>
                  <a:cubicBezTo>
                    <a:pt x="144" y="718"/>
                    <a:pt x="110" y="751"/>
                    <a:pt x="72" y="785"/>
                  </a:cubicBezTo>
                  <a:cubicBezTo>
                    <a:pt x="51" y="806"/>
                    <a:pt x="71" y="836"/>
                    <a:pt x="93" y="836"/>
                  </a:cubicBezTo>
                  <a:cubicBezTo>
                    <a:pt x="97" y="836"/>
                    <a:pt x="102" y="835"/>
                    <a:pt x="106" y="832"/>
                  </a:cubicBezTo>
                  <a:cubicBezTo>
                    <a:pt x="208" y="773"/>
                    <a:pt x="276" y="675"/>
                    <a:pt x="305" y="561"/>
                  </a:cubicBezTo>
                  <a:cubicBezTo>
                    <a:pt x="318" y="505"/>
                    <a:pt x="327" y="450"/>
                    <a:pt x="322" y="395"/>
                  </a:cubicBezTo>
                  <a:cubicBezTo>
                    <a:pt x="322" y="366"/>
                    <a:pt x="318" y="336"/>
                    <a:pt x="310" y="310"/>
                  </a:cubicBezTo>
                  <a:cubicBezTo>
                    <a:pt x="327" y="293"/>
                    <a:pt x="344" y="272"/>
                    <a:pt x="348" y="251"/>
                  </a:cubicBezTo>
                  <a:cubicBezTo>
                    <a:pt x="361" y="230"/>
                    <a:pt x="365" y="204"/>
                    <a:pt x="365" y="183"/>
                  </a:cubicBezTo>
                  <a:lnTo>
                    <a:pt x="361" y="132"/>
                  </a:lnTo>
                  <a:cubicBezTo>
                    <a:pt x="352" y="103"/>
                    <a:pt x="335" y="77"/>
                    <a:pt x="314" y="52"/>
                  </a:cubicBezTo>
                  <a:lnTo>
                    <a:pt x="276" y="26"/>
                  </a:lnTo>
                  <a:cubicBezTo>
                    <a:pt x="246" y="9"/>
                    <a:pt x="216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8"/>
            <p:cNvSpPr/>
            <p:nvPr/>
          </p:nvSpPr>
          <p:spPr>
            <a:xfrm>
              <a:off x="9060133" y="365954"/>
              <a:ext cx="49350" cy="55204"/>
            </a:xfrm>
            <a:custGeom>
              <a:avLst/>
              <a:gdLst/>
              <a:ahLst/>
              <a:cxnLst/>
              <a:rect l="l" t="t" r="r" b="b"/>
              <a:pathLst>
                <a:path w="548" h="613" extrusionOk="0">
                  <a:moveTo>
                    <a:pt x="366" y="1"/>
                  </a:moveTo>
                  <a:cubicBezTo>
                    <a:pt x="342" y="1"/>
                    <a:pt x="319" y="6"/>
                    <a:pt x="298" y="17"/>
                  </a:cubicBezTo>
                  <a:cubicBezTo>
                    <a:pt x="234" y="42"/>
                    <a:pt x="192" y="106"/>
                    <a:pt x="187" y="178"/>
                  </a:cubicBezTo>
                  <a:lnTo>
                    <a:pt x="196" y="225"/>
                  </a:lnTo>
                  <a:cubicBezTo>
                    <a:pt x="204" y="254"/>
                    <a:pt x="221" y="284"/>
                    <a:pt x="243" y="305"/>
                  </a:cubicBezTo>
                  <a:lnTo>
                    <a:pt x="276" y="331"/>
                  </a:lnTo>
                  <a:cubicBezTo>
                    <a:pt x="259" y="360"/>
                    <a:pt x="243" y="386"/>
                    <a:pt x="221" y="411"/>
                  </a:cubicBezTo>
                  <a:cubicBezTo>
                    <a:pt x="196" y="441"/>
                    <a:pt x="162" y="471"/>
                    <a:pt x="128" y="488"/>
                  </a:cubicBezTo>
                  <a:cubicBezTo>
                    <a:pt x="111" y="500"/>
                    <a:pt x="94" y="509"/>
                    <a:pt x="73" y="517"/>
                  </a:cubicBezTo>
                  <a:cubicBezTo>
                    <a:pt x="47" y="521"/>
                    <a:pt x="26" y="534"/>
                    <a:pt x="9" y="555"/>
                  </a:cubicBezTo>
                  <a:cubicBezTo>
                    <a:pt x="1" y="572"/>
                    <a:pt x="5" y="594"/>
                    <a:pt x="22" y="602"/>
                  </a:cubicBezTo>
                  <a:cubicBezTo>
                    <a:pt x="31" y="609"/>
                    <a:pt x="41" y="612"/>
                    <a:pt x="53" y="612"/>
                  </a:cubicBezTo>
                  <a:cubicBezTo>
                    <a:pt x="75" y="612"/>
                    <a:pt x="100" y="602"/>
                    <a:pt x="120" y="594"/>
                  </a:cubicBezTo>
                  <a:cubicBezTo>
                    <a:pt x="145" y="581"/>
                    <a:pt x="175" y="568"/>
                    <a:pt x="196" y="551"/>
                  </a:cubicBezTo>
                  <a:cubicBezTo>
                    <a:pt x="247" y="517"/>
                    <a:pt x="289" y="475"/>
                    <a:pt x="323" y="428"/>
                  </a:cubicBezTo>
                  <a:cubicBezTo>
                    <a:pt x="336" y="403"/>
                    <a:pt x="349" y="382"/>
                    <a:pt x="357" y="356"/>
                  </a:cubicBezTo>
                  <a:lnTo>
                    <a:pt x="370" y="356"/>
                  </a:lnTo>
                  <a:lnTo>
                    <a:pt x="416" y="348"/>
                  </a:lnTo>
                  <a:cubicBezTo>
                    <a:pt x="438" y="343"/>
                    <a:pt x="459" y="335"/>
                    <a:pt x="476" y="318"/>
                  </a:cubicBezTo>
                  <a:cubicBezTo>
                    <a:pt x="497" y="305"/>
                    <a:pt x="514" y="288"/>
                    <a:pt x="522" y="267"/>
                  </a:cubicBezTo>
                  <a:cubicBezTo>
                    <a:pt x="531" y="254"/>
                    <a:pt x="539" y="242"/>
                    <a:pt x="539" y="225"/>
                  </a:cubicBezTo>
                  <a:cubicBezTo>
                    <a:pt x="548" y="203"/>
                    <a:pt x="548" y="178"/>
                    <a:pt x="539" y="157"/>
                  </a:cubicBezTo>
                  <a:cubicBezTo>
                    <a:pt x="539" y="148"/>
                    <a:pt x="539" y="140"/>
                    <a:pt x="535" y="131"/>
                  </a:cubicBezTo>
                  <a:cubicBezTo>
                    <a:pt x="535" y="131"/>
                    <a:pt x="535" y="127"/>
                    <a:pt x="535" y="127"/>
                  </a:cubicBezTo>
                  <a:lnTo>
                    <a:pt x="535" y="119"/>
                  </a:lnTo>
                  <a:cubicBezTo>
                    <a:pt x="531" y="110"/>
                    <a:pt x="527" y="97"/>
                    <a:pt x="522" y="89"/>
                  </a:cubicBezTo>
                  <a:cubicBezTo>
                    <a:pt x="514" y="76"/>
                    <a:pt x="501" y="63"/>
                    <a:pt x="493" y="51"/>
                  </a:cubicBezTo>
                  <a:cubicBezTo>
                    <a:pt x="476" y="34"/>
                    <a:pt x="459" y="21"/>
                    <a:pt x="438" y="17"/>
                  </a:cubicBezTo>
                  <a:cubicBezTo>
                    <a:pt x="414" y="6"/>
                    <a:pt x="390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8"/>
            <p:cNvSpPr/>
            <p:nvPr/>
          </p:nvSpPr>
          <p:spPr>
            <a:xfrm>
              <a:off x="9040321" y="425659"/>
              <a:ext cx="42416" cy="35031"/>
            </a:xfrm>
            <a:custGeom>
              <a:avLst/>
              <a:gdLst/>
              <a:ahLst/>
              <a:cxnLst/>
              <a:rect l="l" t="t" r="r" b="b"/>
              <a:pathLst>
                <a:path w="471" h="389" extrusionOk="0">
                  <a:moveTo>
                    <a:pt x="78" y="1"/>
                  </a:moveTo>
                  <a:cubicBezTo>
                    <a:pt x="61" y="1"/>
                    <a:pt x="43" y="3"/>
                    <a:pt x="26" y="7"/>
                  </a:cubicBezTo>
                  <a:cubicBezTo>
                    <a:pt x="0" y="20"/>
                    <a:pt x="9" y="54"/>
                    <a:pt x="34" y="58"/>
                  </a:cubicBezTo>
                  <a:cubicBezTo>
                    <a:pt x="60" y="58"/>
                    <a:pt x="89" y="58"/>
                    <a:pt x="119" y="62"/>
                  </a:cubicBezTo>
                  <a:cubicBezTo>
                    <a:pt x="144" y="66"/>
                    <a:pt x="170" y="79"/>
                    <a:pt x="195" y="92"/>
                  </a:cubicBezTo>
                  <a:cubicBezTo>
                    <a:pt x="233" y="113"/>
                    <a:pt x="263" y="143"/>
                    <a:pt x="289" y="177"/>
                  </a:cubicBezTo>
                  <a:cubicBezTo>
                    <a:pt x="280" y="181"/>
                    <a:pt x="276" y="189"/>
                    <a:pt x="272" y="198"/>
                  </a:cubicBezTo>
                  <a:cubicBezTo>
                    <a:pt x="259" y="206"/>
                    <a:pt x="255" y="219"/>
                    <a:pt x="250" y="236"/>
                  </a:cubicBezTo>
                  <a:lnTo>
                    <a:pt x="250" y="244"/>
                  </a:lnTo>
                  <a:cubicBezTo>
                    <a:pt x="246" y="257"/>
                    <a:pt x="246" y="266"/>
                    <a:pt x="246" y="274"/>
                  </a:cubicBezTo>
                  <a:cubicBezTo>
                    <a:pt x="246" y="295"/>
                    <a:pt x="250" y="317"/>
                    <a:pt x="263" y="334"/>
                  </a:cubicBezTo>
                  <a:cubicBezTo>
                    <a:pt x="267" y="342"/>
                    <a:pt x="272" y="350"/>
                    <a:pt x="280" y="355"/>
                  </a:cubicBezTo>
                  <a:lnTo>
                    <a:pt x="293" y="367"/>
                  </a:lnTo>
                  <a:cubicBezTo>
                    <a:pt x="301" y="376"/>
                    <a:pt x="314" y="380"/>
                    <a:pt x="327" y="384"/>
                  </a:cubicBezTo>
                  <a:cubicBezTo>
                    <a:pt x="340" y="389"/>
                    <a:pt x="348" y="389"/>
                    <a:pt x="356" y="389"/>
                  </a:cubicBezTo>
                  <a:cubicBezTo>
                    <a:pt x="369" y="389"/>
                    <a:pt x="378" y="389"/>
                    <a:pt x="386" y="384"/>
                  </a:cubicBezTo>
                  <a:lnTo>
                    <a:pt x="416" y="376"/>
                  </a:lnTo>
                  <a:cubicBezTo>
                    <a:pt x="420" y="367"/>
                    <a:pt x="429" y="363"/>
                    <a:pt x="437" y="355"/>
                  </a:cubicBezTo>
                  <a:cubicBezTo>
                    <a:pt x="446" y="350"/>
                    <a:pt x="450" y="342"/>
                    <a:pt x="454" y="334"/>
                  </a:cubicBezTo>
                  <a:cubicBezTo>
                    <a:pt x="467" y="317"/>
                    <a:pt x="471" y="295"/>
                    <a:pt x="471" y="274"/>
                  </a:cubicBezTo>
                  <a:lnTo>
                    <a:pt x="463" y="249"/>
                  </a:lnTo>
                  <a:lnTo>
                    <a:pt x="463" y="240"/>
                  </a:lnTo>
                  <a:lnTo>
                    <a:pt x="454" y="215"/>
                  </a:lnTo>
                  <a:cubicBezTo>
                    <a:pt x="446" y="202"/>
                    <a:pt x="437" y="189"/>
                    <a:pt x="424" y="181"/>
                  </a:cubicBezTo>
                  <a:cubicBezTo>
                    <a:pt x="416" y="177"/>
                    <a:pt x="407" y="168"/>
                    <a:pt x="399" y="168"/>
                  </a:cubicBezTo>
                  <a:cubicBezTo>
                    <a:pt x="390" y="162"/>
                    <a:pt x="380" y="158"/>
                    <a:pt x="369" y="158"/>
                  </a:cubicBezTo>
                  <a:cubicBezTo>
                    <a:pt x="365" y="158"/>
                    <a:pt x="361" y="158"/>
                    <a:pt x="356" y="160"/>
                  </a:cubicBezTo>
                  <a:lnTo>
                    <a:pt x="340" y="160"/>
                  </a:lnTo>
                  <a:cubicBezTo>
                    <a:pt x="327" y="138"/>
                    <a:pt x="314" y="121"/>
                    <a:pt x="301" y="104"/>
                  </a:cubicBezTo>
                  <a:cubicBezTo>
                    <a:pt x="255" y="54"/>
                    <a:pt x="195" y="20"/>
                    <a:pt x="127" y="7"/>
                  </a:cubicBezTo>
                  <a:cubicBezTo>
                    <a:pt x="113" y="3"/>
                    <a:pt x="96" y="1"/>
                    <a:pt x="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8"/>
            <p:cNvSpPr/>
            <p:nvPr/>
          </p:nvSpPr>
          <p:spPr>
            <a:xfrm>
              <a:off x="8987549" y="377841"/>
              <a:ext cx="29088" cy="39354"/>
            </a:xfrm>
            <a:custGeom>
              <a:avLst/>
              <a:gdLst/>
              <a:ahLst/>
              <a:cxnLst/>
              <a:rect l="l" t="t" r="r" b="b"/>
              <a:pathLst>
                <a:path w="323" h="437" extrusionOk="0">
                  <a:moveTo>
                    <a:pt x="96" y="0"/>
                  </a:moveTo>
                  <a:cubicBezTo>
                    <a:pt x="90" y="0"/>
                    <a:pt x="84" y="1"/>
                    <a:pt x="77" y="4"/>
                  </a:cubicBezTo>
                  <a:cubicBezTo>
                    <a:pt x="75" y="2"/>
                    <a:pt x="73" y="2"/>
                    <a:pt x="71" y="2"/>
                  </a:cubicBezTo>
                  <a:cubicBezTo>
                    <a:pt x="66" y="2"/>
                    <a:pt x="62" y="5"/>
                    <a:pt x="56" y="8"/>
                  </a:cubicBezTo>
                  <a:cubicBezTo>
                    <a:pt x="43" y="12"/>
                    <a:pt x="35" y="16"/>
                    <a:pt x="26" y="25"/>
                  </a:cubicBezTo>
                  <a:lnTo>
                    <a:pt x="14" y="46"/>
                  </a:lnTo>
                  <a:cubicBezTo>
                    <a:pt x="5" y="59"/>
                    <a:pt x="1" y="71"/>
                    <a:pt x="1" y="88"/>
                  </a:cubicBezTo>
                  <a:cubicBezTo>
                    <a:pt x="1" y="97"/>
                    <a:pt x="1" y="105"/>
                    <a:pt x="5" y="114"/>
                  </a:cubicBezTo>
                  <a:cubicBezTo>
                    <a:pt x="7" y="117"/>
                    <a:pt x="7" y="118"/>
                    <a:pt x="7" y="118"/>
                  </a:cubicBezTo>
                  <a:cubicBezTo>
                    <a:pt x="7" y="118"/>
                    <a:pt x="6" y="117"/>
                    <a:pt x="6" y="117"/>
                  </a:cubicBezTo>
                  <a:cubicBezTo>
                    <a:pt x="5" y="117"/>
                    <a:pt x="5" y="117"/>
                    <a:pt x="5" y="118"/>
                  </a:cubicBezTo>
                  <a:cubicBezTo>
                    <a:pt x="5" y="122"/>
                    <a:pt x="9" y="131"/>
                    <a:pt x="14" y="139"/>
                  </a:cubicBezTo>
                  <a:cubicBezTo>
                    <a:pt x="14" y="143"/>
                    <a:pt x="18" y="148"/>
                    <a:pt x="18" y="156"/>
                  </a:cubicBezTo>
                  <a:lnTo>
                    <a:pt x="22" y="165"/>
                  </a:lnTo>
                  <a:lnTo>
                    <a:pt x="31" y="182"/>
                  </a:lnTo>
                  <a:lnTo>
                    <a:pt x="48" y="203"/>
                  </a:lnTo>
                  <a:lnTo>
                    <a:pt x="69" y="220"/>
                  </a:lnTo>
                  <a:lnTo>
                    <a:pt x="73" y="224"/>
                  </a:lnTo>
                  <a:lnTo>
                    <a:pt x="81" y="224"/>
                  </a:lnTo>
                  <a:lnTo>
                    <a:pt x="111" y="237"/>
                  </a:lnTo>
                  <a:lnTo>
                    <a:pt x="120" y="237"/>
                  </a:lnTo>
                  <a:cubicBezTo>
                    <a:pt x="124" y="271"/>
                    <a:pt x="137" y="300"/>
                    <a:pt x="154" y="326"/>
                  </a:cubicBezTo>
                  <a:cubicBezTo>
                    <a:pt x="166" y="351"/>
                    <a:pt x="183" y="373"/>
                    <a:pt x="204" y="394"/>
                  </a:cubicBezTo>
                  <a:cubicBezTo>
                    <a:pt x="217" y="402"/>
                    <a:pt x="226" y="411"/>
                    <a:pt x="238" y="419"/>
                  </a:cubicBezTo>
                  <a:cubicBezTo>
                    <a:pt x="255" y="428"/>
                    <a:pt x="272" y="436"/>
                    <a:pt x="285" y="436"/>
                  </a:cubicBezTo>
                  <a:cubicBezTo>
                    <a:pt x="287" y="436"/>
                    <a:pt x="289" y="437"/>
                    <a:pt x="291" y="437"/>
                  </a:cubicBezTo>
                  <a:cubicBezTo>
                    <a:pt x="316" y="437"/>
                    <a:pt x="322" y="410"/>
                    <a:pt x="306" y="398"/>
                  </a:cubicBezTo>
                  <a:cubicBezTo>
                    <a:pt x="289" y="381"/>
                    <a:pt x="268" y="368"/>
                    <a:pt x="251" y="351"/>
                  </a:cubicBezTo>
                  <a:cubicBezTo>
                    <a:pt x="234" y="339"/>
                    <a:pt x="217" y="322"/>
                    <a:pt x="204" y="300"/>
                  </a:cubicBezTo>
                  <a:cubicBezTo>
                    <a:pt x="192" y="279"/>
                    <a:pt x="183" y="262"/>
                    <a:pt x="175" y="241"/>
                  </a:cubicBezTo>
                  <a:lnTo>
                    <a:pt x="179" y="241"/>
                  </a:lnTo>
                  <a:lnTo>
                    <a:pt x="204" y="228"/>
                  </a:lnTo>
                  <a:lnTo>
                    <a:pt x="230" y="211"/>
                  </a:lnTo>
                  <a:lnTo>
                    <a:pt x="247" y="186"/>
                  </a:lnTo>
                  <a:lnTo>
                    <a:pt x="260" y="160"/>
                  </a:lnTo>
                  <a:cubicBezTo>
                    <a:pt x="264" y="143"/>
                    <a:pt x="264" y="127"/>
                    <a:pt x="260" y="114"/>
                  </a:cubicBezTo>
                  <a:cubicBezTo>
                    <a:pt x="260" y="101"/>
                    <a:pt x="255" y="93"/>
                    <a:pt x="251" y="84"/>
                  </a:cubicBezTo>
                  <a:cubicBezTo>
                    <a:pt x="247" y="71"/>
                    <a:pt x="243" y="63"/>
                    <a:pt x="234" y="59"/>
                  </a:cubicBezTo>
                  <a:cubicBezTo>
                    <a:pt x="230" y="50"/>
                    <a:pt x="226" y="42"/>
                    <a:pt x="217" y="37"/>
                  </a:cubicBezTo>
                  <a:cubicBezTo>
                    <a:pt x="200" y="25"/>
                    <a:pt x="183" y="16"/>
                    <a:pt x="162" y="12"/>
                  </a:cubicBezTo>
                  <a:lnTo>
                    <a:pt x="132" y="12"/>
                  </a:lnTo>
                  <a:lnTo>
                    <a:pt x="115" y="4"/>
                  </a:lnTo>
                  <a:cubicBezTo>
                    <a:pt x="109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8"/>
            <p:cNvSpPr/>
            <p:nvPr/>
          </p:nvSpPr>
          <p:spPr>
            <a:xfrm>
              <a:off x="8928744" y="354156"/>
              <a:ext cx="61237" cy="62858"/>
            </a:xfrm>
            <a:custGeom>
              <a:avLst/>
              <a:gdLst/>
              <a:ahLst/>
              <a:cxnLst/>
              <a:rect l="l" t="t" r="r" b="b"/>
              <a:pathLst>
                <a:path w="680" h="698" extrusionOk="0">
                  <a:moveTo>
                    <a:pt x="186" y="0"/>
                  </a:moveTo>
                  <a:cubicBezTo>
                    <a:pt x="153" y="0"/>
                    <a:pt x="121" y="9"/>
                    <a:pt x="90" y="25"/>
                  </a:cubicBezTo>
                  <a:cubicBezTo>
                    <a:pt x="64" y="42"/>
                    <a:pt x="43" y="63"/>
                    <a:pt x="30" y="88"/>
                  </a:cubicBezTo>
                  <a:cubicBezTo>
                    <a:pt x="22" y="101"/>
                    <a:pt x="13" y="118"/>
                    <a:pt x="9" y="135"/>
                  </a:cubicBezTo>
                  <a:cubicBezTo>
                    <a:pt x="5" y="152"/>
                    <a:pt x="1" y="169"/>
                    <a:pt x="1" y="186"/>
                  </a:cubicBezTo>
                  <a:lnTo>
                    <a:pt x="9" y="233"/>
                  </a:lnTo>
                  <a:cubicBezTo>
                    <a:pt x="18" y="262"/>
                    <a:pt x="35" y="292"/>
                    <a:pt x="56" y="313"/>
                  </a:cubicBezTo>
                  <a:lnTo>
                    <a:pt x="60" y="322"/>
                  </a:lnTo>
                  <a:lnTo>
                    <a:pt x="98" y="347"/>
                  </a:lnTo>
                  <a:cubicBezTo>
                    <a:pt x="119" y="360"/>
                    <a:pt x="141" y="368"/>
                    <a:pt x="166" y="368"/>
                  </a:cubicBezTo>
                  <a:cubicBezTo>
                    <a:pt x="172" y="370"/>
                    <a:pt x="180" y="371"/>
                    <a:pt x="188" y="371"/>
                  </a:cubicBezTo>
                  <a:cubicBezTo>
                    <a:pt x="196" y="371"/>
                    <a:pt x="204" y="370"/>
                    <a:pt x="213" y="368"/>
                  </a:cubicBezTo>
                  <a:lnTo>
                    <a:pt x="226" y="368"/>
                  </a:lnTo>
                  <a:cubicBezTo>
                    <a:pt x="230" y="377"/>
                    <a:pt x="234" y="385"/>
                    <a:pt x="234" y="390"/>
                  </a:cubicBezTo>
                  <a:cubicBezTo>
                    <a:pt x="264" y="445"/>
                    <a:pt x="298" y="491"/>
                    <a:pt x="340" y="534"/>
                  </a:cubicBezTo>
                  <a:cubicBezTo>
                    <a:pt x="382" y="576"/>
                    <a:pt x="429" y="610"/>
                    <a:pt x="484" y="640"/>
                  </a:cubicBezTo>
                  <a:cubicBezTo>
                    <a:pt x="505" y="652"/>
                    <a:pt x="531" y="665"/>
                    <a:pt x="561" y="678"/>
                  </a:cubicBezTo>
                  <a:cubicBezTo>
                    <a:pt x="579" y="691"/>
                    <a:pt x="601" y="698"/>
                    <a:pt x="623" y="698"/>
                  </a:cubicBezTo>
                  <a:cubicBezTo>
                    <a:pt x="636" y="698"/>
                    <a:pt x="650" y="695"/>
                    <a:pt x="662" y="691"/>
                  </a:cubicBezTo>
                  <a:cubicBezTo>
                    <a:pt x="675" y="682"/>
                    <a:pt x="679" y="661"/>
                    <a:pt x="671" y="648"/>
                  </a:cubicBezTo>
                  <a:cubicBezTo>
                    <a:pt x="654" y="623"/>
                    <a:pt x="628" y="606"/>
                    <a:pt x="599" y="597"/>
                  </a:cubicBezTo>
                  <a:cubicBezTo>
                    <a:pt x="573" y="589"/>
                    <a:pt x="552" y="576"/>
                    <a:pt x="531" y="563"/>
                  </a:cubicBezTo>
                  <a:cubicBezTo>
                    <a:pt x="484" y="538"/>
                    <a:pt x="442" y="504"/>
                    <a:pt x="404" y="466"/>
                  </a:cubicBezTo>
                  <a:cubicBezTo>
                    <a:pt x="370" y="432"/>
                    <a:pt x="336" y="390"/>
                    <a:pt x="306" y="347"/>
                  </a:cubicBezTo>
                  <a:lnTo>
                    <a:pt x="298" y="334"/>
                  </a:lnTo>
                  <a:lnTo>
                    <a:pt x="315" y="322"/>
                  </a:lnTo>
                  <a:lnTo>
                    <a:pt x="340" y="288"/>
                  </a:lnTo>
                  <a:cubicBezTo>
                    <a:pt x="353" y="267"/>
                    <a:pt x="361" y="241"/>
                    <a:pt x="361" y="220"/>
                  </a:cubicBezTo>
                  <a:cubicBezTo>
                    <a:pt x="370" y="194"/>
                    <a:pt x="365" y="169"/>
                    <a:pt x="361" y="148"/>
                  </a:cubicBezTo>
                  <a:lnTo>
                    <a:pt x="361" y="139"/>
                  </a:lnTo>
                  <a:cubicBezTo>
                    <a:pt x="353" y="122"/>
                    <a:pt x="349" y="110"/>
                    <a:pt x="340" y="93"/>
                  </a:cubicBezTo>
                  <a:cubicBezTo>
                    <a:pt x="332" y="71"/>
                    <a:pt x="315" y="54"/>
                    <a:pt x="293" y="42"/>
                  </a:cubicBezTo>
                  <a:cubicBezTo>
                    <a:pt x="285" y="33"/>
                    <a:pt x="272" y="25"/>
                    <a:pt x="259" y="21"/>
                  </a:cubicBezTo>
                  <a:cubicBezTo>
                    <a:pt x="247" y="12"/>
                    <a:pt x="234" y="8"/>
                    <a:pt x="221" y="4"/>
                  </a:cubicBezTo>
                  <a:cubicBezTo>
                    <a:pt x="209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8"/>
            <p:cNvSpPr/>
            <p:nvPr/>
          </p:nvSpPr>
          <p:spPr>
            <a:xfrm>
              <a:off x="8922620" y="417825"/>
              <a:ext cx="68082" cy="62318"/>
            </a:xfrm>
            <a:custGeom>
              <a:avLst/>
              <a:gdLst/>
              <a:ahLst/>
              <a:cxnLst/>
              <a:rect l="l" t="t" r="r" b="b"/>
              <a:pathLst>
                <a:path w="756" h="692" extrusionOk="0">
                  <a:moveTo>
                    <a:pt x="705" y="1"/>
                  </a:moveTo>
                  <a:cubicBezTo>
                    <a:pt x="671" y="1"/>
                    <a:pt x="637" y="13"/>
                    <a:pt x="607" y="30"/>
                  </a:cubicBezTo>
                  <a:cubicBezTo>
                    <a:pt x="582" y="43"/>
                    <a:pt x="556" y="60"/>
                    <a:pt x="531" y="73"/>
                  </a:cubicBezTo>
                  <a:cubicBezTo>
                    <a:pt x="480" y="111"/>
                    <a:pt x="433" y="153"/>
                    <a:pt x="391" y="200"/>
                  </a:cubicBezTo>
                  <a:cubicBezTo>
                    <a:pt x="349" y="247"/>
                    <a:pt x="315" y="302"/>
                    <a:pt x="289" y="357"/>
                  </a:cubicBezTo>
                  <a:lnTo>
                    <a:pt x="289" y="361"/>
                  </a:lnTo>
                  <a:lnTo>
                    <a:pt x="281" y="353"/>
                  </a:lnTo>
                  <a:cubicBezTo>
                    <a:pt x="264" y="344"/>
                    <a:pt x="251" y="340"/>
                    <a:pt x="234" y="336"/>
                  </a:cubicBezTo>
                  <a:lnTo>
                    <a:pt x="187" y="327"/>
                  </a:lnTo>
                  <a:cubicBezTo>
                    <a:pt x="162" y="327"/>
                    <a:pt x="137" y="331"/>
                    <a:pt x="115" y="344"/>
                  </a:cubicBezTo>
                  <a:cubicBezTo>
                    <a:pt x="98" y="348"/>
                    <a:pt x="86" y="357"/>
                    <a:pt x="77" y="365"/>
                  </a:cubicBezTo>
                  <a:cubicBezTo>
                    <a:pt x="56" y="378"/>
                    <a:pt x="39" y="399"/>
                    <a:pt x="31" y="421"/>
                  </a:cubicBezTo>
                  <a:cubicBezTo>
                    <a:pt x="22" y="433"/>
                    <a:pt x="18" y="450"/>
                    <a:pt x="9" y="463"/>
                  </a:cubicBezTo>
                  <a:lnTo>
                    <a:pt x="5" y="510"/>
                  </a:lnTo>
                  <a:cubicBezTo>
                    <a:pt x="1" y="535"/>
                    <a:pt x="9" y="560"/>
                    <a:pt x="18" y="582"/>
                  </a:cubicBezTo>
                  <a:cubicBezTo>
                    <a:pt x="26" y="603"/>
                    <a:pt x="39" y="624"/>
                    <a:pt x="56" y="641"/>
                  </a:cubicBezTo>
                  <a:lnTo>
                    <a:pt x="94" y="667"/>
                  </a:lnTo>
                  <a:cubicBezTo>
                    <a:pt x="115" y="683"/>
                    <a:pt x="137" y="688"/>
                    <a:pt x="162" y="692"/>
                  </a:cubicBezTo>
                  <a:lnTo>
                    <a:pt x="192" y="692"/>
                  </a:lnTo>
                  <a:cubicBezTo>
                    <a:pt x="200" y="692"/>
                    <a:pt x="209" y="688"/>
                    <a:pt x="221" y="688"/>
                  </a:cubicBezTo>
                  <a:cubicBezTo>
                    <a:pt x="230" y="688"/>
                    <a:pt x="243" y="683"/>
                    <a:pt x="251" y="679"/>
                  </a:cubicBezTo>
                  <a:lnTo>
                    <a:pt x="294" y="662"/>
                  </a:lnTo>
                  <a:cubicBezTo>
                    <a:pt x="315" y="654"/>
                    <a:pt x="332" y="637"/>
                    <a:pt x="340" y="620"/>
                  </a:cubicBezTo>
                  <a:cubicBezTo>
                    <a:pt x="353" y="607"/>
                    <a:pt x="361" y="594"/>
                    <a:pt x="366" y="577"/>
                  </a:cubicBezTo>
                  <a:cubicBezTo>
                    <a:pt x="374" y="560"/>
                    <a:pt x="383" y="535"/>
                    <a:pt x="378" y="514"/>
                  </a:cubicBezTo>
                  <a:lnTo>
                    <a:pt x="374" y="467"/>
                  </a:lnTo>
                  <a:lnTo>
                    <a:pt x="357" y="425"/>
                  </a:lnTo>
                  <a:lnTo>
                    <a:pt x="353" y="421"/>
                  </a:lnTo>
                  <a:cubicBezTo>
                    <a:pt x="357" y="412"/>
                    <a:pt x="361" y="404"/>
                    <a:pt x="366" y="395"/>
                  </a:cubicBezTo>
                  <a:cubicBezTo>
                    <a:pt x="391" y="344"/>
                    <a:pt x="425" y="298"/>
                    <a:pt x="459" y="255"/>
                  </a:cubicBezTo>
                  <a:cubicBezTo>
                    <a:pt x="497" y="217"/>
                    <a:pt x="540" y="179"/>
                    <a:pt x="582" y="149"/>
                  </a:cubicBezTo>
                  <a:cubicBezTo>
                    <a:pt x="607" y="136"/>
                    <a:pt x="629" y="124"/>
                    <a:pt x="654" y="111"/>
                  </a:cubicBezTo>
                  <a:cubicBezTo>
                    <a:pt x="684" y="98"/>
                    <a:pt x="709" y="85"/>
                    <a:pt x="735" y="68"/>
                  </a:cubicBezTo>
                  <a:cubicBezTo>
                    <a:pt x="756" y="43"/>
                    <a:pt x="735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8"/>
            <p:cNvSpPr/>
            <p:nvPr/>
          </p:nvSpPr>
          <p:spPr>
            <a:xfrm>
              <a:off x="8971520" y="314713"/>
              <a:ext cx="54393" cy="83391"/>
            </a:xfrm>
            <a:custGeom>
              <a:avLst/>
              <a:gdLst/>
              <a:ahLst/>
              <a:cxnLst/>
              <a:rect l="l" t="t" r="r" b="b"/>
              <a:pathLst>
                <a:path w="604" h="926" extrusionOk="0">
                  <a:moveTo>
                    <a:pt x="578" y="911"/>
                  </a:moveTo>
                  <a:cubicBezTo>
                    <a:pt x="577" y="913"/>
                    <a:pt x="576" y="913"/>
                    <a:pt x="576" y="913"/>
                  </a:cubicBezTo>
                  <a:cubicBezTo>
                    <a:pt x="576" y="913"/>
                    <a:pt x="576" y="912"/>
                    <a:pt x="578" y="911"/>
                  </a:cubicBezTo>
                  <a:close/>
                  <a:moveTo>
                    <a:pt x="166" y="0"/>
                  </a:moveTo>
                  <a:cubicBezTo>
                    <a:pt x="145" y="0"/>
                    <a:pt x="124" y="5"/>
                    <a:pt x="103" y="13"/>
                  </a:cubicBezTo>
                  <a:cubicBezTo>
                    <a:pt x="81" y="17"/>
                    <a:pt x="64" y="30"/>
                    <a:pt x="52" y="47"/>
                  </a:cubicBezTo>
                  <a:cubicBezTo>
                    <a:pt x="35" y="60"/>
                    <a:pt x="22" y="77"/>
                    <a:pt x="18" y="98"/>
                  </a:cubicBezTo>
                  <a:cubicBezTo>
                    <a:pt x="5" y="119"/>
                    <a:pt x="1" y="140"/>
                    <a:pt x="5" y="162"/>
                  </a:cubicBezTo>
                  <a:cubicBezTo>
                    <a:pt x="5" y="174"/>
                    <a:pt x="5" y="187"/>
                    <a:pt x="9" y="204"/>
                  </a:cubicBezTo>
                  <a:cubicBezTo>
                    <a:pt x="18" y="229"/>
                    <a:pt x="30" y="255"/>
                    <a:pt x="52" y="272"/>
                  </a:cubicBezTo>
                  <a:lnTo>
                    <a:pt x="81" y="297"/>
                  </a:lnTo>
                  <a:cubicBezTo>
                    <a:pt x="107" y="310"/>
                    <a:pt x="132" y="319"/>
                    <a:pt x="162" y="319"/>
                  </a:cubicBezTo>
                  <a:cubicBezTo>
                    <a:pt x="183" y="319"/>
                    <a:pt x="204" y="314"/>
                    <a:pt x="221" y="306"/>
                  </a:cubicBezTo>
                  <a:lnTo>
                    <a:pt x="226" y="306"/>
                  </a:lnTo>
                  <a:cubicBezTo>
                    <a:pt x="268" y="331"/>
                    <a:pt x="302" y="361"/>
                    <a:pt x="332" y="391"/>
                  </a:cubicBezTo>
                  <a:cubicBezTo>
                    <a:pt x="378" y="437"/>
                    <a:pt x="416" y="488"/>
                    <a:pt x="442" y="548"/>
                  </a:cubicBezTo>
                  <a:cubicBezTo>
                    <a:pt x="472" y="603"/>
                    <a:pt x="493" y="658"/>
                    <a:pt x="505" y="721"/>
                  </a:cubicBezTo>
                  <a:cubicBezTo>
                    <a:pt x="510" y="751"/>
                    <a:pt x="514" y="781"/>
                    <a:pt x="514" y="811"/>
                  </a:cubicBezTo>
                  <a:lnTo>
                    <a:pt x="514" y="857"/>
                  </a:lnTo>
                  <a:cubicBezTo>
                    <a:pt x="514" y="866"/>
                    <a:pt x="514" y="878"/>
                    <a:pt x="514" y="887"/>
                  </a:cubicBezTo>
                  <a:cubicBezTo>
                    <a:pt x="514" y="890"/>
                    <a:pt x="519" y="907"/>
                    <a:pt x="522" y="907"/>
                  </a:cubicBezTo>
                  <a:cubicBezTo>
                    <a:pt x="522" y="907"/>
                    <a:pt x="522" y="906"/>
                    <a:pt x="522" y="904"/>
                  </a:cubicBezTo>
                  <a:cubicBezTo>
                    <a:pt x="527" y="918"/>
                    <a:pt x="539" y="925"/>
                    <a:pt x="552" y="925"/>
                  </a:cubicBezTo>
                  <a:cubicBezTo>
                    <a:pt x="562" y="925"/>
                    <a:pt x="572" y="920"/>
                    <a:pt x="580" y="910"/>
                  </a:cubicBezTo>
                  <a:lnTo>
                    <a:pt x="580" y="910"/>
                  </a:lnTo>
                  <a:cubicBezTo>
                    <a:pt x="582" y="910"/>
                    <a:pt x="584" y="909"/>
                    <a:pt x="586" y="908"/>
                  </a:cubicBezTo>
                  <a:lnTo>
                    <a:pt x="590" y="895"/>
                  </a:lnTo>
                  <a:cubicBezTo>
                    <a:pt x="599" y="887"/>
                    <a:pt x="599" y="878"/>
                    <a:pt x="599" y="866"/>
                  </a:cubicBezTo>
                  <a:cubicBezTo>
                    <a:pt x="603" y="849"/>
                    <a:pt x="603" y="832"/>
                    <a:pt x="603" y="815"/>
                  </a:cubicBezTo>
                  <a:cubicBezTo>
                    <a:pt x="603" y="777"/>
                    <a:pt x="603" y="743"/>
                    <a:pt x="599" y="705"/>
                  </a:cubicBezTo>
                  <a:cubicBezTo>
                    <a:pt x="586" y="637"/>
                    <a:pt x="561" y="565"/>
                    <a:pt x="527" y="501"/>
                  </a:cubicBezTo>
                  <a:cubicBezTo>
                    <a:pt x="467" y="403"/>
                    <a:pt x="387" y="319"/>
                    <a:pt x="285" y="259"/>
                  </a:cubicBezTo>
                  <a:cubicBezTo>
                    <a:pt x="298" y="246"/>
                    <a:pt x="306" y="234"/>
                    <a:pt x="310" y="221"/>
                  </a:cubicBezTo>
                  <a:cubicBezTo>
                    <a:pt x="319" y="200"/>
                    <a:pt x="323" y="179"/>
                    <a:pt x="323" y="157"/>
                  </a:cubicBezTo>
                  <a:cubicBezTo>
                    <a:pt x="323" y="145"/>
                    <a:pt x="319" y="132"/>
                    <a:pt x="319" y="115"/>
                  </a:cubicBezTo>
                  <a:cubicBezTo>
                    <a:pt x="310" y="90"/>
                    <a:pt x="298" y="64"/>
                    <a:pt x="276" y="47"/>
                  </a:cubicBezTo>
                  <a:lnTo>
                    <a:pt x="243" y="22"/>
                  </a:lnTo>
                  <a:cubicBezTo>
                    <a:pt x="221" y="9"/>
                    <a:pt x="192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8"/>
            <p:cNvSpPr/>
            <p:nvPr/>
          </p:nvSpPr>
          <p:spPr>
            <a:xfrm>
              <a:off x="8986018" y="387296"/>
              <a:ext cx="77627" cy="118873"/>
            </a:xfrm>
            <a:custGeom>
              <a:avLst/>
              <a:gdLst/>
              <a:ahLst/>
              <a:cxnLst/>
              <a:rect l="l" t="t" r="r" b="b"/>
              <a:pathLst>
                <a:path w="862" h="1320" extrusionOk="0">
                  <a:moveTo>
                    <a:pt x="671" y="0"/>
                  </a:moveTo>
                  <a:lnTo>
                    <a:pt x="624" y="9"/>
                  </a:lnTo>
                  <a:lnTo>
                    <a:pt x="582" y="26"/>
                  </a:lnTo>
                  <a:cubicBezTo>
                    <a:pt x="561" y="38"/>
                    <a:pt x="544" y="55"/>
                    <a:pt x="531" y="72"/>
                  </a:cubicBezTo>
                  <a:cubicBezTo>
                    <a:pt x="514" y="89"/>
                    <a:pt x="501" y="111"/>
                    <a:pt x="497" y="136"/>
                  </a:cubicBezTo>
                  <a:lnTo>
                    <a:pt x="497" y="140"/>
                  </a:lnTo>
                  <a:lnTo>
                    <a:pt x="497" y="145"/>
                  </a:lnTo>
                  <a:cubicBezTo>
                    <a:pt x="493" y="157"/>
                    <a:pt x="489" y="174"/>
                    <a:pt x="493" y="191"/>
                  </a:cubicBezTo>
                  <a:cubicBezTo>
                    <a:pt x="493" y="238"/>
                    <a:pt x="514" y="284"/>
                    <a:pt x="544" y="323"/>
                  </a:cubicBezTo>
                  <a:cubicBezTo>
                    <a:pt x="548" y="327"/>
                    <a:pt x="557" y="327"/>
                    <a:pt x="561" y="331"/>
                  </a:cubicBezTo>
                  <a:cubicBezTo>
                    <a:pt x="544" y="348"/>
                    <a:pt x="527" y="361"/>
                    <a:pt x="506" y="369"/>
                  </a:cubicBezTo>
                  <a:cubicBezTo>
                    <a:pt x="489" y="378"/>
                    <a:pt x="467" y="386"/>
                    <a:pt x="446" y="391"/>
                  </a:cubicBezTo>
                  <a:lnTo>
                    <a:pt x="374" y="391"/>
                  </a:lnTo>
                  <a:cubicBezTo>
                    <a:pt x="357" y="391"/>
                    <a:pt x="344" y="403"/>
                    <a:pt x="340" y="420"/>
                  </a:cubicBezTo>
                  <a:cubicBezTo>
                    <a:pt x="340" y="437"/>
                    <a:pt x="349" y="454"/>
                    <a:pt x="366" y="458"/>
                  </a:cubicBezTo>
                  <a:cubicBezTo>
                    <a:pt x="381" y="460"/>
                    <a:pt x="396" y="462"/>
                    <a:pt x="412" y="462"/>
                  </a:cubicBezTo>
                  <a:cubicBezTo>
                    <a:pt x="428" y="462"/>
                    <a:pt x="444" y="460"/>
                    <a:pt x="459" y="458"/>
                  </a:cubicBezTo>
                  <a:lnTo>
                    <a:pt x="467" y="458"/>
                  </a:lnTo>
                  <a:cubicBezTo>
                    <a:pt x="463" y="467"/>
                    <a:pt x="463" y="475"/>
                    <a:pt x="467" y="484"/>
                  </a:cubicBezTo>
                  <a:cubicBezTo>
                    <a:pt x="472" y="492"/>
                    <a:pt x="476" y="501"/>
                    <a:pt x="484" y="509"/>
                  </a:cubicBezTo>
                  <a:cubicBezTo>
                    <a:pt x="480" y="514"/>
                    <a:pt x="476" y="514"/>
                    <a:pt x="476" y="518"/>
                  </a:cubicBezTo>
                  <a:cubicBezTo>
                    <a:pt x="472" y="522"/>
                    <a:pt x="467" y="530"/>
                    <a:pt x="467" y="535"/>
                  </a:cubicBezTo>
                  <a:cubicBezTo>
                    <a:pt x="468" y="534"/>
                    <a:pt x="469" y="534"/>
                    <a:pt x="469" y="534"/>
                  </a:cubicBezTo>
                  <a:lnTo>
                    <a:pt x="469" y="534"/>
                  </a:lnTo>
                  <a:cubicBezTo>
                    <a:pt x="470" y="534"/>
                    <a:pt x="467" y="540"/>
                    <a:pt x="467" y="543"/>
                  </a:cubicBezTo>
                  <a:cubicBezTo>
                    <a:pt x="467" y="543"/>
                    <a:pt x="467" y="547"/>
                    <a:pt x="463" y="547"/>
                  </a:cubicBezTo>
                  <a:cubicBezTo>
                    <a:pt x="463" y="552"/>
                    <a:pt x="463" y="552"/>
                    <a:pt x="463" y="556"/>
                  </a:cubicBezTo>
                  <a:cubicBezTo>
                    <a:pt x="463" y="560"/>
                    <a:pt x="459" y="564"/>
                    <a:pt x="459" y="569"/>
                  </a:cubicBezTo>
                  <a:lnTo>
                    <a:pt x="451" y="581"/>
                  </a:lnTo>
                  <a:cubicBezTo>
                    <a:pt x="451" y="581"/>
                    <a:pt x="446" y="586"/>
                    <a:pt x="446" y="586"/>
                  </a:cubicBezTo>
                  <a:cubicBezTo>
                    <a:pt x="442" y="594"/>
                    <a:pt x="434" y="598"/>
                    <a:pt x="425" y="607"/>
                  </a:cubicBezTo>
                  <a:lnTo>
                    <a:pt x="421" y="611"/>
                  </a:lnTo>
                  <a:lnTo>
                    <a:pt x="417" y="611"/>
                  </a:lnTo>
                  <a:lnTo>
                    <a:pt x="408" y="620"/>
                  </a:lnTo>
                  <a:cubicBezTo>
                    <a:pt x="400" y="624"/>
                    <a:pt x="391" y="628"/>
                    <a:pt x="383" y="632"/>
                  </a:cubicBezTo>
                  <a:lnTo>
                    <a:pt x="370" y="632"/>
                  </a:lnTo>
                  <a:cubicBezTo>
                    <a:pt x="370" y="615"/>
                    <a:pt x="366" y="598"/>
                    <a:pt x="366" y="586"/>
                  </a:cubicBezTo>
                  <a:cubicBezTo>
                    <a:pt x="357" y="556"/>
                    <a:pt x="340" y="530"/>
                    <a:pt x="319" y="509"/>
                  </a:cubicBezTo>
                  <a:cubicBezTo>
                    <a:pt x="315" y="505"/>
                    <a:pt x="311" y="501"/>
                    <a:pt x="306" y="501"/>
                  </a:cubicBezTo>
                  <a:cubicBezTo>
                    <a:pt x="298" y="492"/>
                    <a:pt x="294" y="488"/>
                    <a:pt x="285" y="480"/>
                  </a:cubicBezTo>
                  <a:lnTo>
                    <a:pt x="281" y="480"/>
                  </a:lnTo>
                  <a:cubicBezTo>
                    <a:pt x="272" y="475"/>
                    <a:pt x="264" y="471"/>
                    <a:pt x="255" y="471"/>
                  </a:cubicBezTo>
                  <a:cubicBezTo>
                    <a:pt x="243" y="463"/>
                    <a:pt x="226" y="458"/>
                    <a:pt x="209" y="458"/>
                  </a:cubicBezTo>
                  <a:cubicBezTo>
                    <a:pt x="201" y="455"/>
                    <a:pt x="192" y="454"/>
                    <a:pt x="183" y="454"/>
                  </a:cubicBezTo>
                  <a:cubicBezTo>
                    <a:pt x="168" y="454"/>
                    <a:pt x="152" y="457"/>
                    <a:pt x="137" y="463"/>
                  </a:cubicBezTo>
                  <a:cubicBezTo>
                    <a:pt x="94" y="475"/>
                    <a:pt x="52" y="505"/>
                    <a:pt x="26" y="543"/>
                  </a:cubicBezTo>
                  <a:cubicBezTo>
                    <a:pt x="14" y="564"/>
                    <a:pt x="9" y="590"/>
                    <a:pt x="5" y="611"/>
                  </a:cubicBezTo>
                  <a:cubicBezTo>
                    <a:pt x="1" y="637"/>
                    <a:pt x="1" y="662"/>
                    <a:pt x="9" y="687"/>
                  </a:cubicBezTo>
                  <a:cubicBezTo>
                    <a:pt x="18" y="700"/>
                    <a:pt x="22" y="713"/>
                    <a:pt x="26" y="730"/>
                  </a:cubicBezTo>
                  <a:cubicBezTo>
                    <a:pt x="43" y="755"/>
                    <a:pt x="65" y="776"/>
                    <a:pt x="94" y="793"/>
                  </a:cubicBezTo>
                  <a:lnTo>
                    <a:pt x="137" y="815"/>
                  </a:lnTo>
                  <a:cubicBezTo>
                    <a:pt x="154" y="819"/>
                    <a:pt x="171" y="821"/>
                    <a:pt x="187" y="821"/>
                  </a:cubicBezTo>
                  <a:cubicBezTo>
                    <a:pt x="203" y="821"/>
                    <a:pt x="219" y="819"/>
                    <a:pt x="234" y="815"/>
                  </a:cubicBezTo>
                  <a:lnTo>
                    <a:pt x="277" y="793"/>
                  </a:lnTo>
                  <a:cubicBezTo>
                    <a:pt x="298" y="785"/>
                    <a:pt x="319" y="768"/>
                    <a:pt x="332" y="747"/>
                  </a:cubicBezTo>
                  <a:cubicBezTo>
                    <a:pt x="336" y="738"/>
                    <a:pt x="344" y="730"/>
                    <a:pt x="349" y="721"/>
                  </a:cubicBezTo>
                  <a:cubicBezTo>
                    <a:pt x="353" y="713"/>
                    <a:pt x="357" y="700"/>
                    <a:pt x="361" y="692"/>
                  </a:cubicBezTo>
                  <a:lnTo>
                    <a:pt x="378" y="692"/>
                  </a:lnTo>
                  <a:cubicBezTo>
                    <a:pt x="387" y="692"/>
                    <a:pt x="395" y="687"/>
                    <a:pt x="408" y="683"/>
                  </a:cubicBezTo>
                  <a:cubicBezTo>
                    <a:pt x="429" y="675"/>
                    <a:pt x="451" y="662"/>
                    <a:pt x="472" y="645"/>
                  </a:cubicBezTo>
                  <a:cubicBezTo>
                    <a:pt x="484" y="628"/>
                    <a:pt x="501" y="611"/>
                    <a:pt x="514" y="590"/>
                  </a:cubicBezTo>
                  <a:cubicBezTo>
                    <a:pt x="518" y="577"/>
                    <a:pt x="527" y="564"/>
                    <a:pt x="527" y="547"/>
                  </a:cubicBezTo>
                  <a:cubicBezTo>
                    <a:pt x="544" y="564"/>
                    <a:pt x="552" y="577"/>
                    <a:pt x="565" y="594"/>
                  </a:cubicBezTo>
                  <a:cubicBezTo>
                    <a:pt x="590" y="637"/>
                    <a:pt x="612" y="683"/>
                    <a:pt x="629" y="730"/>
                  </a:cubicBezTo>
                  <a:cubicBezTo>
                    <a:pt x="646" y="806"/>
                    <a:pt x="650" y="883"/>
                    <a:pt x="641" y="963"/>
                  </a:cubicBezTo>
                  <a:cubicBezTo>
                    <a:pt x="629" y="959"/>
                    <a:pt x="616" y="959"/>
                    <a:pt x="603" y="959"/>
                  </a:cubicBezTo>
                  <a:cubicBezTo>
                    <a:pt x="599" y="958"/>
                    <a:pt x="594" y="958"/>
                    <a:pt x="589" y="958"/>
                  </a:cubicBezTo>
                  <a:cubicBezTo>
                    <a:pt x="569" y="958"/>
                    <a:pt x="548" y="965"/>
                    <a:pt x="531" y="972"/>
                  </a:cubicBezTo>
                  <a:cubicBezTo>
                    <a:pt x="467" y="1001"/>
                    <a:pt x="425" y="1065"/>
                    <a:pt x="421" y="1137"/>
                  </a:cubicBezTo>
                  <a:lnTo>
                    <a:pt x="429" y="1188"/>
                  </a:lnTo>
                  <a:cubicBezTo>
                    <a:pt x="438" y="1218"/>
                    <a:pt x="451" y="1243"/>
                    <a:pt x="476" y="1268"/>
                  </a:cubicBezTo>
                  <a:lnTo>
                    <a:pt x="510" y="1294"/>
                  </a:lnTo>
                  <a:cubicBezTo>
                    <a:pt x="540" y="1311"/>
                    <a:pt x="569" y="1319"/>
                    <a:pt x="603" y="1319"/>
                  </a:cubicBezTo>
                  <a:cubicBezTo>
                    <a:pt x="629" y="1319"/>
                    <a:pt x="650" y="1315"/>
                    <a:pt x="671" y="1307"/>
                  </a:cubicBezTo>
                  <a:cubicBezTo>
                    <a:pt x="697" y="1298"/>
                    <a:pt x="713" y="1285"/>
                    <a:pt x="730" y="1268"/>
                  </a:cubicBezTo>
                  <a:cubicBezTo>
                    <a:pt x="764" y="1230"/>
                    <a:pt x="781" y="1188"/>
                    <a:pt x="786" y="1137"/>
                  </a:cubicBezTo>
                  <a:lnTo>
                    <a:pt x="777" y="1090"/>
                  </a:lnTo>
                  <a:cubicBezTo>
                    <a:pt x="769" y="1061"/>
                    <a:pt x="752" y="1031"/>
                    <a:pt x="730" y="1010"/>
                  </a:cubicBezTo>
                  <a:lnTo>
                    <a:pt x="701" y="984"/>
                  </a:lnTo>
                  <a:cubicBezTo>
                    <a:pt x="713" y="950"/>
                    <a:pt x="718" y="916"/>
                    <a:pt x="722" y="878"/>
                  </a:cubicBezTo>
                  <a:cubicBezTo>
                    <a:pt x="726" y="819"/>
                    <a:pt x="722" y="764"/>
                    <a:pt x="709" y="704"/>
                  </a:cubicBezTo>
                  <a:cubicBezTo>
                    <a:pt x="692" y="649"/>
                    <a:pt x="671" y="594"/>
                    <a:pt x="641" y="547"/>
                  </a:cubicBezTo>
                  <a:cubicBezTo>
                    <a:pt x="616" y="497"/>
                    <a:pt x="578" y="454"/>
                    <a:pt x="527" y="429"/>
                  </a:cubicBezTo>
                  <a:lnTo>
                    <a:pt x="548" y="420"/>
                  </a:lnTo>
                  <a:cubicBezTo>
                    <a:pt x="574" y="403"/>
                    <a:pt x="599" y="382"/>
                    <a:pt x="620" y="352"/>
                  </a:cubicBezTo>
                  <a:cubicBezTo>
                    <a:pt x="637" y="361"/>
                    <a:pt x="658" y="365"/>
                    <a:pt x="680" y="365"/>
                  </a:cubicBezTo>
                  <a:cubicBezTo>
                    <a:pt x="713" y="365"/>
                    <a:pt x="743" y="357"/>
                    <a:pt x="769" y="344"/>
                  </a:cubicBezTo>
                  <a:lnTo>
                    <a:pt x="773" y="344"/>
                  </a:lnTo>
                  <a:cubicBezTo>
                    <a:pt x="786" y="335"/>
                    <a:pt x="798" y="323"/>
                    <a:pt x="811" y="314"/>
                  </a:cubicBezTo>
                  <a:cubicBezTo>
                    <a:pt x="841" y="280"/>
                    <a:pt x="862" y="234"/>
                    <a:pt x="862" y="187"/>
                  </a:cubicBezTo>
                  <a:cubicBezTo>
                    <a:pt x="862" y="170"/>
                    <a:pt x="853" y="157"/>
                    <a:pt x="845" y="145"/>
                  </a:cubicBezTo>
                  <a:lnTo>
                    <a:pt x="845" y="136"/>
                  </a:lnTo>
                  <a:cubicBezTo>
                    <a:pt x="841" y="123"/>
                    <a:pt x="832" y="111"/>
                    <a:pt x="828" y="94"/>
                  </a:cubicBezTo>
                  <a:cubicBezTo>
                    <a:pt x="815" y="72"/>
                    <a:pt x="803" y="55"/>
                    <a:pt x="781" y="43"/>
                  </a:cubicBezTo>
                  <a:cubicBezTo>
                    <a:pt x="769" y="30"/>
                    <a:pt x="756" y="22"/>
                    <a:pt x="743" y="17"/>
                  </a:cubicBezTo>
                  <a:cubicBezTo>
                    <a:pt x="718" y="5"/>
                    <a:pt x="697" y="0"/>
                    <a:pt x="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8"/>
            <p:cNvSpPr/>
            <p:nvPr/>
          </p:nvSpPr>
          <p:spPr>
            <a:xfrm>
              <a:off x="8751337" y="92639"/>
              <a:ext cx="89965" cy="85102"/>
            </a:xfrm>
            <a:custGeom>
              <a:avLst/>
              <a:gdLst/>
              <a:ahLst/>
              <a:cxnLst/>
              <a:rect l="l" t="t" r="r" b="b"/>
              <a:pathLst>
                <a:path w="999" h="945" extrusionOk="0">
                  <a:moveTo>
                    <a:pt x="30" y="1"/>
                  </a:moveTo>
                  <a:cubicBezTo>
                    <a:pt x="12" y="1"/>
                    <a:pt x="1" y="29"/>
                    <a:pt x="20" y="36"/>
                  </a:cubicBezTo>
                  <a:cubicBezTo>
                    <a:pt x="435" y="218"/>
                    <a:pt x="707" y="566"/>
                    <a:pt x="944" y="931"/>
                  </a:cubicBezTo>
                  <a:cubicBezTo>
                    <a:pt x="950" y="941"/>
                    <a:pt x="958" y="944"/>
                    <a:pt x="966" y="944"/>
                  </a:cubicBezTo>
                  <a:cubicBezTo>
                    <a:pt x="982" y="944"/>
                    <a:pt x="998" y="927"/>
                    <a:pt x="987" y="910"/>
                  </a:cubicBezTo>
                  <a:cubicBezTo>
                    <a:pt x="758" y="537"/>
                    <a:pt x="457" y="159"/>
                    <a:pt x="37" y="2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8"/>
            <p:cNvSpPr/>
            <p:nvPr/>
          </p:nvSpPr>
          <p:spPr>
            <a:xfrm>
              <a:off x="8775202" y="137216"/>
              <a:ext cx="19362" cy="19002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27" y="0"/>
                  </a:moveTo>
                  <a:cubicBezTo>
                    <a:pt x="12" y="0"/>
                    <a:pt x="1" y="20"/>
                    <a:pt x="13" y="33"/>
                  </a:cubicBezTo>
                  <a:cubicBezTo>
                    <a:pt x="39" y="63"/>
                    <a:pt x="69" y="92"/>
                    <a:pt x="94" y="122"/>
                  </a:cubicBezTo>
                  <a:lnTo>
                    <a:pt x="132" y="160"/>
                  </a:lnTo>
                  <a:cubicBezTo>
                    <a:pt x="145" y="177"/>
                    <a:pt x="158" y="190"/>
                    <a:pt x="175" y="207"/>
                  </a:cubicBezTo>
                  <a:cubicBezTo>
                    <a:pt x="178" y="209"/>
                    <a:pt x="181" y="210"/>
                    <a:pt x="185" y="210"/>
                  </a:cubicBezTo>
                  <a:cubicBezTo>
                    <a:pt x="200" y="210"/>
                    <a:pt x="215" y="190"/>
                    <a:pt x="204" y="173"/>
                  </a:cubicBezTo>
                  <a:cubicBezTo>
                    <a:pt x="192" y="160"/>
                    <a:pt x="179" y="143"/>
                    <a:pt x="166" y="131"/>
                  </a:cubicBezTo>
                  <a:lnTo>
                    <a:pt x="124" y="88"/>
                  </a:lnTo>
                  <a:lnTo>
                    <a:pt x="43" y="8"/>
                  </a:lnTo>
                  <a:cubicBezTo>
                    <a:pt x="38" y="2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8"/>
            <p:cNvSpPr/>
            <p:nvPr/>
          </p:nvSpPr>
          <p:spPr>
            <a:xfrm>
              <a:off x="8753318" y="173508"/>
              <a:ext cx="10176" cy="7475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29" y="1"/>
                  </a:moveTo>
                  <a:cubicBezTo>
                    <a:pt x="10" y="1"/>
                    <a:pt x="1" y="27"/>
                    <a:pt x="19" y="37"/>
                  </a:cubicBezTo>
                  <a:lnTo>
                    <a:pt x="53" y="63"/>
                  </a:lnTo>
                  <a:lnTo>
                    <a:pt x="49" y="58"/>
                  </a:lnTo>
                  <a:lnTo>
                    <a:pt x="49" y="58"/>
                  </a:lnTo>
                  <a:cubicBezTo>
                    <a:pt x="61" y="67"/>
                    <a:pt x="70" y="75"/>
                    <a:pt x="78" y="80"/>
                  </a:cubicBezTo>
                  <a:cubicBezTo>
                    <a:pt x="83" y="81"/>
                    <a:pt x="88" y="82"/>
                    <a:pt x="92" y="82"/>
                  </a:cubicBezTo>
                  <a:cubicBezTo>
                    <a:pt x="99" y="82"/>
                    <a:pt x="105" y="79"/>
                    <a:pt x="108" y="71"/>
                  </a:cubicBezTo>
                  <a:cubicBezTo>
                    <a:pt x="112" y="63"/>
                    <a:pt x="112" y="50"/>
                    <a:pt x="99" y="46"/>
                  </a:cubicBezTo>
                  <a:lnTo>
                    <a:pt x="40" y="3"/>
                  </a:lnTo>
                  <a:cubicBezTo>
                    <a:pt x="36" y="1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8"/>
            <p:cNvSpPr/>
            <p:nvPr/>
          </p:nvSpPr>
          <p:spPr>
            <a:xfrm>
              <a:off x="8632015" y="263292"/>
              <a:ext cx="93297" cy="68712"/>
            </a:xfrm>
            <a:custGeom>
              <a:avLst/>
              <a:gdLst/>
              <a:ahLst/>
              <a:cxnLst/>
              <a:rect l="l" t="t" r="r" b="b"/>
              <a:pathLst>
                <a:path w="1036" h="763" extrusionOk="0">
                  <a:moveTo>
                    <a:pt x="123" y="1"/>
                  </a:moveTo>
                  <a:cubicBezTo>
                    <a:pt x="116" y="1"/>
                    <a:pt x="109" y="4"/>
                    <a:pt x="106" y="12"/>
                  </a:cubicBezTo>
                  <a:cubicBezTo>
                    <a:pt x="0" y="207"/>
                    <a:pt x="144" y="436"/>
                    <a:pt x="305" y="542"/>
                  </a:cubicBezTo>
                  <a:cubicBezTo>
                    <a:pt x="403" y="605"/>
                    <a:pt x="505" y="652"/>
                    <a:pt x="615" y="690"/>
                  </a:cubicBezTo>
                  <a:cubicBezTo>
                    <a:pt x="734" y="737"/>
                    <a:pt x="861" y="762"/>
                    <a:pt x="993" y="762"/>
                  </a:cubicBezTo>
                  <a:cubicBezTo>
                    <a:pt x="1022" y="762"/>
                    <a:pt x="1035" y="707"/>
                    <a:pt x="1001" y="703"/>
                  </a:cubicBezTo>
                  <a:cubicBezTo>
                    <a:pt x="891" y="686"/>
                    <a:pt x="785" y="661"/>
                    <a:pt x="683" y="622"/>
                  </a:cubicBezTo>
                  <a:cubicBezTo>
                    <a:pt x="581" y="593"/>
                    <a:pt x="484" y="550"/>
                    <a:pt x="395" y="504"/>
                  </a:cubicBezTo>
                  <a:cubicBezTo>
                    <a:pt x="221" y="406"/>
                    <a:pt x="72" y="236"/>
                    <a:pt x="144" y="24"/>
                  </a:cubicBezTo>
                  <a:cubicBezTo>
                    <a:pt x="150" y="11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8"/>
            <p:cNvSpPr/>
            <p:nvPr/>
          </p:nvSpPr>
          <p:spPr>
            <a:xfrm>
              <a:off x="8672810" y="285445"/>
              <a:ext cx="21523" cy="16120"/>
            </a:xfrm>
            <a:custGeom>
              <a:avLst/>
              <a:gdLst/>
              <a:ahLst/>
              <a:cxnLst/>
              <a:rect l="l" t="t" r="r" b="b"/>
              <a:pathLst>
                <a:path w="239" h="179" extrusionOk="0">
                  <a:moveTo>
                    <a:pt x="26" y="1"/>
                  </a:moveTo>
                  <a:cubicBezTo>
                    <a:pt x="22" y="1"/>
                    <a:pt x="18" y="2"/>
                    <a:pt x="14" y="3"/>
                  </a:cubicBezTo>
                  <a:cubicBezTo>
                    <a:pt x="5" y="7"/>
                    <a:pt x="1" y="20"/>
                    <a:pt x="9" y="29"/>
                  </a:cubicBezTo>
                  <a:cubicBezTo>
                    <a:pt x="56" y="101"/>
                    <a:pt x="124" y="152"/>
                    <a:pt x="209" y="177"/>
                  </a:cubicBezTo>
                  <a:cubicBezTo>
                    <a:pt x="211" y="178"/>
                    <a:pt x="213" y="179"/>
                    <a:pt x="216" y="179"/>
                  </a:cubicBezTo>
                  <a:cubicBezTo>
                    <a:pt x="223" y="179"/>
                    <a:pt x="231" y="174"/>
                    <a:pt x="234" y="164"/>
                  </a:cubicBezTo>
                  <a:cubicBezTo>
                    <a:pt x="238" y="152"/>
                    <a:pt x="230" y="139"/>
                    <a:pt x="217" y="135"/>
                  </a:cubicBezTo>
                  <a:cubicBezTo>
                    <a:pt x="149" y="109"/>
                    <a:pt x="90" y="67"/>
                    <a:pt x="43" y="12"/>
                  </a:cubicBezTo>
                  <a:cubicBezTo>
                    <a:pt x="38" y="4"/>
                    <a:pt x="33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8"/>
            <p:cNvSpPr/>
            <p:nvPr/>
          </p:nvSpPr>
          <p:spPr>
            <a:xfrm>
              <a:off x="8634717" y="486896"/>
              <a:ext cx="121664" cy="103743"/>
            </a:xfrm>
            <a:custGeom>
              <a:avLst/>
              <a:gdLst/>
              <a:ahLst/>
              <a:cxnLst/>
              <a:rect l="l" t="t" r="r" b="b"/>
              <a:pathLst>
                <a:path w="1351" h="1152" extrusionOk="0">
                  <a:moveTo>
                    <a:pt x="1324" y="0"/>
                  </a:moveTo>
                  <a:cubicBezTo>
                    <a:pt x="1323" y="0"/>
                    <a:pt x="1321" y="1"/>
                    <a:pt x="1319" y="1"/>
                  </a:cubicBezTo>
                  <a:cubicBezTo>
                    <a:pt x="971" y="124"/>
                    <a:pt x="615" y="252"/>
                    <a:pt x="322" y="476"/>
                  </a:cubicBezTo>
                  <a:cubicBezTo>
                    <a:pt x="199" y="570"/>
                    <a:pt x="38" y="701"/>
                    <a:pt x="17" y="867"/>
                  </a:cubicBezTo>
                  <a:cubicBezTo>
                    <a:pt x="0" y="1001"/>
                    <a:pt x="114" y="1151"/>
                    <a:pt x="254" y="1151"/>
                  </a:cubicBezTo>
                  <a:cubicBezTo>
                    <a:pt x="260" y="1151"/>
                    <a:pt x="266" y="1151"/>
                    <a:pt x="271" y="1151"/>
                  </a:cubicBezTo>
                  <a:cubicBezTo>
                    <a:pt x="305" y="1142"/>
                    <a:pt x="305" y="1091"/>
                    <a:pt x="271" y="1083"/>
                  </a:cubicBezTo>
                  <a:cubicBezTo>
                    <a:pt x="191" y="1079"/>
                    <a:pt x="119" y="1032"/>
                    <a:pt x="80" y="960"/>
                  </a:cubicBezTo>
                  <a:cubicBezTo>
                    <a:pt x="42" y="871"/>
                    <a:pt x="89" y="777"/>
                    <a:pt x="144" y="710"/>
                  </a:cubicBezTo>
                  <a:cubicBezTo>
                    <a:pt x="242" y="595"/>
                    <a:pt x="360" y="493"/>
                    <a:pt x="488" y="413"/>
                  </a:cubicBezTo>
                  <a:cubicBezTo>
                    <a:pt x="746" y="247"/>
                    <a:pt x="1039" y="146"/>
                    <a:pt x="1327" y="44"/>
                  </a:cubicBezTo>
                  <a:cubicBezTo>
                    <a:pt x="1351" y="36"/>
                    <a:pt x="1342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8"/>
            <p:cNvSpPr/>
            <p:nvPr/>
          </p:nvSpPr>
          <p:spPr>
            <a:xfrm>
              <a:off x="8660202" y="550655"/>
              <a:ext cx="13868" cy="24045"/>
            </a:xfrm>
            <a:custGeom>
              <a:avLst/>
              <a:gdLst/>
              <a:ahLst/>
              <a:cxnLst/>
              <a:rect l="l" t="t" r="r" b="b"/>
              <a:pathLst>
                <a:path w="154" h="267" extrusionOk="0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77" y="19"/>
                    <a:pt x="39" y="57"/>
                    <a:pt x="18" y="108"/>
                  </a:cubicBezTo>
                  <a:cubicBezTo>
                    <a:pt x="1" y="154"/>
                    <a:pt x="1" y="209"/>
                    <a:pt x="22" y="256"/>
                  </a:cubicBezTo>
                  <a:cubicBezTo>
                    <a:pt x="28" y="262"/>
                    <a:pt x="37" y="266"/>
                    <a:pt x="46" y="266"/>
                  </a:cubicBezTo>
                  <a:cubicBezTo>
                    <a:pt x="49" y="266"/>
                    <a:pt x="53" y="266"/>
                    <a:pt x="56" y="265"/>
                  </a:cubicBezTo>
                  <a:cubicBezTo>
                    <a:pt x="69" y="256"/>
                    <a:pt x="69" y="239"/>
                    <a:pt x="65" y="231"/>
                  </a:cubicBezTo>
                  <a:cubicBezTo>
                    <a:pt x="52" y="197"/>
                    <a:pt x="52" y="159"/>
                    <a:pt x="65" y="125"/>
                  </a:cubicBezTo>
                  <a:cubicBezTo>
                    <a:pt x="77" y="86"/>
                    <a:pt x="103" y="61"/>
                    <a:pt x="137" y="44"/>
                  </a:cubicBezTo>
                  <a:cubicBezTo>
                    <a:pt x="149" y="40"/>
                    <a:pt x="154" y="27"/>
                    <a:pt x="149" y="14"/>
                  </a:cubicBezTo>
                  <a:cubicBezTo>
                    <a:pt x="146" y="5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8"/>
            <p:cNvSpPr/>
            <p:nvPr/>
          </p:nvSpPr>
          <p:spPr>
            <a:xfrm>
              <a:off x="8712164" y="646833"/>
              <a:ext cx="13868" cy="16570"/>
            </a:xfrm>
            <a:custGeom>
              <a:avLst/>
              <a:gdLst/>
              <a:ahLst/>
              <a:cxnLst/>
              <a:rect l="l" t="t" r="r" b="b"/>
              <a:pathLst>
                <a:path w="154" h="184" extrusionOk="0">
                  <a:moveTo>
                    <a:pt x="48" y="0"/>
                  </a:moveTo>
                  <a:cubicBezTo>
                    <a:pt x="42" y="0"/>
                    <a:pt x="37" y="2"/>
                    <a:pt x="35" y="7"/>
                  </a:cubicBezTo>
                  <a:cubicBezTo>
                    <a:pt x="9" y="32"/>
                    <a:pt x="1" y="66"/>
                    <a:pt x="14" y="100"/>
                  </a:cubicBezTo>
                  <a:cubicBezTo>
                    <a:pt x="18" y="130"/>
                    <a:pt x="39" y="159"/>
                    <a:pt x="69" y="172"/>
                  </a:cubicBezTo>
                  <a:cubicBezTo>
                    <a:pt x="82" y="180"/>
                    <a:pt x="96" y="183"/>
                    <a:pt x="108" y="183"/>
                  </a:cubicBezTo>
                  <a:cubicBezTo>
                    <a:pt x="115" y="183"/>
                    <a:pt x="122" y="182"/>
                    <a:pt x="128" y="181"/>
                  </a:cubicBezTo>
                  <a:cubicBezTo>
                    <a:pt x="154" y="172"/>
                    <a:pt x="149" y="138"/>
                    <a:pt x="124" y="138"/>
                  </a:cubicBezTo>
                  <a:lnTo>
                    <a:pt x="120" y="121"/>
                  </a:lnTo>
                  <a:lnTo>
                    <a:pt x="81" y="121"/>
                  </a:lnTo>
                  <a:lnTo>
                    <a:pt x="73" y="113"/>
                  </a:lnTo>
                  <a:lnTo>
                    <a:pt x="69" y="108"/>
                  </a:lnTo>
                  <a:cubicBezTo>
                    <a:pt x="69" y="104"/>
                    <a:pt x="64" y="100"/>
                    <a:pt x="64" y="96"/>
                  </a:cubicBezTo>
                  <a:cubicBezTo>
                    <a:pt x="64" y="96"/>
                    <a:pt x="60" y="92"/>
                    <a:pt x="60" y="87"/>
                  </a:cubicBezTo>
                  <a:lnTo>
                    <a:pt x="60" y="83"/>
                  </a:lnTo>
                  <a:lnTo>
                    <a:pt x="60" y="70"/>
                  </a:lnTo>
                  <a:lnTo>
                    <a:pt x="60" y="58"/>
                  </a:lnTo>
                  <a:lnTo>
                    <a:pt x="60" y="45"/>
                  </a:lnTo>
                  <a:lnTo>
                    <a:pt x="60" y="41"/>
                  </a:lnTo>
                  <a:lnTo>
                    <a:pt x="64" y="36"/>
                  </a:lnTo>
                  <a:cubicBezTo>
                    <a:pt x="69" y="28"/>
                    <a:pt x="69" y="15"/>
                    <a:pt x="64" y="7"/>
                  </a:cubicBezTo>
                  <a:cubicBezTo>
                    <a:pt x="60" y="2"/>
                    <a:pt x="54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8"/>
            <p:cNvSpPr/>
            <p:nvPr/>
          </p:nvSpPr>
          <p:spPr>
            <a:xfrm>
              <a:off x="8717117" y="653857"/>
              <a:ext cx="90" cy="9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8"/>
            <p:cNvSpPr/>
            <p:nvPr/>
          </p:nvSpPr>
          <p:spPr>
            <a:xfrm>
              <a:off x="8755930" y="613422"/>
              <a:ext cx="44307" cy="35302"/>
            </a:xfrm>
            <a:custGeom>
              <a:avLst/>
              <a:gdLst/>
              <a:ahLst/>
              <a:cxnLst/>
              <a:rect l="l" t="t" r="r" b="b"/>
              <a:pathLst>
                <a:path w="492" h="392" extrusionOk="0">
                  <a:moveTo>
                    <a:pt x="461" y="1"/>
                  </a:moveTo>
                  <a:cubicBezTo>
                    <a:pt x="455" y="1"/>
                    <a:pt x="449" y="3"/>
                    <a:pt x="444" y="9"/>
                  </a:cubicBezTo>
                  <a:cubicBezTo>
                    <a:pt x="427" y="26"/>
                    <a:pt x="418" y="43"/>
                    <a:pt x="401" y="60"/>
                  </a:cubicBezTo>
                  <a:cubicBezTo>
                    <a:pt x="389" y="77"/>
                    <a:pt x="372" y="98"/>
                    <a:pt x="359" y="115"/>
                  </a:cubicBezTo>
                  <a:cubicBezTo>
                    <a:pt x="325" y="149"/>
                    <a:pt x="291" y="178"/>
                    <a:pt x="257" y="208"/>
                  </a:cubicBezTo>
                  <a:cubicBezTo>
                    <a:pt x="223" y="233"/>
                    <a:pt x="185" y="259"/>
                    <a:pt x="147" y="284"/>
                  </a:cubicBezTo>
                  <a:cubicBezTo>
                    <a:pt x="109" y="310"/>
                    <a:pt x="66" y="331"/>
                    <a:pt x="20" y="348"/>
                  </a:cubicBezTo>
                  <a:cubicBezTo>
                    <a:pt x="0" y="356"/>
                    <a:pt x="6" y="392"/>
                    <a:pt x="26" y="392"/>
                  </a:cubicBezTo>
                  <a:cubicBezTo>
                    <a:pt x="28" y="392"/>
                    <a:pt x="30" y="391"/>
                    <a:pt x="32" y="390"/>
                  </a:cubicBezTo>
                  <a:cubicBezTo>
                    <a:pt x="75" y="373"/>
                    <a:pt x="121" y="352"/>
                    <a:pt x="164" y="331"/>
                  </a:cubicBezTo>
                  <a:cubicBezTo>
                    <a:pt x="206" y="310"/>
                    <a:pt x="249" y="280"/>
                    <a:pt x="287" y="250"/>
                  </a:cubicBezTo>
                  <a:cubicBezTo>
                    <a:pt x="325" y="221"/>
                    <a:pt x="359" y="191"/>
                    <a:pt x="393" y="153"/>
                  </a:cubicBezTo>
                  <a:cubicBezTo>
                    <a:pt x="410" y="136"/>
                    <a:pt x="427" y="119"/>
                    <a:pt x="439" y="102"/>
                  </a:cubicBezTo>
                  <a:cubicBezTo>
                    <a:pt x="456" y="81"/>
                    <a:pt x="473" y="60"/>
                    <a:pt x="482" y="38"/>
                  </a:cubicBezTo>
                  <a:cubicBezTo>
                    <a:pt x="491" y="20"/>
                    <a:pt x="478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8"/>
            <p:cNvSpPr/>
            <p:nvPr/>
          </p:nvSpPr>
          <p:spPr>
            <a:xfrm>
              <a:off x="8763404" y="636837"/>
              <a:ext cx="25936" cy="22334"/>
            </a:xfrm>
            <a:custGeom>
              <a:avLst/>
              <a:gdLst/>
              <a:ahLst/>
              <a:cxnLst/>
              <a:rect l="l" t="t" r="r" b="b"/>
              <a:pathLst>
                <a:path w="288" h="248" extrusionOk="0">
                  <a:moveTo>
                    <a:pt x="252" y="1"/>
                  </a:moveTo>
                  <a:cubicBezTo>
                    <a:pt x="248" y="1"/>
                    <a:pt x="245" y="2"/>
                    <a:pt x="242" y="3"/>
                  </a:cubicBezTo>
                  <a:cubicBezTo>
                    <a:pt x="229" y="12"/>
                    <a:pt x="221" y="20"/>
                    <a:pt x="212" y="33"/>
                  </a:cubicBezTo>
                  <a:lnTo>
                    <a:pt x="187" y="58"/>
                  </a:lnTo>
                  <a:cubicBezTo>
                    <a:pt x="166" y="75"/>
                    <a:pt x="149" y="92"/>
                    <a:pt x="127" y="109"/>
                  </a:cubicBezTo>
                  <a:cubicBezTo>
                    <a:pt x="110" y="126"/>
                    <a:pt x="89" y="143"/>
                    <a:pt x="72" y="160"/>
                  </a:cubicBezTo>
                  <a:cubicBezTo>
                    <a:pt x="51" y="173"/>
                    <a:pt x="34" y="190"/>
                    <a:pt x="13" y="207"/>
                  </a:cubicBezTo>
                  <a:cubicBezTo>
                    <a:pt x="0" y="211"/>
                    <a:pt x="0" y="224"/>
                    <a:pt x="4" y="236"/>
                  </a:cubicBezTo>
                  <a:cubicBezTo>
                    <a:pt x="10" y="245"/>
                    <a:pt x="17" y="247"/>
                    <a:pt x="23" y="247"/>
                  </a:cubicBezTo>
                  <a:cubicBezTo>
                    <a:pt x="27" y="247"/>
                    <a:pt x="31" y="246"/>
                    <a:pt x="34" y="245"/>
                  </a:cubicBezTo>
                  <a:cubicBezTo>
                    <a:pt x="60" y="232"/>
                    <a:pt x="81" y="219"/>
                    <a:pt x="106" y="207"/>
                  </a:cubicBezTo>
                  <a:cubicBezTo>
                    <a:pt x="127" y="190"/>
                    <a:pt x="149" y="173"/>
                    <a:pt x="170" y="152"/>
                  </a:cubicBezTo>
                  <a:cubicBezTo>
                    <a:pt x="191" y="135"/>
                    <a:pt x="208" y="118"/>
                    <a:pt x="225" y="101"/>
                  </a:cubicBezTo>
                  <a:cubicBezTo>
                    <a:pt x="250" y="80"/>
                    <a:pt x="267" y="58"/>
                    <a:pt x="280" y="33"/>
                  </a:cubicBezTo>
                  <a:cubicBezTo>
                    <a:pt x="287" y="15"/>
                    <a:pt x="268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8"/>
            <p:cNvSpPr/>
            <p:nvPr/>
          </p:nvSpPr>
          <p:spPr>
            <a:xfrm>
              <a:off x="8730895" y="684655"/>
              <a:ext cx="133371" cy="76457"/>
            </a:xfrm>
            <a:custGeom>
              <a:avLst/>
              <a:gdLst/>
              <a:ahLst/>
              <a:cxnLst/>
              <a:rect l="l" t="t" r="r" b="b"/>
              <a:pathLst>
                <a:path w="1481" h="849" extrusionOk="0">
                  <a:moveTo>
                    <a:pt x="1439" y="0"/>
                  </a:moveTo>
                  <a:cubicBezTo>
                    <a:pt x="1431" y="0"/>
                    <a:pt x="1424" y="3"/>
                    <a:pt x="1417" y="11"/>
                  </a:cubicBezTo>
                  <a:cubicBezTo>
                    <a:pt x="1222" y="244"/>
                    <a:pt x="1023" y="490"/>
                    <a:pt x="764" y="651"/>
                  </a:cubicBezTo>
                  <a:cubicBezTo>
                    <a:pt x="665" y="720"/>
                    <a:pt x="551" y="754"/>
                    <a:pt x="436" y="754"/>
                  </a:cubicBezTo>
                  <a:cubicBezTo>
                    <a:pt x="394" y="754"/>
                    <a:pt x="352" y="749"/>
                    <a:pt x="310" y="740"/>
                  </a:cubicBezTo>
                  <a:cubicBezTo>
                    <a:pt x="162" y="706"/>
                    <a:pt x="60" y="566"/>
                    <a:pt x="73" y="414"/>
                  </a:cubicBezTo>
                  <a:cubicBezTo>
                    <a:pt x="73" y="402"/>
                    <a:pt x="61" y="394"/>
                    <a:pt x="49" y="394"/>
                  </a:cubicBezTo>
                  <a:cubicBezTo>
                    <a:pt x="40" y="394"/>
                    <a:pt x="32" y="398"/>
                    <a:pt x="30" y="410"/>
                  </a:cubicBezTo>
                  <a:cubicBezTo>
                    <a:pt x="1" y="549"/>
                    <a:pt x="60" y="689"/>
                    <a:pt x="179" y="770"/>
                  </a:cubicBezTo>
                  <a:cubicBezTo>
                    <a:pt x="255" y="826"/>
                    <a:pt x="344" y="849"/>
                    <a:pt x="436" y="849"/>
                  </a:cubicBezTo>
                  <a:cubicBezTo>
                    <a:pt x="519" y="849"/>
                    <a:pt x="603" y="830"/>
                    <a:pt x="679" y="800"/>
                  </a:cubicBezTo>
                  <a:cubicBezTo>
                    <a:pt x="849" y="732"/>
                    <a:pt x="989" y="605"/>
                    <a:pt x="1120" y="482"/>
                  </a:cubicBezTo>
                  <a:cubicBezTo>
                    <a:pt x="1260" y="359"/>
                    <a:pt x="1379" y="214"/>
                    <a:pt x="1468" y="49"/>
                  </a:cubicBezTo>
                  <a:cubicBezTo>
                    <a:pt x="1481" y="27"/>
                    <a:pt x="1461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8"/>
            <p:cNvSpPr/>
            <p:nvPr/>
          </p:nvSpPr>
          <p:spPr>
            <a:xfrm>
              <a:off x="8766016" y="711131"/>
              <a:ext cx="42956" cy="25305"/>
            </a:xfrm>
            <a:custGeom>
              <a:avLst/>
              <a:gdLst/>
              <a:ahLst/>
              <a:cxnLst/>
              <a:rect l="l" t="t" r="r" b="b"/>
              <a:pathLst>
                <a:path w="477" h="281" extrusionOk="0">
                  <a:moveTo>
                    <a:pt x="437" y="0"/>
                  </a:moveTo>
                  <a:cubicBezTo>
                    <a:pt x="432" y="0"/>
                    <a:pt x="426" y="2"/>
                    <a:pt x="421" y="5"/>
                  </a:cubicBezTo>
                  <a:cubicBezTo>
                    <a:pt x="357" y="60"/>
                    <a:pt x="289" y="107"/>
                    <a:pt x="217" y="154"/>
                  </a:cubicBezTo>
                  <a:cubicBezTo>
                    <a:pt x="179" y="175"/>
                    <a:pt x="145" y="196"/>
                    <a:pt x="111" y="213"/>
                  </a:cubicBezTo>
                  <a:cubicBezTo>
                    <a:pt x="98" y="222"/>
                    <a:pt x="81" y="226"/>
                    <a:pt x="69" y="230"/>
                  </a:cubicBezTo>
                  <a:lnTo>
                    <a:pt x="56" y="230"/>
                  </a:lnTo>
                  <a:cubicBezTo>
                    <a:pt x="59" y="216"/>
                    <a:pt x="44" y="203"/>
                    <a:pt x="32" y="203"/>
                  </a:cubicBezTo>
                  <a:cubicBezTo>
                    <a:pt x="26" y="203"/>
                    <a:pt x="21" y="206"/>
                    <a:pt x="18" y="213"/>
                  </a:cubicBezTo>
                  <a:cubicBezTo>
                    <a:pt x="1" y="251"/>
                    <a:pt x="31" y="277"/>
                    <a:pt x="64" y="281"/>
                  </a:cubicBezTo>
                  <a:cubicBezTo>
                    <a:pt x="111" y="281"/>
                    <a:pt x="158" y="264"/>
                    <a:pt x="196" y="239"/>
                  </a:cubicBezTo>
                  <a:cubicBezTo>
                    <a:pt x="294" y="183"/>
                    <a:pt x="383" y="120"/>
                    <a:pt x="463" y="43"/>
                  </a:cubicBezTo>
                  <a:cubicBezTo>
                    <a:pt x="477" y="23"/>
                    <a:pt x="458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8"/>
            <p:cNvSpPr/>
            <p:nvPr/>
          </p:nvSpPr>
          <p:spPr>
            <a:xfrm>
              <a:off x="9002859" y="650705"/>
              <a:ext cx="39534" cy="112389"/>
            </a:xfrm>
            <a:custGeom>
              <a:avLst/>
              <a:gdLst/>
              <a:ahLst/>
              <a:cxnLst/>
              <a:rect l="l" t="t" r="r" b="b"/>
              <a:pathLst>
                <a:path w="439" h="1248" extrusionOk="0">
                  <a:moveTo>
                    <a:pt x="24" y="1"/>
                  </a:moveTo>
                  <a:cubicBezTo>
                    <a:pt x="12" y="1"/>
                    <a:pt x="1" y="8"/>
                    <a:pt x="1" y="23"/>
                  </a:cubicBezTo>
                  <a:cubicBezTo>
                    <a:pt x="5" y="286"/>
                    <a:pt x="43" y="549"/>
                    <a:pt x="107" y="803"/>
                  </a:cubicBezTo>
                  <a:cubicBezTo>
                    <a:pt x="132" y="903"/>
                    <a:pt x="191" y="1248"/>
                    <a:pt x="343" y="1248"/>
                  </a:cubicBezTo>
                  <a:cubicBezTo>
                    <a:pt x="365" y="1248"/>
                    <a:pt x="389" y="1240"/>
                    <a:pt x="416" y="1223"/>
                  </a:cubicBezTo>
                  <a:cubicBezTo>
                    <a:pt x="439" y="1208"/>
                    <a:pt x="424" y="1180"/>
                    <a:pt x="403" y="1180"/>
                  </a:cubicBezTo>
                  <a:cubicBezTo>
                    <a:pt x="400" y="1180"/>
                    <a:pt x="398" y="1180"/>
                    <a:pt x="395" y="1181"/>
                  </a:cubicBezTo>
                  <a:cubicBezTo>
                    <a:pt x="382" y="1188"/>
                    <a:pt x="370" y="1191"/>
                    <a:pt x="358" y="1191"/>
                  </a:cubicBezTo>
                  <a:cubicBezTo>
                    <a:pt x="273" y="1191"/>
                    <a:pt x="231" y="1029"/>
                    <a:pt x="213" y="969"/>
                  </a:cubicBezTo>
                  <a:cubicBezTo>
                    <a:pt x="179" y="867"/>
                    <a:pt x="149" y="765"/>
                    <a:pt x="128" y="659"/>
                  </a:cubicBezTo>
                  <a:cubicBezTo>
                    <a:pt x="85" y="451"/>
                    <a:pt x="56" y="235"/>
                    <a:pt x="47" y="23"/>
                  </a:cubicBezTo>
                  <a:cubicBezTo>
                    <a:pt x="47" y="8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8"/>
            <p:cNvSpPr/>
            <p:nvPr/>
          </p:nvSpPr>
          <p:spPr>
            <a:xfrm>
              <a:off x="9029605" y="705908"/>
              <a:ext cx="16300" cy="42326"/>
            </a:xfrm>
            <a:custGeom>
              <a:avLst/>
              <a:gdLst/>
              <a:ahLst/>
              <a:cxnLst/>
              <a:rect l="l" t="t" r="r" b="b"/>
              <a:pathLst>
                <a:path w="181" h="470" extrusionOk="0">
                  <a:moveTo>
                    <a:pt x="26" y="1"/>
                  </a:moveTo>
                  <a:cubicBezTo>
                    <a:pt x="16" y="1"/>
                    <a:pt x="7" y="6"/>
                    <a:pt x="5" y="17"/>
                  </a:cubicBezTo>
                  <a:cubicBezTo>
                    <a:pt x="0" y="97"/>
                    <a:pt x="9" y="174"/>
                    <a:pt x="30" y="250"/>
                  </a:cubicBezTo>
                  <a:cubicBezTo>
                    <a:pt x="51" y="326"/>
                    <a:pt x="85" y="398"/>
                    <a:pt x="132" y="462"/>
                  </a:cubicBezTo>
                  <a:cubicBezTo>
                    <a:pt x="136" y="467"/>
                    <a:pt x="141" y="469"/>
                    <a:pt x="146" y="469"/>
                  </a:cubicBezTo>
                  <a:cubicBezTo>
                    <a:pt x="163" y="469"/>
                    <a:pt x="181" y="448"/>
                    <a:pt x="174" y="432"/>
                  </a:cubicBezTo>
                  <a:cubicBezTo>
                    <a:pt x="153" y="398"/>
                    <a:pt x="136" y="369"/>
                    <a:pt x="119" y="335"/>
                  </a:cubicBezTo>
                  <a:cubicBezTo>
                    <a:pt x="102" y="301"/>
                    <a:pt x="90" y="267"/>
                    <a:pt x="81" y="233"/>
                  </a:cubicBezTo>
                  <a:cubicBezTo>
                    <a:pt x="60" y="165"/>
                    <a:pt x="47" y="89"/>
                    <a:pt x="47" y="17"/>
                  </a:cubicBezTo>
                  <a:cubicBezTo>
                    <a:pt x="45" y="6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8"/>
            <p:cNvSpPr/>
            <p:nvPr/>
          </p:nvSpPr>
          <p:spPr>
            <a:xfrm>
              <a:off x="9148026" y="574069"/>
              <a:ext cx="31789" cy="82670"/>
            </a:xfrm>
            <a:custGeom>
              <a:avLst/>
              <a:gdLst/>
              <a:ahLst/>
              <a:cxnLst/>
              <a:rect l="l" t="t" r="r" b="b"/>
              <a:pathLst>
                <a:path w="353" h="918" extrusionOk="0">
                  <a:moveTo>
                    <a:pt x="32" y="0"/>
                  </a:moveTo>
                  <a:cubicBezTo>
                    <a:pt x="17" y="0"/>
                    <a:pt x="1" y="16"/>
                    <a:pt x="13" y="34"/>
                  </a:cubicBezTo>
                  <a:cubicBezTo>
                    <a:pt x="98" y="162"/>
                    <a:pt x="166" y="301"/>
                    <a:pt x="212" y="450"/>
                  </a:cubicBezTo>
                  <a:cubicBezTo>
                    <a:pt x="259" y="598"/>
                    <a:pt x="284" y="747"/>
                    <a:pt x="301" y="900"/>
                  </a:cubicBezTo>
                  <a:cubicBezTo>
                    <a:pt x="303" y="912"/>
                    <a:pt x="313" y="918"/>
                    <a:pt x="323" y="918"/>
                  </a:cubicBezTo>
                  <a:cubicBezTo>
                    <a:pt x="337" y="918"/>
                    <a:pt x="352" y="908"/>
                    <a:pt x="352" y="891"/>
                  </a:cubicBezTo>
                  <a:cubicBezTo>
                    <a:pt x="348" y="734"/>
                    <a:pt x="314" y="577"/>
                    <a:pt x="259" y="429"/>
                  </a:cubicBezTo>
                  <a:cubicBezTo>
                    <a:pt x="208" y="280"/>
                    <a:pt x="136" y="140"/>
                    <a:pt x="47" y="9"/>
                  </a:cubicBezTo>
                  <a:cubicBezTo>
                    <a:pt x="43" y="3"/>
                    <a:pt x="3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8"/>
            <p:cNvSpPr/>
            <p:nvPr/>
          </p:nvSpPr>
          <p:spPr>
            <a:xfrm>
              <a:off x="9170089" y="579202"/>
              <a:ext cx="31159" cy="63489"/>
            </a:xfrm>
            <a:custGeom>
              <a:avLst/>
              <a:gdLst/>
              <a:ahLst/>
              <a:cxnLst/>
              <a:rect l="l" t="t" r="r" b="b"/>
              <a:pathLst>
                <a:path w="346" h="705" extrusionOk="0">
                  <a:moveTo>
                    <a:pt x="34" y="1"/>
                  </a:moveTo>
                  <a:cubicBezTo>
                    <a:pt x="17" y="1"/>
                    <a:pt x="1" y="19"/>
                    <a:pt x="10" y="37"/>
                  </a:cubicBezTo>
                  <a:cubicBezTo>
                    <a:pt x="69" y="138"/>
                    <a:pt x="116" y="244"/>
                    <a:pt x="167" y="355"/>
                  </a:cubicBezTo>
                  <a:cubicBezTo>
                    <a:pt x="213" y="465"/>
                    <a:pt x="247" y="575"/>
                    <a:pt x="285" y="686"/>
                  </a:cubicBezTo>
                  <a:cubicBezTo>
                    <a:pt x="290" y="699"/>
                    <a:pt x="301" y="704"/>
                    <a:pt x="311" y="704"/>
                  </a:cubicBezTo>
                  <a:cubicBezTo>
                    <a:pt x="328" y="704"/>
                    <a:pt x="346" y="690"/>
                    <a:pt x="341" y="669"/>
                  </a:cubicBezTo>
                  <a:cubicBezTo>
                    <a:pt x="311" y="550"/>
                    <a:pt x="269" y="440"/>
                    <a:pt x="218" y="329"/>
                  </a:cubicBezTo>
                  <a:cubicBezTo>
                    <a:pt x="171" y="219"/>
                    <a:pt x="116" y="113"/>
                    <a:pt x="52" y="11"/>
                  </a:cubicBezTo>
                  <a:cubicBezTo>
                    <a:pt x="47" y="4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8"/>
            <p:cNvSpPr/>
            <p:nvPr/>
          </p:nvSpPr>
          <p:spPr>
            <a:xfrm>
              <a:off x="9202509" y="495632"/>
              <a:ext cx="50611" cy="120854"/>
            </a:xfrm>
            <a:custGeom>
              <a:avLst/>
              <a:gdLst/>
              <a:ahLst/>
              <a:cxnLst/>
              <a:rect l="l" t="t" r="r" b="b"/>
              <a:pathLst>
                <a:path w="562" h="1342" extrusionOk="0">
                  <a:moveTo>
                    <a:pt x="26" y="1"/>
                  </a:moveTo>
                  <a:cubicBezTo>
                    <a:pt x="12" y="1"/>
                    <a:pt x="0" y="14"/>
                    <a:pt x="6" y="32"/>
                  </a:cubicBezTo>
                  <a:cubicBezTo>
                    <a:pt x="112" y="244"/>
                    <a:pt x="235" y="439"/>
                    <a:pt x="324" y="655"/>
                  </a:cubicBezTo>
                  <a:cubicBezTo>
                    <a:pt x="367" y="761"/>
                    <a:pt x="401" y="867"/>
                    <a:pt x="426" y="973"/>
                  </a:cubicBezTo>
                  <a:cubicBezTo>
                    <a:pt x="451" y="1088"/>
                    <a:pt x="456" y="1202"/>
                    <a:pt x="473" y="1312"/>
                  </a:cubicBezTo>
                  <a:cubicBezTo>
                    <a:pt x="479" y="1332"/>
                    <a:pt x="495" y="1341"/>
                    <a:pt x="511" y="1341"/>
                  </a:cubicBezTo>
                  <a:cubicBezTo>
                    <a:pt x="527" y="1341"/>
                    <a:pt x="543" y="1332"/>
                    <a:pt x="549" y="1312"/>
                  </a:cubicBezTo>
                  <a:cubicBezTo>
                    <a:pt x="562" y="1202"/>
                    <a:pt x="549" y="1088"/>
                    <a:pt x="519" y="982"/>
                  </a:cubicBezTo>
                  <a:cubicBezTo>
                    <a:pt x="494" y="867"/>
                    <a:pt x="456" y="753"/>
                    <a:pt x="409" y="647"/>
                  </a:cubicBezTo>
                  <a:cubicBezTo>
                    <a:pt x="311" y="422"/>
                    <a:pt x="188" y="205"/>
                    <a:pt x="44" y="10"/>
                  </a:cubicBezTo>
                  <a:cubicBezTo>
                    <a:pt x="39" y="4"/>
                    <a:pt x="32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8"/>
            <p:cNvSpPr/>
            <p:nvPr/>
          </p:nvSpPr>
          <p:spPr>
            <a:xfrm>
              <a:off x="8962784" y="168825"/>
              <a:ext cx="6934" cy="5764"/>
            </a:xfrm>
            <a:custGeom>
              <a:avLst/>
              <a:gdLst/>
              <a:ahLst/>
              <a:cxnLst/>
              <a:rect l="l" t="t" r="r" b="b"/>
              <a:pathLst>
                <a:path w="77" h="64" extrusionOk="0">
                  <a:moveTo>
                    <a:pt x="38" y="0"/>
                  </a:moveTo>
                  <a:cubicBezTo>
                    <a:pt x="0" y="4"/>
                    <a:pt x="0" y="60"/>
                    <a:pt x="38" y="64"/>
                  </a:cubicBezTo>
                  <a:cubicBezTo>
                    <a:pt x="77" y="60"/>
                    <a:pt x="77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8"/>
            <p:cNvSpPr/>
            <p:nvPr/>
          </p:nvSpPr>
          <p:spPr>
            <a:xfrm>
              <a:off x="8958552" y="34464"/>
              <a:ext cx="49710" cy="133552"/>
            </a:xfrm>
            <a:custGeom>
              <a:avLst/>
              <a:gdLst/>
              <a:ahLst/>
              <a:cxnLst/>
              <a:rect l="l" t="t" r="r" b="b"/>
              <a:pathLst>
                <a:path w="552" h="1483" extrusionOk="0">
                  <a:moveTo>
                    <a:pt x="421" y="0"/>
                  </a:moveTo>
                  <a:cubicBezTo>
                    <a:pt x="385" y="0"/>
                    <a:pt x="348" y="12"/>
                    <a:pt x="319" y="33"/>
                  </a:cubicBezTo>
                  <a:cubicBezTo>
                    <a:pt x="196" y="101"/>
                    <a:pt x="102" y="211"/>
                    <a:pt x="56" y="347"/>
                  </a:cubicBezTo>
                  <a:cubicBezTo>
                    <a:pt x="1" y="508"/>
                    <a:pt x="13" y="695"/>
                    <a:pt x="13" y="864"/>
                  </a:cubicBezTo>
                  <a:cubicBezTo>
                    <a:pt x="5" y="1064"/>
                    <a:pt x="9" y="1267"/>
                    <a:pt x="26" y="1467"/>
                  </a:cubicBezTo>
                  <a:cubicBezTo>
                    <a:pt x="28" y="1477"/>
                    <a:pt x="38" y="1483"/>
                    <a:pt x="47" y="1483"/>
                  </a:cubicBezTo>
                  <a:cubicBezTo>
                    <a:pt x="57" y="1483"/>
                    <a:pt x="66" y="1477"/>
                    <a:pt x="68" y="1467"/>
                  </a:cubicBezTo>
                  <a:cubicBezTo>
                    <a:pt x="90" y="1191"/>
                    <a:pt x="64" y="911"/>
                    <a:pt x="73" y="635"/>
                  </a:cubicBezTo>
                  <a:cubicBezTo>
                    <a:pt x="68" y="504"/>
                    <a:pt x="98" y="372"/>
                    <a:pt x="166" y="258"/>
                  </a:cubicBezTo>
                  <a:cubicBezTo>
                    <a:pt x="196" y="207"/>
                    <a:pt x="238" y="160"/>
                    <a:pt x="289" y="126"/>
                  </a:cubicBezTo>
                  <a:cubicBezTo>
                    <a:pt x="310" y="110"/>
                    <a:pt x="336" y="97"/>
                    <a:pt x="357" y="84"/>
                  </a:cubicBezTo>
                  <a:cubicBezTo>
                    <a:pt x="372" y="75"/>
                    <a:pt x="409" y="61"/>
                    <a:pt x="439" y="61"/>
                  </a:cubicBezTo>
                  <a:cubicBezTo>
                    <a:pt x="468" y="61"/>
                    <a:pt x="490" y="74"/>
                    <a:pt x="480" y="118"/>
                  </a:cubicBezTo>
                  <a:cubicBezTo>
                    <a:pt x="477" y="136"/>
                    <a:pt x="492" y="148"/>
                    <a:pt x="507" y="148"/>
                  </a:cubicBezTo>
                  <a:cubicBezTo>
                    <a:pt x="517" y="148"/>
                    <a:pt x="528" y="143"/>
                    <a:pt x="535" y="131"/>
                  </a:cubicBezTo>
                  <a:cubicBezTo>
                    <a:pt x="552" y="84"/>
                    <a:pt x="531" y="33"/>
                    <a:pt x="484" y="12"/>
                  </a:cubicBezTo>
                  <a:cubicBezTo>
                    <a:pt x="464" y="4"/>
                    <a:pt x="442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8"/>
            <p:cNvSpPr/>
            <p:nvPr/>
          </p:nvSpPr>
          <p:spPr>
            <a:xfrm>
              <a:off x="9010873" y="16003"/>
              <a:ext cx="26566" cy="11797"/>
            </a:xfrm>
            <a:custGeom>
              <a:avLst/>
              <a:gdLst/>
              <a:ahLst/>
              <a:cxnLst/>
              <a:rect l="l" t="t" r="r" b="b"/>
              <a:pathLst>
                <a:path w="295" h="131" extrusionOk="0">
                  <a:moveTo>
                    <a:pt x="30" y="1"/>
                  </a:moveTo>
                  <a:cubicBezTo>
                    <a:pt x="1" y="1"/>
                    <a:pt x="1" y="47"/>
                    <a:pt x="30" y="47"/>
                  </a:cubicBezTo>
                  <a:cubicBezTo>
                    <a:pt x="68" y="47"/>
                    <a:pt x="107" y="56"/>
                    <a:pt x="145" y="73"/>
                  </a:cubicBezTo>
                  <a:cubicBezTo>
                    <a:pt x="162" y="81"/>
                    <a:pt x="175" y="85"/>
                    <a:pt x="191" y="98"/>
                  </a:cubicBezTo>
                  <a:cubicBezTo>
                    <a:pt x="208" y="107"/>
                    <a:pt x="225" y="119"/>
                    <a:pt x="247" y="128"/>
                  </a:cubicBezTo>
                  <a:cubicBezTo>
                    <a:pt x="251" y="130"/>
                    <a:pt x="255" y="131"/>
                    <a:pt x="259" y="131"/>
                  </a:cubicBezTo>
                  <a:cubicBezTo>
                    <a:pt x="282" y="131"/>
                    <a:pt x="295" y="103"/>
                    <a:pt x="281" y="81"/>
                  </a:cubicBezTo>
                  <a:cubicBezTo>
                    <a:pt x="247" y="52"/>
                    <a:pt x="204" y="26"/>
                    <a:pt x="162" y="13"/>
                  </a:cubicBezTo>
                  <a:cubicBezTo>
                    <a:pt x="141" y="9"/>
                    <a:pt x="119" y="5"/>
                    <a:pt x="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8"/>
            <p:cNvSpPr/>
            <p:nvPr/>
          </p:nvSpPr>
          <p:spPr>
            <a:xfrm>
              <a:off x="9082737" y="14472"/>
              <a:ext cx="10717" cy="19902"/>
            </a:xfrm>
            <a:custGeom>
              <a:avLst/>
              <a:gdLst/>
              <a:ahLst/>
              <a:cxnLst/>
              <a:rect l="l" t="t" r="r" b="b"/>
              <a:pathLst>
                <a:path w="119" h="221" extrusionOk="0">
                  <a:moveTo>
                    <a:pt x="22" y="0"/>
                  </a:moveTo>
                  <a:cubicBezTo>
                    <a:pt x="14" y="0"/>
                    <a:pt x="7" y="4"/>
                    <a:pt x="4" y="9"/>
                  </a:cubicBezTo>
                  <a:cubicBezTo>
                    <a:pt x="0" y="22"/>
                    <a:pt x="0" y="35"/>
                    <a:pt x="13" y="43"/>
                  </a:cubicBezTo>
                  <a:cubicBezTo>
                    <a:pt x="13" y="43"/>
                    <a:pt x="17" y="43"/>
                    <a:pt x="17" y="47"/>
                  </a:cubicBezTo>
                  <a:lnTo>
                    <a:pt x="21" y="52"/>
                  </a:lnTo>
                  <a:lnTo>
                    <a:pt x="34" y="64"/>
                  </a:lnTo>
                  <a:lnTo>
                    <a:pt x="34" y="69"/>
                  </a:lnTo>
                  <a:lnTo>
                    <a:pt x="38" y="73"/>
                  </a:lnTo>
                  <a:cubicBezTo>
                    <a:pt x="38" y="77"/>
                    <a:pt x="42" y="86"/>
                    <a:pt x="47" y="90"/>
                  </a:cubicBezTo>
                  <a:cubicBezTo>
                    <a:pt x="47" y="90"/>
                    <a:pt x="47" y="94"/>
                    <a:pt x="47" y="94"/>
                  </a:cubicBezTo>
                  <a:lnTo>
                    <a:pt x="51" y="107"/>
                  </a:lnTo>
                  <a:cubicBezTo>
                    <a:pt x="51" y="111"/>
                    <a:pt x="51" y="115"/>
                    <a:pt x="51" y="119"/>
                  </a:cubicBezTo>
                  <a:lnTo>
                    <a:pt x="51" y="128"/>
                  </a:lnTo>
                  <a:lnTo>
                    <a:pt x="51" y="149"/>
                  </a:lnTo>
                  <a:lnTo>
                    <a:pt x="51" y="153"/>
                  </a:lnTo>
                  <a:lnTo>
                    <a:pt x="51" y="162"/>
                  </a:lnTo>
                  <a:lnTo>
                    <a:pt x="51" y="166"/>
                  </a:lnTo>
                  <a:cubicBezTo>
                    <a:pt x="51" y="170"/>
                    <a:pt x="51" y="175"/>
                    <a:pt x="51" y="179"/>
                  </a:cubicBezTo>
                  <a:lnTo>
                    <a:pt x="51" y="183"/>
                  </a:lnTo>
                  <a:cubicBezTo>
                    <a:pt x="51" y="187"/>
                    <a:pt x="51" y="192"/>
                    <a:pt x="51" y="196"/>
                  </a:cubicBezTo>
                  <a:cubicBezTo>
                    <a:pt x="51" y="210"/>
                    <a:pt x="65" y="221"/>
                    <a:pt x="77" y="221"/>
                  </a:cubicBezTo>
                  <a:cubicBezTo>
                    <a:pt x="83" y="221"/>
                    <a:pt x="89" y="218"/>
                    <a:pt x="93" y="213"/>
                  </a:cubicBezTo>
                  <a:cubicBezTo>
                    <a:pt x="98" y="209"/>
                    <a:pt x="102" y="204"/>
                    <a:pt x="106" y="200"/>
                  </a:cubicBezTo>
                  <a:lnTo>
                    <a:pt x="106" y="200"/>
                  </a:lnTo>
                  <a:cubicBezTo>
                    <a:pt x="105" y="201"/>
                    <a:pt x="104" y="202"/>
                    <a:pt x="104" y="202"/>
                  </a:cubicBezTo>
                  <a:cubicBezTo>
                    <a:pt x="104" y="202"/>
                    <a:pt x="106" y="199"/>
                    <a:pt x="106" y="196"/>
                  </a:cubicBezTo>
                  <a:cubicBezTo>
                    <a:pt x="110" y="192"/>
                    <a:pt x="110" y="187"/>
                    <a:pt x="115" y="183"/>
                  </a:cubicBezTo>
                  <a:cubicBezTo>
                    <a:pt x="115" y="175"/>
                    <a:pt x="115" y="162"/>
                    <a:pt x="119" y="149"/>
                  </a:cubicBezTo>
                  <a:cubicBezTo>
                    <a:pt x="119" y="132"/>
                    <a:pt x="119" y="111"/>
                    <a:pt x="115" y="94"/>
                  </a:cubicBezTo>
                  <a:cubicBezTo>
                    <a:pt x="110" y="86"/>
                    <a:pt x="106" y="77"/>
                    <a:pt x="102" y="64"/>
                  </a:cubicBezTo>
                  <a:cubicBezTo>
                    <a:pt x="98" y="60"/>
                    <a:pt x="93" y="56"/>
                    <a:pt x="89" y="52"/>
                  </a:cubicBezTo>
                  <a:lnTo>
                    <a:pt x="85" y="47"/>
                  </a:lnTo>
                  <a:cubicBezTo>
                    <a:pt x="85" y="43"/>
                    <a:pt x="81" y="43"/>
                    <a:pt x="81" y="39"/>
                  </a:cubicBezTo>
                  <a:cubicBezTo>
                    <a:pt x="76" y="30"/>
                    <a:pt x="68" y="26"/>
                    <a:pt x="59" y="18"/>
                  </a:cubicBezTo>
                  <a:lnTo>
                    <a:pt x="51" y="13"/>
                  </a:lnTo>
                  <a:lnTo>
                    <a:pt x="47" y="9"/>
                  </a:lnTo>
                  <a:lnTo>
                    <a:pt x="34" y="5"/>
                  </a:lnTo>
                  <a:cubicBezTo>
                    <a:pt x="31" y="2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8"/>
            <p:cNvSpPr/>
            <p:nvPr/>
          </p:nvSpPr>
          <p:spPr>
            <a:xfrm>
              <a:off x="9135328" y="-7051"/>
              <a:ext cx="69342" cy="144268"/>
            </a:xfrm>
            <a:custGeom>
              <a:avLst/>
              <a:gdLst/>
              <a:ahLst/>
              <a:cxnLst/>
              <a:rect l="l" t="t" r="r" b="b"/>
              <a:pathLst>
                <a:path w="770" h="1602" extrusionOk="0">
                  <a:moveTo>
                    <a:pt x="238" y="1"/>
                  </a:moveTo>
                  <a:cubicBezTo>
                    <a:pt x="154" y="1"/>
                    <a:pt x="73" y="27"/>
                    <a:pt x="14" y="95"/>
                  </a:cubicBezTo>
                  <a:cubicBezTo>
                    <a:pt x="1" y="112"/>
                    <a:pt x="13" y="131"/>
                    <a:pt x="29" y="131"/>
                  </a:cubicBezTo>
                  <a:cubicBezTo>
                    <a:pt x="34" y="131"/>
                    <a:pt x="39" y="129"/>
                    <a:pt x="44" y="125"/>
                  </a:cubicBezTo>
                  <a:cubicBezTo>
                    <a:pt x="97" y="73"/>
                    <a:pt x="165" y="53"/>
                    <a:pt x="235" y="53"/>
                  </a:cubicBezTo>
                  <a:cubicBezTo>
                    <a:pt x="320" y="53"/>
                    <a:pt x="408" y="83"/>
                    <a:pt x="481" y="125"/>
                  </a:cubicBezTo>
                  <a:cubicBezTo>
                    <a:pt x="557" y="163"/>
                    <a:pt x="621" y="227"/>
                    <a:pt x="663" y="303"/>
                  </a:cubicBezTo>
                  <a:cubicBezTo>
                    <a:pt x="693" y="392"/>
                    <a:pt x="697" y="490"/>
                    <a:pt x="671" y="579"/>
                  </a:cubicBezTo>
                  <a:cubicBezTo>
                    <a:pt x="625" y="753"/>
                    <a:pt x="561" y="923"/>
                    <a:pt x="481" y="1084"/>
                  </a:cubicBezTo>
                  <a:cubicBezTo>
                    <a:pt x="442" y="1164"/>
                    <a:pt x="404" y="1241"/>
                    <a:pt x="362" y="1321"/>
                  </a:cubicBezTo>
                  <a:cubicBezTo>
                    <a:pt x="315" y="1402"/>
                    <a:pt x="273" y="1482"/>
                    <a:pt x="239" y="1563"/>
                  </a:cubicBezTo>
                  <a:cubicBezTo>
                    <a:pt x="233" y="1584"/>
                    <a:pt x="249" y="1601"/>
                    <a:pt x="266" y="1601"/>
                  </a:cubicBezTo>
                  <a:cubicBezTo>
                    <a:pt x="273" y="1601"/>
                    <a:pt x="280" y="1599"/>
                    <a:pt x="286" y="1593"/>
                  </a:cubicBezTo>
                  <a:cubicBezTo>
                    <a:pt x="349" y="1508"/>
                    <a:pt x="404" y="1415"/>
                    <a:pt x="447" y="1317"/>
                  </a:cubicBezTo>
                  <a:cubicBezTo>
                    <a:pt x="498" y="1215"/>
                    <a:pt x="548" y="1113"/>
                    <a:pt x="591" y="1007"/>
                  </a:cubicBezTo>
                  <a:cubicBezTo>
                    <a:pt x="667" y="829"/>
                    <a:pt x="769" y="621"/>
                    <a:pt x="752" y="418"/>
                  </a:cubicBezTo>
                  <a:cubicBezTo>
                    <a:pt x="739" y="235"/>
                    <a:pt x="599" y="108"/>
                    <a:pt x="438" y="45"/>
                  </a:cubicBezTo>
                  <a:cubicBezTo>
                    <a:pt x="376" y="18"/>
                    <a:pt x="306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8"/>
            <p:cNvSpPr/>
            <p:nvPr/>
          </p:nvSpPr>
          <p:spPr>
            <a:xfrm>
              <a:off x="9154780" y="25279"/>
              <a:ext cx="14679" cy="53403"/>
            </a:xfrm>
            <a:custGeom>
              <a:avLst/>
              <a:gdLst/>
              <a:ahLst/>
              <a:cxnLst/>
              <a:rect l="l" t="t" r="r" b="b"/>
              <a:pathLst>
                <a:path w="163" h="593" extrusionOk="0">
                  <a:moveTo>
                    <a:pt x="82" y="1"/>
                  </a:moveTo>
                  <a:cubicBezTo>
                    <a:pt x="67" y="1"/>
                    <a:pt x="52" y="16"/>
                    <a:pt x="61" y="33"/>
                  </a:cubicBezTo>
                  <a:cubicBezTo>
                    <a:pt x="99" y="118"/>
                    <a:pt x="112" y="207"/>
                    <a:pt x="103" y="301"/>
                  </a:cubicBezTo>
                  <a:cubicBezTo>
                    <a:pt x="91" y="390"/>
                    <a:pt x="61" y="479"/>
                    <a:pt x="10" y="555"/>
                  </a:cubicBezTo>
                  <a:cubicBezTo>
                    <a:pt x="0" y="571"/>
                    <a:pt x="18" y="592"/>
                    <a:pt x="34" y="592"/>
                  </a:cubicBezTo>
                  <a:cubicBezTo>
                    <a:pt x="39" y="592"/>
                    <a:pt x="44" y="590"/>
                    <a:pt x="48" y="585"/>
                  </a:cubicBezTo>
                  <a:cubicBezTo>
                    <a:pt x="112" y="504"/>
                    <a:pt x="150" y="407"/>
                    <a:pt x="154" y="305"/>
                  </a:cubicBezTo>
                  <a:cubicBezTo>
                    <a:pt x="163" y="254"/>
                    <a:pt x="159" y="203"/>
                    <a:pt x="150" y="156"/>
                  </a:cubicBezTo>
                  <a:cubicBezTo>
                    <a:pt x="142" y="105"/>
                    <a:pt x="125" y="55"/>
                    <a:pt x="99" y="12"/>
                  </a:cubicBezTo>
                  <a:cubicBezTo>
                    <a:pt x="95" y="4"/>
                    <a:pt x="88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8"/>
            <p:cNvSpPr/>
            <p:nvPr/>
          </p:nvSpPr>
          <p:spPr>
            <a:xfrm>
              <a:off x="9226643" y="182243"/>
              <a:ext cx="108967" cy="39984"/>
            </a:xfrm>
            <a:custGeom>
              <a:avLst/>
              <a:gdLst/>
              <a:ahLst/>
              <a:cxnLst/>
              <a:rect l="l" t="t" r="r" b="b"/>
              <a:pathLst>
                <a:path w="1210" h="444" extrusionOk="0">
                  <a:moveTo>
                    <a:pt x="922" y="1"/>
                  </a:moveTo>
                  <a:cubicBezTo>
                    <a:pt x="905" y="1"/>
                    <a:pt x="887" y="2"/>
                    <a:pt x="871" y="4"/>
                  </a:cubicBezTo>
                  <a:cubicBezTo>
                    <a:pt x="722" y="17"/>
                    <a:pt x="591" y="84"/>
                    <a:pt x="463" y="157"/>
                  </a:cubicBezTo>
                  <a:cubicBezTo>
                    <a:pt x="315" y="237"/>
                    <a:pt x="162" y="318"/>
                    <a:pt x="18" y="407"/>
                  </a:cubicBezTo>
                  <a:cubicBezTo>
                    <a:pt x="0" y="418"/>
                    <a:pt x="9" y="444"/>
                    <a:pt x="28" y="444"/>
                  </a:cubicBezTo>
                  <a:cubicBezTo>
                    <a:pt x="32" y="444"/>
                    <a:pt x="35" y="443"/>
                    <a:pt x="39" y="441"/>
                  </a:cubicBezTo>
                  <a:cubicBezTo>
                    <a:pt x="256" y="335"/>
                    <a:pt x="463" y="195"/>
                    <a:pt x="692" y="110"/>
                  </a:cubicBezTo>
                  <a:cubicBezTo>
                    <a:pt x="754" y="86"/>
                    <a:pt x="826" y="67"/>
                    <a:pt x="895" y="67"/>
                  </a:cubicBezTo>
                  <a:cubicBezTo>
                    <a:pt x="935" y="67"/>
                    <a:pt x="975" y="73"/>
                    <a:pt x="1010" y="89"/>
                  </a:cubicBezTo>
                  <a:cubicBezTo>
                    <a:pt x="1100" y="123"/>
                    <a:pt x="1142" y="233"/>
                    <a:pt x="1049" y="292"/>
                  </a:cubicBezTo>
                  <a:cubicBezTo>
                    <a:pt x="1027" y="305"/>
                    <a:pt x="1032" y="352"/>
                    <a:pt x="1066" y="352"/>
                  </a:cubicBezTo>
                  <a:cubicBezTo>
                    <a:pt x="1172" y="343"/>
                    <a:pt x="1210" y="216"/>
                    <a:pt x="1167" y="127"/>
                  </a:cubicBezTo>
                  <a:cubicBezTo>
                    <a:pt x="1124" y="33"/>
                    <a:pt x="1020" y="1"/>
                    <a:pt x="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8"/>
            <p:cNvSpPr/>
            <p:nvPr/>
          </p:nvSpPr>
          <p:spPr>
            <a:xfrm>
              <a:off x="9292653" y="212321"/>
              <a:ext cx="14679" cy="16660"/>
            </a:xfrm>
            <a:custGeom>
              <a:avLst/>
              <a:gdLst/>
              <a:ahLst/>
              <a:cxnLst/>
              <a:rect l="l" t="t" r="r" b="b"/>
              <a:pathLst>
                <a:path w="163" h="185" extrusionOk="0">
                  <a:moveTo>
                    <a:pt x="36" y="1"/>
                  </a:moveTo>
                  <a:lnTo>
                    <a:pt x="23" y="5"/>
                  </a:lnTo>
                  <a:cubicBezTo>
                    <a:pt x="0" y="5"/>
                    <a:pt x="8" y="45"/>
                    <a:pt x="28" y="45"/>
                  </a:cubicBezTo>
                  <a:cubicBezTo>
                    <a:pt x="30" y="45"/>
                    <a:pt x="33" y="45"/>
                    <a:pt x="36" y="43"/>
                  </a:cubicBezTo>
                  <a:lnTo>
                    <a:pt x="70" y="43"/>
                  </a:lnTo>
                  <a:lnTo>
                    <a:pt x="82" y="52"/>
                  </a:lnTo>
                  <a:lnTo>
                    <a:pt x="91" y="56"/>
                  </a:lnTo>
                  <a:lnTo>
                    <a:pt x="95" y="64"/>
                  </a:lnTo>
                  <a:lnTo>
                    <a:pt x="99" y="64"/>
                  </a:lnTo>
                  <a:lnTo>
                    <a:pt x="104" y="73"/>
                  </a:lnTo>
                  <a:lnTo>
                    <a:pt x="104" y="81"/>
                  </a:lnTo>
                  <a:cubicBezTo>
                    <a:pt x="104" y="86"/>
                    <a:pt x="104" y="90"/>
                    <a:pt x="104" y="90"/>
                  </a:cubicBezTo>
                  <a:lnTo>
                    <a:pt x="104" y="103"/>
                  </a:lnTo>
                  <a:cubicBezTo>
                    <a:pt x="104" y="103"/>
                    <a:pt x="104" y="103"/>
                    <a:pt x="104" y="107"/>
                  </a:cubicBezTo>
                  <a:cubicBezTo>
                    <a:pt x="104" y="107"/>
                    <a:pt x="104" y="107"/>
                    <a:pt x="104" y="111"/>
                  </a:cubicBezTo>
                  <a:cubicBezTo>
                    <a:pt x="104" y="115"/>
                    <a:pt x="99" y="115"/>
                    <a:pt x="99" y="119"/>
                  </a:cubicBezTo>
                  <a:cubicBezTo>
                    <a:pt x="99" y="124"/>
                    <a:pt x="99" y="124"/>
                    <a:pt x="99" y="128"/>
                  </a:cubicBezTo>
                  <a:lnTo>
                    <a:pt x="95" y="132"/>
                  </a:lnTo>
                  <a:lnTo>
                    <a:pt x="95" y="136"/>
                  </a:lnTo>
                  <a:lnTo>
                    <a:pt x="87" y="145"/>
                  </a:lnTo>
                  <a:cubicBezTo>
                    <a:pt x="78" y="153"/>
                    <a:pt x="78" y="166"/>
                    <a:pt x="87" y="175"/>
                  </a:cubicBezTo>
                  <a:cubicBezTo>
                    <a:pt x="93" y="181"/>
                    <a:pt x="101" y="185"/>
                    <a:pt x="109" y="185"/>
                  </a:cubicBezTo>
                  <a:cubicBezTo>
                    <a:pt x="111" y="185"/>
                    <a:pt x="114" y="184"/>
                    <a:pt x="116" y="183"/>
                  </a:cubicBezTo>
                  <a:cubicBezTo>
                    <a:pt x="146" y="158"/>
                    <a:pt x="163" y="124"/>
                    <a:pt x="159" y="86"/>
                  </a:cubicBezTo>
                  <a:cubicBezTo>
                    <a:pt x="150" y="47"/>
                    <a:pt x="121" y="13"/>
                    <a:pt x="82" y="5"/>
                  </a:cubicBezTo>
                  <a:cubicBezTo>
                    <a:pt x="74" y="1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8"/>
            <p:cNvSpPr/>
            <p:nvPr/>
          </p:nvSpPr>
          <p:spPr>
            <a:xfrm>
              <a:off x="9302199" y="295081"/>
              <a:ext cx="20082" cy="17201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99" y="0"/>
                  </a:moveTo>
                  <a:cubicBezTo>
                    <a:pt x="92" y="0"/>
                    <a:pt x="85" y="1"/>
                    <a:pt x="78" y="2"/>
                  </a:cubicBezTo>
                  <a:cubicBezTo>
                    <a:pt x="53" y="6"/>
                    <a:pt x="27" y="19"/>
                    <a:pt x="10" y="36"/>
                  </a:cubicBezTo>
                  <a:cubicBezTo>
                    <a:pt x="0" y="53"/>
                    <a:pt x="11" y="70"/>
                    <a:pt x="27" y="70"/>
                  </a:cubicBezTo>
                  <a:cubicBezTo>
                    <a:pt x="31" y="70"/>
                    <a:pt x="36" y="68"/>
                    <a:pt x="40" y="66"/>
                  </a:cubicBezTo>
                  <a:cubicBezTo>
                    <a:pt x="53" y="53"/>
                    <a:pt x="74" y="49"/>
                    <a:pt x="91" y="49"/>
                  </a:cubicBezTo>
                  <a:lnTo>
                    <a:pt x="104" y="49"/>
                  </a:lnTo>
                  <a:cubicBezTo>
                    <a:pt x="108" y="49"/>
                    <a:pt x="116" y="53"/>
                    <a:pt x="121" y="53"/>
                  </a:cubicBezTo>
                  <a:lnTo>
                    <a:pt x="125" y="53"/>
                  </a:lnTo>
                  <a:lnTo>
                    <a:pt x="129" y="57"/>
                  </a:lnTo>
                  <a:lnTo>
                    <a:pt x="138" y="62"/>
                  </a:lnTo>
                  <a:cubicBezTo>
                    <a:pt x="142" y="66"/>
                    <a:pt x="146" y="70"/>
                    <a:pt x="150" y="74"/>
                  </a:cubicBezTo>
                  <a:cubicBezTo>
                    <a:pt x="150" y="78"/>
                    <a:pt x="150" y="78"/>
                    <a:pt x="155" y="83"/>
                  </a:cubicBezTo>
                  <a:lnTo>
                    <a:pt x="159" y="87"/>
                  </a:lnTo>
                  <a:lnTo>
                    <a:pt x="159" y="91"/>
                  </a:lnTo>
                  <a:cubicBezTo>
                    <a:pt x="159" y="95"/>
                    <a:pt x="159" y="104"/>
                    <a:pt x="163" y="108"/>
                  </a:cubicBezTo>
                  <a:lnTo>
                    <a:pt x="163" y="112"/>
                  </a:lnTo>
                  <a:lnTo>
                    <a:pt x="163" y="117"/>
                  </a:lnTo>
                  <a:lnTo>
                    <a:pt x="163" y="134"/>
                  </a:lnTo>
                  <a:lnTo>
                    <a:pt x="163" y="138"/>
                  </a:lnTo>
                  <a:lnTo>
                    <a:pt x="163" y="146"/>
                  </a:lnTo>
                  <a:cubicBezTo>
                    <a:pt x="159" y="151"/>
                    <a:pt x="159" y="159"/>
                    <a:pt x="155" y="168"/>
                  </a:cubicBezTo>
                  <a:cubicBezTo>
                    <a:pt x="155" y="176"/>
                    <a:pt x="163" y="185"/>
                    <a:pt x="171" y="189"/>
                  </a:cubicBezTo>
                  <a:cubicBezTo>
                    <a:pt x="174" y="190"/>
                    <a:pt x="177" y="191"/>
                    <a:pt x="180" y="191"/>
                  </a:cubicBezTo>
                  <a:cubicBezTo>
                    <a:pt x="187" y="191"/>
                    <a:pt x="194" y="188"/>
                    <a:pt x="197" y="185"/>
                  </a:cubicBezTo>
                  <a:cubicBezTo>
                    <a:pt x="214" y="168"/>
                    <a:pt x="222" y="146"/>
                    <a:pt x="222" y="121"/>
                  </a:cubicBezTo>
                  <a:cubicBezTo>
                    <a:pt x="222" y="100"/>
                    <a:pt x="214" y="74"/>
                    <a:pt x="201" y="57"/>
                  </a:cubicBezTo>
                  <a:cubicBezTo>
                    <a:pt x="179" y="21"/>
                    <a:pt x="139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8"/>
            <p:cNvSpPr/>
            <p:nvPr/>
          </p:nvSpPr>
          <p:spPr>
            <a:xfrm>
              <a:off x="9295264" y="311020"/>
              <a:ext cx="104914" cy="96809"/>
            </a:xfrm>
            <a:custGeom>
              <a:avLst/>
              <a:gdLst/>
              <a:ahLst/>
              <a:cxnLst/>
              <a:rect l="l" t="t" r="r" b="b"/>
              <a:pathLst>
                <a:path w="1165" h="1075" extrusionOk="0">
                  <a:moveTo>
                    <a:pt x="737" y="0"/>
                  </a:moveTo>
                  <a:cubicBezTo>
                    <a:pt x="721" y="0"/>
                    <a:pt x="705" y="26"/>
                    <a:pt x="719" y="37"/>
                  </a:cubicBezTo>
                  <a:cubicBezTo>
                    <a:pt x="842" y="135"/>
                    <a:pt x="987" y="245"/>
                    <a:pt x="1012" y="410"/>
                  </a:cubicBezTo>
                  <a:cubicBezTo>
                    <a:pt x="1033" y="563"/>
                    <a:pt x="919" y="695"/>
                    <a:pt x="808" y="784"/>
                  </a:cubicBezTo>
                  <a:cubicBezTo>
                    <a:pt x="645" y="915"/>
                    <a:pt x="443" y="985"/>
                    <a:pt x="237" y="985"/>
                  </a:cubicBezTo>
                  <a:cubicBezTo>
                    <a:pt x="176" y="985"/>
                    <a:pt x="114" y="979"/>
                    <a:pt x="53" y="966"/>
                  </a:cubicBezTo>
                  <a:cubicBezTo>
                    <a:pt x="50" y="965"/>
                    <a:pt x="48" y="965"/>
                    <a:pt x="45" y="965"/>
                  </a:cubicBezTo>
                  <a:cubicBezTo>
                    <a:pt x="9" y="965"/>
                    <a:pt x="1" y="1014"/>
                    <a:pt x="36" y="1030"/>
                  </a:cubicBezTo>
                  <a:cubicBezTo>
                    <a:pt x="115" y="1061"/>
                    <a:pt x="198" y="1075"/>
                    <a:pt x="282" y="1075"/>
                  </a:cubicBezTo>
                  <a:cubicBezTo>
                    <a:pt x="440" y="1075"/>
                    <a:pt x="601" y="1025"/>
                    <a:pt x="736" y="945"/>
                  </a:cubicBezTo>
                  <a:cubicBezTo>
                    <a:pt x="944" y="822"/>
                    <a:pt x="1165" y="589"/>
                    <a:pt x="1059" y="334"/>
                  </a:cubicBezTo>
                  <a:cubicBezTo>
                    <a:pt x="999" y="186"/>
                    <a:pt x="872" y="92"/>
                    <a:pt x="745" y="3"/>
                  </a:cubicBezTo>
                  <a:cubicBezTo>
                    <a:pt x="742" y="1"/>
                    <a:pt x="739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8"/>
            <p:cNvSpPr/>
            <p:nvPr/>
          </p:nvSpPr>
          <p:spPr>
            <a:xfrm>
              <a:off x="9326513" y="352896"/>
              <a:ext cx="34221" cy="31429"/>
            </a:xfrm>
            <a:custGeom>
              <a:avLst/>
              <a:gdLst/>
              <a:ahLst/>
              <a:cxnLst/>
              <a:rect l="l" t="t" r="r" b="b"/>
              <a:pathLst>
                <a:path w="380" h="349" extrusionOk="0">
                  <a:moveTo>
                    <a:pt x="354" y="1"/>
                  </a:moveTo>
                  <a:cubicBezTo>
                    <a:pt x="346" y="1"/>
                    <a:pt x="337" y="6"/>
                    <a:pt x="334" y="18"/>
                  </a:cubicBezTo>
                  <a:cubicBezTo>
                    <a:pt x="313" y="85"/>
                    <a:pt x="275" y="149"/>
                    <a:pt x="224" y="200"/>
                  </a:cubicBezTo>
                  <a:cubicBezTo>
                    <a:pt x="198" y="221"/>
                    <a:pt x="169" y="242"/>
                    <a:pt x="135" y="259"/>
                  </a:cubicBezTo>
                  <a:cubicBezTo>
                    <a:pt x="101" y="272"/>
                    <a:pt x="67" y="285"/>
                    <a:pt x="33" y="297"/>
                  </a:cubicBezTo>
                  <a:cubicBezTo>
                    <a:pt x="0" y="302"/>
                    <a:pt x="3" y="349"/>
                    <a:pt x="37" y="349"/>
                  </a:cubicBezTo>
                  <a:cubicBezTo>
                    <a:pt x="38" y="349"/>
                    <a:pt x="40" y="349"/>
                    <a:pt x="41" y="348"/>
                  </a:cubicBezTo>
                  <a:cubicBezTo>
                    <a:pt x="126" y="340"/>
                    <a:pt x="203" y="302"/>
                    <a:pt x="262" y="242"/>
                  </a:cubicBezTo>
                  <a:cubicBezTo>
                    <a:pt x="326" y="187"/>
                    <a:pt x="364" y="111"/>
                    <a:pt x="377" y="30"/>
                  </a:cubicBezTo>
                  <a:cubicBezTo>
                    <a:pt x="379" y="12"/>
                    <a:pt x="366" y="1"/>
                    <a:pt x="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1" name="Google Shape;3011;p8"/>
          <p:cNvGrpSpPr/>
          <p:nvPr/>
        </p:nvGrpSpPr>
        <p:grpSpPr>
          <a:xfrm>
            <a:off x="7875533" y="3606652"/>
            <a:ext cx="595040" cy="1469048"/>
            <a:chOff x="-4199713" y="2946299"/>
            <a:chExt cx="525514" cy="1297401"/>
          </a:xfrm>
        </p:grpSpPr>
        <p:sp>
          <p:nvSpPr>
            <p:cNvPr id="3012" name="Google Shape;3012;p8"/>
            <p:cNvSpPr/>
            <p:nvPr/>
          </p:nvSpPr>
          <p:spPr>
            <a:xfrm>
              <a:off x="-4180117" y="3044483"/>
              <a:ext cx="353743" cy="414938"/>
            </a:xfrm>
            <a:custGeom>
              <a:avLst/>
              <a:gdLst/>
              <a:ahLst/>
              <a:cxnLst/>
              <a:rect l="l" t="t" r="r" b="b"/>
              <a:pathLst>
                <a:path w="1769" h="2075" extrusionOk="0">
                  <a:moveTo>
                    <a:pt x="535" y="1"/>
                  </a:moveTo>
                  <a:cubicBezTo>
                    <a:pt x="423" y="1"/>
                    <a:pt x="317" y="61"/>
                    <a:pt x="258" y="167"/>
                  </a:cubicBezTo>
                  <a:cubicBezTo>
                    <a:pt x="44" y="392"/>
                    <a:pt x="1" y="676"/>
                    <a:pt x="28" y="961"/>
                  </a:cubicBezTo>
                  <a:cubicBezTo>
                    <a:pt x="55" y="1371"/>
                    <a:pt x="231" y="1760"/>
                    <a:pt x="521" y="2056"/>
                  </a:cubicBezTo>
                  <a:cubicBezTo>
                    <a:pt x="530" y="2068"/>
                    <a:pt x="553" y="2074"/>
                    <a:pt x="585" y="2074"/>
                  </a:cubicBezTo>
                  <a:cubicBezTo>
                    <a:pt x="843" y="2074"/>
                    <a:pt x="1735" y="1702"/>
                    <a:pt x="1769" y="1590"/>
                  </a:cubicBezTo>
                  <a:cubicBezTo>
                    <a:pt x="1730" y="1355"/>
                    <a:pt x="1703" y="1120"/>
                    <a:pt x="1599" y="906"/>
                  </a:cubicBezTo>
                  <a:cubicBezTo>
                    <a:pt x="1413" y="501"/>
                    <a:pt x="1166" y="156"/>
                    <a:pt x="701" y="47"/>
                  </a:cubicBezTo>
                  <a:cubicBezTo>
                    <a:pt x="690" y="41"/>
                    <a:pt x="679" y="36"/>
                    <a:pt x="668" y="30"/>
                  </a:cubicBezTo>
                  <a:cubicBezTo>
                    <a:pt x="625" y="10"/>
                    <a:pt x="579" y="1"/>
                    <a:pt x="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8"/>
            <p:cNvSpPr/>
            <p:nvPr/>
          </p:nvSpPr>
          <p:spPr>
            <a:xfrm>
              <a:off x="-4199713" y="2946299"/>
              <a:ext cx="172972" cy="138379"/>
            </a:xfrm>
            <a:custGeom>
              <a:avLst/>
              <a:gdLst/>
              <a:ahLst/>
              <a:cxnLst/>
              <a:rect l="l" t="t" r="r" b="b"/>
              <a:pathLst>
                <a:path w="865" h="692" extrusionOk="0">
                  <a:moveTo>
                    <a:pt x="755" y="1"/>
                  </a:moveTo>
                  <a:cubicBezTo>
                    <a:pt x="752" y="1"/>
                    <a:pt x="748" y="1"/>
                    <a:pt x="745" y="1"/>
                  </a:cubicBezTo>
                  <a:cubicBezTo>
                    <a:pt x="706" y="1"/>
                    <a:pt x="668" y="29"/>
                    <a:pt x="662" y="67"/>
                  </a:cubicBezTo>
                  <a:cubicBezTo>
                    <a:pt x="646" y="116"/>
                    <a:pt x="630" y="166"/>
                    <a:pt x="613" y="209"/>
                  </a:cubicBezTo>
                  <a:cubicBezTo>
                    <a:pt x="604" y="224"/>
                    <a:pt x="596" y="229"/>
                    <a:pt x="589" y="229"/>
                  </a:cubicBezTo>
                  <a:cubicBezTo>
                    <a:pt x="575" y="229"/>
                    <a:pt x="566" y="208"/>
                    <a:pt x="558" y="193"/>
                  </a:cubicBezTo>
                  <a:cubicBezTo>
                    <a:pt x="520" y="138"/>
                    <a:pt x="504" y="73"/>
                    <a:pt x="443" y="34"/>
                  </a:cubicBezTo>
                  <a:cubicBezTo>
                    <a:pt x="428" y="32"/>
                    <a:pt x="414" y="31"/>
                    <a:pt x="400" y="31"/>
                  </a:cubicBezTo>
                  <a:cubicBezTo>
                    <a:pt x="316" y="31"/>
                    <a:pt x="281" y="76"/>
                    <a:pt x="296" y="171"/>
                  </a:cubicBezTo>
                  <a:cubicBezTo>
                    <a:pt x="301" y="215"/>
                    <a:pt x="312" y="259"/>
                    <a:pt x="323" y="313"/>
                  </a:cubicBezTo>
                  <a:cubicBezTo>
                    <a:pt x="257" y="291"/>
                    <a:pt x="208" y="270"/>
                    <a:pt x="153" y="259"/>
                  </a:cubicBezTo>
                  <a:cubicBezTo>
                    <a:pt x="134" y="254"/>
                    <a:pt x="114" y="249"/>
                    <a:pt x="96" y="249"/>
                  </a:cubicBezTo>
                  <a:cubicBezTo>
                    <a:pt x="73" y="249"/>
                    <a:pt x="51" y="256"/>
                    <a:pt x="33" y="281"/>
                  </a:cubicBezTo>
                  <a:cubicBezTo>
                    <a:pt x="0" y="324"/>
                    <a:pt x="22" y="374"/>
                    <a:pt x="38" y="412"/>
                  </a:cubicBezTo>
                  <a:cubicBezTo>
                    <a:pt x="88" y="510"/>
                    <a:pt x="175" y="560"/>
                    <a:pt x="268" y="609"/>
                  </a:cubicBezTo>
                  <a:cubicBezTo>
                    <a:pt x="312" y="642"/>
                    <a:pt x="361" y="664"/>
                    <a:pt x="405" y="691"/>
                  </a:cubicBezTo>
                  <a:cubicBezTo>
                    <a:pt x="496" y="605"/>
                    <a:pt x="612" y="557"/>
                    <a:pt x="731" y="557"/>
                  </a:cubicBezTo>
                  <a:cubicBezTo>
                    <a:pt x="748" y="557"/>
                    <a:pt x="765" y="558"/>
                    <a:pt x="783" y="560"/>
                  </a:cubicBezTo>
                  <a:cubicBezTo>
                    <a:pt x="827" y="445"/>
                    <a:pt x="854" y="324"/>
                    <a:pt x="859" y="204"/>
                  </a:cubicBezTo>
                  <a:cubicBezTo>
                    <a:pt x="865" y="155"/>
                    <a:pt x="854" y="105"/>
                    <a:pt x="832" y="67"/>
                  </a:cubicBezTo>
                  <a:cubicBezTo>
                    <a:pt x="817" y="32"/>
                    <a:pt x="797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8"/>
            <p:cNvSpPr/>
            <p:nvPr/>
          </p:nvSpPr>
          <p:spPr>
            <a:xfrm>
              <a:off x="-4030143" y="3082277"/>
              <a:ext cx="122780" cy="206969"/>
            </a:xfrm>
            <a:custGeom>
              <a:avLst/>
              <a:gdLst/>
              <a:ahLst/>
              <a:cxnLst/>
              <a:rect l="l" t="t" r="r" b="b"/>
              <a:pathLst>
                <a:path w="614" h="1035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285"/>
                    <a:pt x="395" y="668"/>
                    <a:pt x="515" y="1035"/>
                  </a:cubicBezTo>
                  <a:cubicBezTo>
                    <a:pt x="614" y="821"/>
                    <a:pt x="252" y="9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8"/>
            <p:cNvSpPr/>
            <p:nvPr/>
          </p:nvSpPr>
          <p:spPr>
            <a:xfrm>
              <a:off x="-4126526" y="3099674"/>
              <a:ext cx="53991" cy="221367"/>
            </a:xfrm>
            <a:custGeom>
              <a:avLst/>
              <a:gdLst/>
              <a:ahLst/>
              <a:cxnLst/>
              <a:rect l="l" t="t" r="r" b="b"/>
              <a:pathLst>
                <a:path w="270" h="1107" extrusionOk="0">
                  <a:moveTo>
                    <a:pt x="72" y="1"/>
                  </a:moveTo>
                  <a:cubicBezTo>
                    <a:pt x="28" y="1"/>
                    <a:pt x="56" y="34"/>
                    <a:pt x="50" y="55"/>
                  </a:cubicBezTo>
                  <a:cubicBezTo>
                    <a:pt x="1" y="225"/>
                    <a:pt x="39" y="389"/>
                    <a:pt x="67" y="553"/>
                  </a:cubicBezTo>
                  <a:cubicBezTo>
                    <a:pt x="94" y="712"/>
                    <a:pt x="132" y="871"/>
                    <a:pt x="192" y="1024"/>
                  </a:cubicBezTo>
                  <a:cubicBezTo>
                    <a:pt x="203" y="1052"/>
                    <a:pt x="209" y="1084"/>
                    <a:pt x="253" y="1106"/>
                  </a:cubicBezTo>
                  <a:cubicBezTo>
                    <a:pt x="269" y="1046"/>
                    <a:pt x="264" y="980"/>
                    <a:pt x="236" y="920"/>
                  </a:cubicBezTo>
                  <a:cubicBezTo>
                    <a:pt x="121" y="647"/>
                    <a:pt x="99" y="362"/>
                    <a:pt x="94" y="66"/>
                  </a:cubicBezTo>
                  <a:cubicBezTo>
                    <a:pt x="94" y="44"/>
                    <a:pt x="116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8"/>
            <p:cNvSpPr/>
            <p:nvPr/>
          </p:nvSpPr>
          <p:spPr>
            <a:xfrm>
              <a:off x="-4058538" y="3123870"/>
              <a:ext cx="43993" cy="116183"/>
            </a:xfrm>
            <a:custGeom>
              <a:avLst/>
              <a:gdLst/>
              <a:ahLst/>
              <a:cxnLst/>
              <a:rect l="l" t="t" r="r" b="b"/>
              <a:pathLst>
                <a:path w="220" h="58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19"/>
                    <a:pt x="110" y="383"/>
                    <a:pt x="175" y="580"/>
                  </a:cubicBezTo>
                  <a:cubicBezTo>
                    <a:pt x="219" y="487"/>
                    <a:pt x="99" y="1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8"/>
            <p:cNvSpPr/>
            <p:nvPr/>
          </p:nvSpPr>
          <p:spPr>
            <a:xfrm>
              <a:off x="-4168119" y="3274445"/>
              <a:ext cx="493920" cy="969255"/>
            </a:xfrm>
            <a:custGeom>
              <a:avLst/>
              <a:gdLst/>
              <a:ahLst/>
              <a:cxnLst/>
              <a:rect l="l" t="t" r="r" b="b"/>
              <a:pathLst>
                <a:path w="2470" h="4847" extrusionOk="0">
                  <a:moveTo>
                    <a:pt x="1178" y="1250"/>
                  </a:moveTo>
                  <a:cubicBezTo>
                    <a:pt x="1180" y="1250"/>
                    <a:pt x="1183" y="1252"/>
                    <a:pt x="1186" y="1253"/>
                  </a:cubicBezTo>
                  <a:lnTo>
                    <a:pt x="1186" y="1253"/>
                  </a:lnTo>
                  <a:lnTo>
                    <a:pt x="1178" y="1250"/>
                  </a:lnTo>
                  <a:close/>
                  <a:moveTo>
                    <a:pt x="750" y="1"/>
                  </a:moveTo>
                  <a:cubicBezTo>
                    <a:pt x="727" y="1"/>
                    <a:pt x="711" y="24"/>
                    <a:pt x="696" y="74"/>
                  </a:cubicBezTo>
                  <a:cubicBezTo>
                    <a:pt x="658" y="203"/>
                    <a:pt x="748" y="764"/>
                    <a:pt x="714" y="764"/>
                  </a:cubicBezTo>
                  <a:cubicBezTo>
                    <a:pt x="713" y="764"/>
                    <a:pt x="713" y="764"/>
                    <a:pt x="712" y="763"/>
                  </a:cubicBezTo>
                  <a:cubicBezTo>
                    <a:pt x="700" y="758"/>
                    <a:pt x="679" y="756"/>
                    <a:pt x="652" y="756"/>
                  </a:cubicBezTo>
                  <a:cubicBezTo>
                    <a:pt x="468" y="756"/>
                    <a:pt x="1" y="857"/>
                    <a:pt x="39" y="862"/>
                  </a:cubicBezTo>
                  <a:cubicBezTo>
                    <a:pt x="209" y="900"/>
                    <a:pt x="313" y="1031"/>
                    <a:pt x="450" y="1119"/>
                  </a:cubicBezTo>
                  <a:cubicBezTo>
                    <a:pt x="592" y="1218"/>
                    <a:pt x="941" y="1266"/>
                    <a:pt x="1107" y="1266"/>
                  </a:cubicBezTo>
                  <a:cubicBezTo>
                    <a:pt x="1152" y="1266"/>
                    <a:pt x="1184" y="1263"/>
                    <a:pt x="1194" y="1256"/>
                  </a:cubicBezTo>
                  <a:lnTo>
                    <a:pt x="1216" y="1289"/>
                  </a:lnTo>
                  <a:cubicBezTo>
                    <a:pt x="1358" y="1721"/>
                    <a:pt x="1429" y="2170"/>
                    <a:pt x="1429" y="2624"/>
                  </a:cubicBezTo>
                  <a:cubicBezTo>
                    <a:pt x="1380" y="2570"/>
                    <a:pt x="1145" y="2121"/>
                    <a:pt x="948" y="2028"/>
                  </a:cubicBezTo>
                  <a:cubicBezTo>
                    <a:pt x="907" y="2008"/>
                    <a:pt x="870" y="1998"/>
                    <a:pt x="837" y="1998"/>
                  </a:cubicBezTo>
                  <a:cubicBezTo>
                    <a:pt x="769" y="1998"/>
                    <a:pt x="717" y="2041"/>
                    <a:pt x="680" y="2126"/>
                  </a:cubicBezTo>
                  <a:cubicBezTo>
                    <a:pt x="636" y="2290"/>
                    <a:pt x="767" y="2362"/>
                    <a:pt x="866" y="2438"/>
                  </a:cubicBezTo>
                  <a:cubicBezTo>
                    <a:pt x="970" y="2515"/>
                    <a:pt x="1079" y="2581"/>
                    <a:pt x="1194" y="2646"/>
                  </a:cubicBezTo>
                  <a:cubicBezTo>
                    <a:pt x="1238" y="2674"/>
                    <a:pt x="1276" y="2712"/>
                    <a:pt x="1309" y="2761"/>
                  </a:cubicBezTo>
                  <a:cubicBezTo>
                    <a:pt x="1397" y="2882"/>
                    <a:pt x="1424" y="3035"/>
                    <a:pt x="1380" y="3177"/>
                  </a:cubicBezTo>
                  <a:cubicBezTo>
                    <a:pt x="1342" y="3358"/>
                    <a:pt x="1314" y="3544"/>
                    <a:pt x="1282" y="3730"/>
                  </a:cubicBezTo>
                  <a:cubicBezTo>
                    <a:pt x="1232" y="3708"/>
                    <a:pt x="1232" y="3675"/>
                    <a:pt x="1227" y="3642"/>
                  </a:cubicBezTo>
                  <a:cubicBezTo>
                    <a:pt x="1167" y="3440"/>
                    <a:pt x="1068" y="3265"/>
                    <a:pt x="866" y="3166"/>
                  </a:cubicBezTo>
                  <a:cubicBezTo>
                    <a:pt x="850" y="3157"/>
                    <a:pt x="833" y="3154"/>
                    <a:pt x="817" y="3154"/>
                  </a:cubicBezTo>
                  <a:cubicBezTo>
                    <a:pt x="719" y="3154"/>
                    <a:pt x="615" y="3286"/>
                    <a:pt x="587" y="3314"/>
                  </a:cubicBezTo>
                  <a:cubicBezTo>
                    <a:pt x="537" y="3478"/>
                    <a:pt x="669" y="3549"/>
                    <a:pt x="767" y="3626"/>
                  </a:cubicBezTo>
                  <a:cubicBezTo>
                    <a:pt x="866" y="3703"/>
                    <a:pt x="1117" y="3850"/>
                    <a:pt x="1128" y="3856"/>
                  </a:cubicBezTo>
                  <a:cubicBezTo>
                    <a:pt x="1238" y="4053"/>
                    <a:pt x="1123" y="4239"/>
                    <a:pt x="1035" y="4431"/>
                  </a:cubicBezTo>
                  <a:cubicBezTo>
                    <a:pt x="970" y="4562"/>
                    <a:pt x="904" y="4693"/>
                    <a:pt x="827" y="4847"/>
                  </a:cubicBezTo>
                  <a:cubicBezTo>
                    <a:pt x="942" y="4792"/>
                    <a:pt x="975" y="4699"/>
                    <a:pt x="1024" y="4622"/>
                  </a:cubicBezTo>
                  <a:cubicBezTo>
                    <a:pt x="1205" y="4348"/>
                    <a:pt x="1331" y="4042"/>
                    <a:pt x="1391" y="3724"/>
                  </a:cubicBezTo>
                  <a:cubicBezTo>
                    <a:pt x="1435" y="3511"/>
                    <a:pt x="1561" y="3407"/>
                    <a:pt x="1752" y="3363"/>
                  </a:cubicBezTo>
                  <a:cubicBezTo>
                    <a:pt x="1900" y="3330"/>
                    <a:pt x="2053" y="3347"/>
                    <a:pt x="2190" y="3287"/>
                  </a:cubicBezTo>
                  <a:cubicBezTo>
                    <a:pt x="2305" y="3243"/>
                    <a:pt x="2415" y="3188"/>
                    <a:pt x="2442" y="3051"/>
                  </a:cubicBezTo>
                  <a:cubicBezTo>
                    <a:pt x="2469" y="2964"/>
                    <a:pt x="2426" y="2914"/>
                    <a:pt x="2360" y="2876"/>
                  </a:cubicBezTo>
                  <a:cubicBezTo>
                    <a:pt x="2292" y="2838"/>
                    <a:pt x="2218" y="2819"/>
                    <a:pt x="2144" y="2819"/>
                  </a:cubicBezTo>
                  <a:cubicBezTo>
                    <a:pt x="2070" y="2819"/>
                    <a:pt x="1996" y="2838"/>
                    <a:pt x="1928" y="2876"/>
                  </a:cubicBezTo>
                  <a:cubicBezTo>
                    <a:pt x="1791" y="2936"/>
                    <a:pt x="1665" y="3029"/>
                    <a:pt x="1561" y="3144"/>
                  </a:cubicBezTo>
                  <a:cubicBezTo>
                    <a:pt x="1555" y="3155"/>
                    <a:pt x="1539" y="3155"/>
                    <a:pt x="1517" y="3166"/>
                  </a:cubicBezTo>
                  <a:cubicBezTo>
                    <a:pt x="1528" y="3046"/>
                    <a:pt x="1544" y="2936"/>
                    <a:pt x="1550" y="2827"/>
                  </a:cubicBezTo>
                  <a:cubicBezTo>
                    <a:pt x="1566" y="2723"/>
                    <a:pt x="1566" y="2619"/>
                    <a:pt x="1561" y="2520"/>
                  </a:cubicBezTo>
                  <a:cubicBezTo>
                    <a:pt x="1555" y="2411"/>
                    <a:pt x="1572" y="2307"/>
                    <a:pt x="1605" y="2208"/>
                  </a:cubicBezTo>
                  <a:cubicBezTo>
                    <a:pt x="1725" y="1978"/>
                    <a:pt x="1922" y="1814"/>
                    <a:pt x="2097" y="1634"/>
                  </a:cubicBezTo>
                  <a:cubicBezTo>
                    <a:pt x="2201" y="1535"/>
                    <a:pt x="2256" y="1398"/>
                    <a:pt x="2245" y="1256"/>
                  </a:cubicBezTo>
                  <a:cubicBezTo>
                    <a:pt x="2245" y="1168"/>
                    <a:pt x="2196" y="1092"/>
                    <a:pt x="2114" y="1059"/>
                  </a:cubicBezTo>
                  <a:cubicBezTo>
                    <a:pt x="2081" y="1047"/>
                    <a:pt x="2048" y="1042"/>
                    <a:pt x="2015" y="1042"/>
                  </a:cubicBezTo>
                  <a:cubicBezTo>
                    <a:pt x="1909" y="1042"/>
                    <a:pt x="1805" y="1100"/>
                    <a:pt x="1747" y="1196"/>
                  </a:cubicBezTo>
                  <a:cubicBezTo>
                    <a:pt x="1621" y="1426"/>
                    <a:pt x="1594" y="1677"/>
                    <a:pt x="1572" y="1924"/>
                  </a:cubicBezTo>
                  <a:cubicBezTo>
                    <a:pt x="1572" y="1951"/>
                    <a:pt x="1572" y="1978"/>
                    <a:pt x="1539" y="2006"/>
                  </a:cubicBezTo>
                  <a:cubicBezTo>
                    <a:pt x="1490" y="1792"/>
                    <a:pt x="1293" y="1272"/>
                    <a:pt x="1293" y="1272"/>
                  </a:cubicBezTo>
                  <a:cubicBezTo>
                    <a:pt x="1304" y="1234"/>
                    <a:pt x="1331" y="1201"/>
                    <a:pt x="1369" y="1185"/>
                  </a:cubicBezTo>
                  <a:cubicBezTo>
                    <a:pt x="1468" y="1141"/>
                    <a:pt x="1780" y="780"/>
                    <a:pt x="1785" y="632"/>
                  </a:cubicBezTo>
                  <a:cubicBezTo>
                    <a:pt x="1813" y="484"/>
                    <a:pt x="1856" y="336"/>
                    <a:pt x="1922" y="199"/>
                  </a:cubicBezTo>
                  <a:cubicBezTo>
                    <a:pt x="1933" y="172"/>
                    <a:pt x="1966" y="134"/>
                    <a:pt x="1938" y="101"/>
                  </a:cubicBezTo>
                  <a:cubicBezTo>
                    <a:pt x="1938" y="100"/>
                    <a:pt x="1936" y="100"/>
                    <a:pt x="1934" y="100"/>
                  </a:cubicBezTo>
                  <a:cubicBezTo>
                    <a:pt x="1868" y="100"/>
                    <a:pt x="1190" y="509"/>
                    <a:pt x="1221" y="599"/>
                  </a:cubicBezTo>
                  <a:cubicBezTo>
                    <a:pt x="1161" y="577"/>
                    <a:pt x="931" y="139"/>
                    <a:pt x="822" y="41"/>
                  </a:cubicBezTo>
                  <a:cubicBezTo>
                    <a:pt x="791" y="15"/>
                    <a:pt x="768" y="1"/>
                    <a:pt x="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8" name="Google Shape;3018;p8"/>
          <p:cNvSpPr/>
          <p:nvPr/>
        </p:nvSpPr>
        <p:spPr>
          <a:xfrm flipH="1">
            <a:off x="-2607725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8"/>
          <p:cNvSpPr/>
          <p:nvPr/>
        </p:nvSpPr>
        <p:spPr>
          <a:xfrm flipH="1">
            <a:off x="115145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8"/>
          <p:cNvSpPr/>
          <p:nvPr/>
        </p:nvSpPr>
        <p:spPr>
          <a:xfrm flipH="1">
            <a:off x="639220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1" name="Google Shape;3021;p8"/>
          <p:cNvGrpSpPr/>
          <p:nvPr/>
        </p:nvGrpSpPr>
        <p:grpSpPr>
          <a:xfrm rot="-5378001">
            <a:off x="8648217" y="-83516"/>
            <a:ext cx="1149775" cy="1149775"/>
            <a:chOff x="342480" y="-805874"/>
            <a:chExt cx="1149637" cy="1149637"/>
          </a:xfrm>
        </p:grpSpPr>
        <p:sp>
          <p:nvSpPr>
            <p:cNvPr id="3022" name="Google Shape;3022;p8"/>
            <p:cNvSpPr/>
            <p:nvPr/>
          </p:nvSpPr>
          <p:spPr>
            <a:xfrm rot="-2700000">
              <a:off x="415019" y="-541693"/>
              <a:ext cx="1004557" cy="621275"/>
            </a:xfrm>
            <a:custGeom>
              <a:avLst/>
              <a:gdLst/>
              <a:ahLst/>
              <a:cxnLst/>
              <a:rect l="l" t="t" r="r" b="b"/>
              <a:pathLst>
                <a:path w="11118" h="6876" extrusionOk="0">
                  <a:moveTo>
                    <a:pt x="5596" y="1"/>
                  </a:moveTo>
                  <a:cubicBezTo>
                    <a:pt x="5407" y="1"/>
                    <a:pt x="5240" y="116"/>
                    <a:pt x="5175" y="394"/>
                  </a:cubicBezTo>
                  <a:cubicBezTo>
                    <a:pt x="5031" y="1009"/>
                    <a:pt x="6197" y="1832"/>
                    <a:pt x="7309" y="2371"/>
                  </a:cubicBezTo>
                  <a:cubicBezTo>
                    <a:pt x="7198" y="2410"/>
                    <a:pt x="7086" y="2428"/>
                    <a:pt x="6972" y="2428"/>
                  </a:cubicBezTo>
                  <a:cubicBezTo>
                    <a:pt x="6143" y="2428"/>
                    <a:pt x="5251" y="1487"/>
                    <a:pt x="4781" y="1103"/>
                  </a:cubicBezTo>
                  <a:cubicBezTo>
                    <a:pt x="4612" y="965"/>
                    <a:pt x="4417" y="903"/>
                    <a:pt x="4241" y="903"/>
                  </a:cubicBezTo>
                  <a:cubicBezTo>
                    <a:pt x="3859" y="903"/>
                    <a:pt x="3565" y="1196"/>
                    <a:pt x="3826" y="1637"/>
                  </a:cubicBezTo>
                  <a:cubicBezTo>
                    <a:pt x="4208" y="2282"/>
                    <a:pt x="4959" y="2706"/>
                    <a:pt x="6206" y="3020"/>
                  </a:cubicBezTo>
                  <a:cubicBezTo>
                    <a:pt x="6127" y="3104"/>
                    <a:pt x="6011" y="3145"/>
                    <a:pt x="5857" y="3145"/>
                  </a:cubicBezTo>
                  <a:cubicBezTo>
                    <a:pt x="5608" y="3145"/>
                    <a:pt x="5261" y="3036"/>
                    <a:pt x="4815" y="2820"/>
                  </a:cubicBezTo>
                  <a:cubicBezTo>
                    <a:pt x="4203" y="2526"/>
                    <a:pt x="2990" y="1499"/>
                    <a:pt x="2460" y="1499"/>
                  </a:cubicBezTo>
                  <a:cubicBezTo>
                    <a:pt x="2303" y="1499"/>
                    <a:pt x="2206" y="1589"/>
                    <a:pt x="2202" y="1815"/>
                  </a:cubicBezTo>
                  <a:cubicBezTo>
                    <a:pt x="2185" y="2799"/>
                    <a:pt x="3351" y="3181"/>
                    <a:pt x="3653" y="3397"/>
                  </a:cubicBezTo>
                  <a:cubicBezTo>
                    <a:pt x="3886" y="3565"/>
                    <a:pt x="3882" y="3810"/>
                    <a:pt x="3641" y="3810"/>
                  </a:cubicBezTo>
                  <a:cubicBezTo>
                    <a:pt x="3571" y="3810"/>
                    <a:pt x="3482" y="3789"/>
                    <a:pt x="3373" y="3741"/>
                  </a:cubicBezTo>
                  <a:cubicBezTo>
                    <a:pt x="2982" y="3572"/>
                    <a:pt x="1813" y="2324"/>
                    <a:pt x="1257" y="2324"/>
                  </a:cubicBezTo>
                  <a:cubicBezTo>
                    <a:pt x="1113" y="2324"/>
                    <a:pt x="1010" y="2408"/>
                    <a:pt x="972" y="2617"/>
                  </a:cubicBezTo>
                  <a:cubicBezTo>
                    <a:pt x="790" y="3631"/>
                    <a:pt x="2579" y="4390"/>
                    <a:pt x="2579" y="4390"/>
                  </a:cubicBezTo>
                  <a:cubicBezTo>
                    <a:pt x="2579" y="4390"/>
                    <a:pt x="1804" y="4227"/>
                    <a:pt x="1120" y="4227"/>
                  </a:cubicBezTo>
                  <a:cubicBezTo>
                    <a:pt x="526" y="4227"/>
                    <a:pt x="1" y="4350"/>
                    <a:pt x="115" y="4810"/>
                  </a:cubicBezTo>
                  <a:cubicBezTo>
                    <a:pt x="213" y="5212"/>
                    <a:pt x="685" y="5331"/>
                    <a:pt x="1210" y="5331"/>
                  </a:cubicBezTo>
                  <a:cubicBezTo>
                    <a:pt x="1976" y="5331"/>
                    <a:pt x="2855" y="5077"/>
                    <a:pt x="2855" y="5077"/>
                  </a:cubicBezTo>
                  <a:cubicBezTo>
                    <a:pt x="2855" y="5077"/>
                    <a:pt x="3457" y="4945"/>
                    <a:pt x="3792" y="4903"/>
                  </a:cubicBezTo>
                  <a:lnTo>
                    <a:pt x="3792" y="4903"/>
                  </a:lnTo>
                  <a:cubicBezTo>
                    <a:pt x="3071" y="5297"/>
                    <a:pt x="2316" y="6260"/>
                    <a:pt x="2758" y="6633"/>
                  </a:cubicBezTo>
                  <a:cubicBezTo>
                    <a:pt x="2851" y="6713"/>
                    <a:pt x="2950" y="6747"/>
                    <a:pt x="3052" y="6747"/>
                  </a:cubicBezTo>
                  <a:cubicBezTo>
                    <a:pt x="3430" y="6747"/>
                    <a:pt x="3837" y="6275"/>
                    <a:pt x="4064" y="5934"/>
                  </a:cubicBezTo>
                  <a:cubicBezTo>
                    <a:pt x="4352" y="5501"/>
                    <a:pt x="5035" y="4899"/>
                    <a:pt x="5582" y="4755"/>
                  </a:cubicBezTo>
                  <a:lnTo>
                    <a:pt x="5582" y="4755"/>
                  </a:lnTo>
                  <a:cubicBezTo>
                    <a:pt x="4823" y="5412"/>
                    <a:pt x="4361" y="6370"/>
                    <a:pt x="4700" y="6710"/>
                  </a:cubicBezTo>
                  <a:cubicBezTo>
                    <a:pt x="4808" y="6817"/>
                    <a:pt x="4943" y="6875"/>
                    <a:pt x="5086" y="6875"/>
                  </a:cubicBezTo>
                  <a:cubicBezTo>
                    <a:pt x="5398" y="6875"/>
                    <a:pt x="5747" y="6598"/>
                    <a:pt x="5939" y="5938"/>
                  </a:cubicBezTo>
                  <a:cubicBezTo>
                    <a:pt x="6219" y="4971"/>
                    <a:pt x="7097" y="4131"/>
                    <a:pt x="7563" y="3906"/>
                  </a:cubicBezTo>
                  <a:lnTo>
                    <a:pt x="7563" y="3906"/>
                  </a:lnTo>
                  <a:cubicBezTo>
                    <a:pt x="6846" y="4627"/>
                    <a:pt x="6422" y="5968"/>
                    <a:pt x="6885" y="6281"/>
                  </a:cubicBezTo>
                  <a:cubicBezTo>
                    <a:pt x="6998" y="6358"/>
                    <a:pt x="7125" y="6395"/>
                    <a:pt x="7253" y="6395"/>
                  </a:cubicBezTo>
                  <a:cubicBezTo>
                    <a:pt x="7643" y="6395"/>
                    <a:pt x="8042" y="6048"/>
                    <a:pt x="8081" y="5399"/>
                  </a:cubicBezTo>
                  <a:cubicBezTo>
                    <a:pt x="8136" y="4534"/>
                    <a:pt x="8361" y="3749"/>
                    <a:pt x="8963" y="3304"/>
                  </a:cubicBezTo>
                  <a:lnTo>
                    <a:pt x="8963" y="3304"/>
                  </a:lnTo>
                  <a:cubicBezTo>
                    <a:pt x="8865" y="3444"/>
                    <a:pt x="8713" y="4114"/>
                    <a:pt x="8971" y="4661"/>
                  </a:cubicBezTo>
                  <a:cubicBezTo>
                    <a:pt x="9065" y="4862"/>
                    <a:pt x="9177" y="4946"/>
                    <a:pt x="9287" y="4946"/>
                  </a:cubicBezTo>
                  <a:cubicBezTo>
                    <a:pt x="9475" y="4946"/>
                    <a:pt x="9661" y="4700"/>
                    <a:pt x="9752" y="4369"/>
                  </a:cubicBezTo>
                  <a:cubicBezTo>
                    <a:pt x="9892" y="3843"/>
                    <a:pt x="9680" y="3266"/>
                    <a:pt x="10078" y="2854"/>
                  </a:cubicBezTo>
                  <a:lnTo>
                    <a:pt x="10078" y="2854"/>
                  </a:lnTo>
                  <a:cubicBezTo>
                    <a:pt x="9956" y="3144"/>
                    <a:pt x="10156" y="3517"/>
                    <a:pt x="10460" y="3517"/>
                  </a:cubicBezTo>
                  <a:cubicBezTo>
                    <a:pt x="10534" y="3517"/>
                    <a:pt x="10615" y="3495"/>
                    <a:pt x="10698" y="3444"/>
                  </a:cubicBezTo>
                  <a:cubicBezTo>
                    <a:pt x="11117" y="3181"/>
                    <a:pt x="10888" y="1701"/>
                    <a:pt x="10948" y="874"/>
                  </a:cubicBezTo>
                  <a:lnTo>
                    <a:pt x="10948" y="874"/>
                  </a:lnTo>
                  <a:cubicBezTo>
                    <a:pt x="10894" y="898"/>
                    <a:pt x="10830" y="908"/>
                    <a:pt x="10759" y="908"/>
                  </a:cubicBezTo>
                  <a:cubicBezTo>
                    <a:pt x="10290" y="908"/>
                    <a:pt x="9499" y="452"/>
                    <a:pt x="9110" y="452"/>
                  </a:cubicBezTo>
                  <a:cubicBezTo>
                    <a:pt x="9019" y="452"/>
                    <a:pt x="8950" y="477"/>
                    <a:pt x="8912" y="539"/>
                  </a:cubicBezTo>
                  <a:cubicBezTo>
                    <a:pt x="8687" y="903"/>
                    <a:pt x="8933" y="1022"/>
                    <a:pt x="9582" y="1370"/>
                  </a:cubicBezTo>
                  <a:cubicBezTo>
                    <a:pt x="9530" y="1393"/>
                    <a:pt x="9471" y="1403"/>
                    <a:pt x="9407" y="1403"/>
                  </a:cubicBezTo>
                  <a:cubicBezTo>
                    <a:pt x="9080" y="1403"/>
                    <a:pt x="8630" y="1131"/>
                    <a:pt x="8403" y="886"/>
                  </a:cubicBezTo>
                  <a:cubicBezTo>
                    <a:pt x="8198" y="666"/>
                    <a:pt x="7743" y="301"/>
                    <a:pt x="7478" y="301"/>
                  </a:cubicBezTo>
                  <a:cubicBezTo>
                    <a:pt x="7385" y="301"/>
                    <a:pt x="7316" y="344"/>
                    <a:pt x="7287" y="454"/>
                  </a:cubicBezTo>
                  <a:cubicBezTo>
                    <a:pt x="7177" y="878"/>
                    <a:pt x="7733" y="1438"/>
                    <a:pt x="8721" y="1955"/>
                  </a:cubicBezTo>
                  <a:cubicBezTo>
                    <a:pt x="8610" y="1984"/>
                    <a:pt x="8500" y="1998"/>
                    <a:pt x="8392" y="1998"/>
                  </a:cubicBezTo>
                  <a:cubicBezTo>
                    <a:pt x="7380" y="1998"/>
                    <a:pt x="6517" y="830"/>
                    <a:pt x="6253" y="420"/>
                  </a:cubicBezTo>
                  <a:cubicBezTo>
                    <a:pt x="6090" y="169"/>
                    <a:pt x="5826" y="1"/>
                    <a:pt x="5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8"/>
            <p:cNvSpPr/>
            <p:nvPr/>
          </p:nvSpPr>
          <p:spPr>
            <a:xfrm rot="-2700000">
              <a:off x="501754" y="-517750"/>
              <a:ext cx="855111" cy="382740"/>
            </a:xfrm>
            <a:custGeom>
              <a:avLst/>
              <a:gdLst/>
              <a:ahLst/>
              <a:cxnLst/>
              <a:rect l="l" t="t" r="r" b="b"/>
              <a:pathLst>
                <a:path w="9464" h="4236" extrusionOk="0">
                  <a:moveTo>
                    <a:pt x="9421" y="0"/>
                  </a:moveTo>
                  <a:cubicBezTo>
                    <a:pt x="9412" y="0"/>
                    <a:pt x="9402" y="4"/>
                    <a:pt x="9395" y="11"/>
                  </a:cubicBezTo>
                  <a:cubicBezTo>
                    <a:pt x="9387" y="19"/>
                    <a:pt x="8377" y="931"/>
                    <a:pt x="6727" y="1898"/>
                  </a:cubicBezTo>
                  <a:cubicBezTo>
                    <a:pt x="5201" y="2789"/>
                    <a:pt x="2804" y="3904"/>
                    <a:pt x="34" y="4163"/>
                  </a:cubicBezTo>
                  <a:cubicBezTo>
                    <a:pt x="17" y="4163"/>
                    <a:pt x="1" y="4184"/>
                    <a:pt x="5" y="4205"/>
                  </a:cubicBezTo>
                  <a:cubicBezTo>
                    <a:pt x="5" y="4220"/>
                    <a:pt x="18" y="4236"/>
                    <a:pt x="36" y="4236"/>
                  </a:cubicBezTo>
                  <a:cubicBezTo>
                    <a:pt x="39" y="4236"/>
                    <a:pt x="41" y="4235"/>
                    <a:pt x="43" y="4235"/>
                  </a:cubicBezTo>
                  <a:cubicBezTo>
                    <a:pt x="2825" y="3976"/>
                    <a:pt x="5230" y="2857"/>
                    <a:pt x="6761" y="1962"/>
                  </a:cubicBezTo>
                  <a:cubicBezTo>
                    <a:pt x="8420" y="995"/>
                    <a:pt x="9438" y="74"/>
                    <a:pt x="9446" y="61"/>
                  </a:cubicBezTo>
                  <a:cubicBezTo>
                    <a:pt x="9463" y="49"/>
                    <a:pt x="9463" y="23"/>
                    <a:pt x="9446" y="11"/>
                  </a:cubicBezTo>
                  <a:lnTo>
                    <a:pt x="9442" y="6"/>
                  </a:lnTo>
                  <a:cubicBezTo>
                    <a:pt x="9436" y="2"/>
                    <a:pt x="9429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8"/>
            <p:cNvSpPr/>
            <p:nvPr/>
          </p:nvSpPr>
          <p:spPr>
            <a:xfrm rot="-2700000">
              <a:off x="832576" y="-146942"/>
              <a:ext cx="223175" cy="214410"/>
            </a:xfrm>
            <a:custGeom>
              <a:avLst/>
              <a:gdLst/>
              <a:ahLst/>
              <a:cxnLst/>
              <a:rect l="l" t="t" r="r" b="b"/>
              <a:pathLst>
                <a:path w="2470" h="2373" extrusionOk="0">
                  <a:moveTo>
                    <a:pt x="2429" y="0"/>
                  </a:moveTo>
                  <a:cubicBezTo>
                    <a:pt x="2422" y="0"/>
                    <a:pt x="2416" y="2"/>
                    <a:pt x="2410" y="7"/>
                  </a:cubicBezTo>
                  <a:cubicBezTo>
                    <a:pt x="1434" y="537"/>
                    <a:pt x="30" y="2293"/>
                    <a:pt x="13" y="2310"/>
                  </a:cubicBezTo>
                  <a:cubicBezTo>
                    <a:pt x="1" y="2327"/>
                    <a:pt x="5" y="2348"/>
                    <a:pt x="22" y="2365"/>
                  </a:cubicBezTo>
                  <a:cubicBezTo>
                    <a:pt x="27" y="2370"/>
                    <a:pt x="34" y="2372"/>
                    <a:pt x="41" y="2372"/>
                  </a:cubicBezTo>
                  <a:cubicBezTo>
                    <a:pt x="53" y="2372"/>
                    <a:pt x="65" y="2367"/>
                    <a:pt x="73" y="2356"/>
                  </a:cubicBezTo>
                  <a:cubicBezTo>
                    <a:pt x="85" y="2339"/>
                    <a:pt x="1481" y="596"/>
                    <a:pt x="2444" y="70"/>
                  </a:cubicBezTo>
                  <a:cubicBezTo>
                    <a:pt x="2465" y="62"/>
                    <a:pt x="2469" y="36"/>
                    <a:pt x="2456" y="19"/>
                  </a:cubicBezTo>
                  <a:cubicBezTo>
                    <a:pt x="2456" y="15"/>
                    <a:pt x="2452" y="11"/>
                    <a:pt x="2448" y="7"/>
                  </a:cubicBezTo>
                  <a:cubicBezTo>
                    <a:pt x="2441" y="2"/>
                    <a:pt x="2435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8"/>
            <p:cNvSpPr/>
            <p:nvPr/>
          </p:nvSpPr>
          <p:spPr>
            <a:xfrm rot="-2700000">
              <a:off x="629978" y="-98299"/>
              <a:ext cx="231487" cy="148813"/>
            </a:xfrm>
            <a:custGeom>
              <a:avLst/>
              <a:gdLst/>
              <a:ahLst/>
              <a:cxnLst/>
              <a:rect l="l" t="t" r="r" b="b"/>
              <a:pathLst>
                <a:path w="2562" h="1647" extrusionOk="0">
                  <a:moveTo>
                    <a:pt x="51" y="0"/>
                  </a:moveTo>
                  <a:cubicBezTo>
                    <a:pt x="24" y="0"/>
                    <a:pt x="0" y="33"/>
                    <a:pt x="23" y="59"/>
                  </a:cubicBezTo>
                  <a:cubicBezTo>
                    <a:pt x="935" y="1153"/>
                    <a:pt x="2487" y="1641"/>
                    <a:pt x="2500" y="1645"/>
                  </a:cubicBezTo>
                  <a:cubicBezTo>
                    <a:pt x="2503" y="1646"/>
                    <a:pt x="2506" y="1646"/>
                    <a:pt x="2509" y="1646"/>
                  </a:cubicBezTo>
                  <a:cubicBezTo>
                    <a:pt x="2542" y="1646"/>
                    <a:pt x="2561" y="1605"/>
                    <a:pt x="2538" y="1582"/>
                  </a:cubicBezTo>
                  <a:cubicBezTo>
                    <a:pt x="2534" y="1577"/>
                    <a:pt x="2529" y="1573"/>
                    <a:pt x="2525" y="1573"/>
                  </a:cubicBezTo>
                  <a:cubicBezTo>
                    <a:pt x="2508" y="1569"/>
                    <a:pt x="981" y="1090"/>
                    <a:pt x="78" y="12"/>
                  </a:cubicBezTo>
                  <a:cubicBezTo>
                    <a:pt x="70" y="4"/>
                    <a:pt x="60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8"/>
            <p:cNvSpPr/>
            <p:nvPr/>
          </p:nvSpPr>
          <p:spPr>
            <a:xfrm rot="-2700000">
              <a:off x="936443" y="-338606"/>
              <a:ext cx="217844" cy="298349"/>
            </a:xfrm>
            <a:custGeom>
              <a:avLst/>
              <a:gdLst/>
              <a:ahLst/>
              <a:cxnLst/>
              <a:rect l="l" t="t" r="r" b="b"/>
              <a:pathLst>
                <a:path w="2411" h="3302" extrusionOk="0">
                  <a:moveTo>
                    <a:pt x="2368" y="0"/>
                  </a:moveTo>
                  <a:cubicBezTo>
                    <a:pt x="2360" y="0"/>
                    <a:pt x="2353" y="2"/>
                    <a:pt x="2347" y="7"/>
                  </a:cubicBezTo>
                  <a:cubicBezTo>
                    <a:pt x="883" y="961"/>
                    <a:pt x="18" y="3230"/>
                    <a:pt x="9" y="3251"/>
                  </a:cubicBezTo>
                  <a:cubicBezTo>
                    <a:pt x="1" y="3272"/>
                    <a:pt x="14" y="3294"/>
                    <a:pt x="31" y="3298"/>
                  </a:cubicBezTo>
                  <a:cubicBezTo>
                    <a:pt x="36" y="3300"/>
                    <a:pt x="42" y="3301"/>
                    <a:pt x="47" y="3301"/>
                  </a:cubicBezTo>
                  <a:cubicBezTo>
                    <a:pt x="62" y="3301"/>
                    <a:pt x="74" y="3292"/>
                    <a:pt x="77" y="3277"/>
                  </a:cubicBezTo>
                  <a:cubicBezTo>
                    <a:pt x="86" y="3255"/>
                    <a:pt x="947" y="1012"/>
                    <a:pt x="2385" y="70"/>
                  </a:cubicBezTo>
                  <a:cubicBezTo>
                    <a:pt x="2402" y="57"/>
                    <a:pt x="2410" y="32"/>
                    <a:pt x="2397" y="15"/>
                  </a:cubicBezTo>
                  <a:cubicBezTo>
                    <a:pt x="2393" y="11"/>
                    <a:pt x="2389" y="11"/>
                    <a:pt x="2389" y="7"/>
                  </a:cubicBezTo>
                  <a:cubicBezTo>
                    <a:pt x="2383" y="2"/>
                    <a:pt x="2375" y="0"/>
                    <a:pt x="2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8"/>
            <p:cNvSpPr/>
            <p:nvPr/>
          </p:nvSpPr>
          <p:spPr>
            <a:xfrm rot="-2700000">
              <a:off x="700303" y="-409356"/>
              <a:ext cx="343075" cy="130110"/>
            </a:xfrm>
            <a:custGeom>
              <a:avLst/>
              <a:gdLst/>
              <a:ahLst/>
              <a:cxnLst/>
              <a:rect l="l" t="t" r="r" b="b"/>
              <a:pathLst>
                <a:path w="3797" h="1440" extrusionOk="0">
                  <a:moveTo>
                    <a:pt x="45" y="1"/>
                  </a:moveTo>
                  <a:cubicBezTo>
                    <a:pt x="33" y="1"/>
                    <a:pt x="21" y="7"/>
                    <a:pt x="13" y="17"/>
                  </a:cubicBezTo>
                  <a:cubicBezTo>
                    <a:pt x="0" y="34"/>
                    <a:pt x="4" y="55"/>
                    <a:pt x="21" y="68"/>
                  </a:cubicBezTo>
                  <a:cubicBezTo>
                    <a:pt x="1566" y="1284"/>
                    <a:pt x="2875" y="1439"/>
                    <a:pt x="3450" y="1439"/>
                  </a:cubicBezTo>
                  <a:cubicBezTo>
                    <a:pt x="3647" y="1439"/>
                    <a:pt x="3758" y="1421"/>
                    <a:pt x="3762" y="1421"/>
                  </a:cubicBezTo>
                  <a:cubicBezTo>
                    <a:pt x="3784" y="1417"/>
                    <a:pt x="3796" y="1395"/>
                    <a:pt x="3792" y="1378"/>
                  </a:cubicBezTo>
                  <a:cubicBezTo>
                    <a:pt x="3792" y="1370"/>
                    <a:pt x="3784" y="1361"/>
                    <a:pt x="3779" y="1357"/>
                  </a:cubicBezTo>
                  <a:cubicBezTo>
                    <a:pt x="3771" y="1349"/>
                    <a:pt x="3758" y="1344"/>
                    <a:pt x="3750" y="1344"/>
                  </a:cubicBezTo>
                  <a:cubicBezTo>
                    <a:pt x="3745" y="1346"/>
                    <a:pt x="3634" y="1365"/>
                    <a:pt x="3436" y="1365"/>
                  </a:cubicBezTo>
                  <a:cubicBezTo>
                    <a:pt x="2868" y="1365"/>
                    <a:pt x="1587" y="1207"/>
                    <a:pt x="68" y="8"/>
                  </a:cubicBezTo>
                  <a:cubicBezTo>
                    <a:pt x="61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8"/>
            <p:cNvSpPr/>
            <p:nvPr/>
          </p:nvSpPr>
          <p:spPr>
            <a:xfrm rot="-2700000">
              <a:off x="643551" y="-269300"/>
              <a:ext cx="300879" cy="183057"/>
            </a:xfrm>
            <a:custGeom>
              <a:avLst/>
              <a:gdLst/>
              <a:ahLst/>
              <a:cxnLst/>
              <a:rect l="l" t="t" r="r" b="b"/>
              <a:pathLst>
                <a:path w="3330" h="2026" extrusionOk="0">
                  <a:moveTo>
                    <a:pt x="56" y="0"/>
                  </a:moveTo>
                  <a:cubicBezTo>
                    <a:pt x="29" y="0"/>
                    <a:pt x="1" y="35"/>
                    <a:pt x="25" y="65"/>
                  </a:cubicBezTo>
                  <a:cubicBezTo>
                    <a:pt x="1336" y="1826"/>
                    <a:pt x="3270" y="2025"/>
                    <a:pt x="3287" y="2025"/>
                  </a:cubicBezTo>
                  <a:cubicBezTo>
                    <a:pt x="3289" y="2025"/>
                    <a:pt x="3291" y="2026"/>
                    <a:pt x="3293" y="2026"/>
                  </a:cubicBezTo>
                  <a:cubicBezTo>
                    <a:pt x="3311" y="2026"/>
                    <a:pt x="3325" y="2010"/>
                    <a:pt x="3329" y="1991"/>
                  </a:cubicBezTo>
                  <a:cubicBezTo>
                    <a:pt x="3329" y="1978"/>
                    <a:pt x="3325" y="1970"/>
                    <a:pt x="3316" y="1961"/>
                  </a:cubicBezTo>
                  <a:cubicBezTo>
                    <a:pt x="3308" y="1957"/>
                    <a:pt x="3304" y="1953"/>
                    <a:pt x="3295" y="1949"/>
                  </a:cubicBezTo>
                  <a:cubicBezTo>
                    <a:pt x="3274" y="1949"/>
                    <a:pt x="1374" y="1754"/>
                    <a:pt x="84" y="19"/>
                  </a:cubicBezTo>
                  <a:cubicBezTo>
                    <a:pt x="77" y="6"/>
                    <a:pt x="67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8"/>
            <p:cNvSpPr/>
            <p:nvPr/>
          </p:nvSpPr>
          <p:spPr>
            <a:xfrm rot="-2700000">
              <a:off x="1040289" y="-513089"/>
              <a:ext cx="150711" cy="314703"/>
            </a:xfrm>
            <a:custGeom>
              <a:avLst/>
              <a:gdLst/>
              <a:ahLst/>
              <a:cxnLst/>
              <a:rect l="l" t="t" r="r" b="b"/>
              <a:pathLst>
                <a:path w="1668" h="3483" extrusionOk="0">
                  <a:moveTo>
                    <a:pt x="1626" y="0"/>
                  </a:moveTo>
                  <a:cubicBezTo>
                    <a:pt x="1615" y="0"/>
                    <a:pt x="1606" y="5"/>
                    <a:pt x="1600" y="13"/>
                  </a:cubicBezTo>
                  <a:cubicBezTo>
                    <a:pt x="145" y="1481"/>
                    <a:pt x="1" y="3423"/>
                    <a:pt x="1" y="3444"/>
                  </a:cubicBezTo>
                  <a:cubicBezTo>
                    <a:pt x="1" y="3466"/>
                    <a:pt x="13" y="3482"/>
                    <a:pt x="34" y="3482"/>
                  </a:cubicBezTo>
                  <a:cubicBezTo>
                    <a:pt x="56" y="3482"/>
                    <a:pt x="73" y="3470"/>
                    <a:pt x="73" y="3449"/>
                  </a:cubicBezTo>
                  <a:cubicBezTo>
                    <a:pt x="77" y="3427"/>
                    <a:pt x="217" y="1514"/>
                    <a:pt x="1655" y="64"/>
                  </a:cubicBezTo>
                  <a:cubicBezTo>
                    <a:pt x="1667" y="51"/>
                    <a:pt x="1667" y="26"/>
                    <a:pt x="1655" y="13"/>
                  </a:cubicBezTo>
                  <a:cubicBezTo>
                    <a:pt x="1646" y="5"/>
                    <a:pt x="1636" y="0"/>
                    <a:pt x="1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8"/>
            <p:cNvSpPr/>
            <p:nvPr/>
          </p:nvSpPr>
          <p:spPr>
            <a:xfrm rot="-2700000">
              <a:off x="1091355" y="-635290"/>
              <a:ext cx="88637" cy="245854"/>
            </a:xfrm>
            <a:custGeom>
              <a:avLst/>
              <a:gdLst/>
              <a:ahLst/>
              <a:cxnLst/>
              <a:rect l="l" t="t" r="r" b="b"/>
              <a:pathLst>
                <a:path w="981" h="2721" extrusionOk="0">
                  <a:moveTo>
                    <a:pt x="938" y="1"/>
                  </a:moveTo>
                  <a:cubicBezTo>
                    <a:pt x="929" y="1"/>
                    <a:pt x="920" y="5"/>
                    <a:pt x="913" y="14"/>
                  </a:cubicBezTo>
                  <a:cubicBezTo>
                    <a:pt x="1" y="998"/>
                    <a:pt x="306" y="2669"/>
                    <a:pt x="310" y="2686"/>
                  </a:cubicBezTo>
                  <a:cubicBezTo>
                    <a:pt x="312" y="2710"/>
                    <a:pt x="328" y="2720"/>
                    <a:pt x="345" y="2720"/>
                  </a:cubicBezTo>
                  <a:cubicBezTo>
                    <a:pt x="367" y="2720"/>
                    <a:pt x="390" y="2702"/>
                    <a:pt x="383" y="2673"/>
                  </a:cubicBezTo>
                  <a:cubicBezTo>
                    <a:pt x="378" y="2656"/>
                    <a:pt x="81" y="1023"/>
                    <a:pt x="964" y="61"/>
                  </a:cubicBezTo>
                  <a:cubicBezTo>
                    <a:pt x="981" y="48"/>
                    <a:pt x="976" y="22"/>
                    <a:pt x="964" y="10"/>
                  </a:cubicBezTo>
                  <a:cubicBezTo>
                    <a:pt x="956" y="4"/>
                    <a:pt x="947" y="1"/>
                    <a:pt x="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8"/>
            <p:cNvSpPr/>
            <p:nvPr/>
          </p:nvSpPr>
          <p:spPr>
            <a:xfrm rot="-2700000">
              <a:off x="1114273" y="-708942"/>
              <a:ext cx="45358" cy="178359"/>
            </a:xfrm>
            <a:custGeom>
              <a:avLst/>
              <a:gdLst/>
              <a:ahLst/>
              <a:cxnLst/>
              <a:rect l="l" t="t" r="r" b="b"/>
              <a:pathLst>
                <a:path w="502" h="1974" extrusionOk="0">
                  <a:moveTo>
                    <a:pt x="459" y="0"/>
                  </a:moveTo>
                  <a:cubicBezTo>
                    <a:pt x="447" y="0"/>
                    <a:pt x="435" y="7"/>
                    <a:pt x="429" y="21"/>
                  </a:cubicBezTo>
                  <a:cubicBezTo>
                    <a:pt x="1" y="831"/>
                    <a:pt x="344" y="1900"/>
                    <a:pt x="361" y="1947"/>
                  </a:cubicBezTo>
                  <a:cubicBezTo>
                    <a:pt x="366" y="1965"/>
                    <a:pt x="380" y="1973"/>
                    <a:pt x="395" y="1973"/>
                  </a:cubicBezTo>
                  <a:cubicBezTo>
                    <a:pt x="417" y="1973"/>
                    <a:pt x="440" y="1954"/>
                    <a:pt x="429" y="1926"/>
                  </a:cubicBezTo>
                  <a:cubicBezTo>
                    <a:pt x="425" y="1913"/>
                    <a:pt x="81" y="836"/>
                    <a:pt x="493" y="55"/>
                  </a:cubicBezTo>
                  <a:cubicBezTo>
                    <a:pt x="501" y="38"/>
                    <a:pt x="497" y="21"/>
                    <a:pt x="484" y="9"/>
                  </a:cubicBezTo>
                  <a:lnTo>
                    <a:pt x="476" y="4"/>
                  </a:lnTo>
                  <a:cubicBezTo>
                    <a:pt x="470" y="2"/>
                    <a:pt x="465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8"/>
            <p:cNvSpPr/>
            <p:nvPr/>
          </p:nvSpPr>
          <p:spPr>
            <a:xfrm rot="-2700000">
              <a:off x="768255" y="-527987"/>
              <a:ext cx="259497" cy="174745"/>
            </a:xfrm>
            <a:custGeom>
              <a:avLst/>
              <a:gdLst/>
              <a:ahLst/>
              <a:cxnLst/>
              <a:rect l="l" t="t" r="r" b="b"/>
              <a:pathLst>
                <a:path w="2872" h="1934" extrusionOk="0">
                  <a:moveTo>
                    <a:pt x="51" y="1"/>
                  </a:moveTo>
                  <a:cubicBezTo>
                    <a:pt x="24" y="1"/>
                    <a:pt x="0" y="31"/>
                    <a:pt x="17" y="58"/>
                  </a:cubicBezTo>
                  <a:cubicBezTo>
                    <a:pt x="1527" y="1750"/>
                    <a:pt x="2816" y="1933"/>
                    <a:pt x="2829" y="1933"/>
                  </a:cubicBezTo>
                  <a:cubicBezTo>
                    <a:pt x="2831" y="1933"/>
                    <a:pt x="2834" y="1933"/>
                    <a:pt x="2836" y="1933"/>
                  </a:cubicBezTo>
                  <a:cubicBezTo>
                    <a:pt x="2851" y="1933"/>
                    <a:pt x="2867" y="1921"/>
                    <a:pt x="2867" y="1903"/>
                  </a:cubicBezTo>
                  <a:cubicBezTo>
                    <a:pt x="2872" y="1890"/>
                    <a:pt x="2867" y="1877"/>
                    <a:pt x="2855" y="1869"/>
                  </a:cubicBezTo>
                  <a:cubicBezTo>
                    <a:pt x="2850" y="1865"/>
                    <a:pt x="2842" y="1865"/>
                    <a:pt x="2838" y="1865"/>
                  </a:cubicBezTo>
                  <a:cubicBezTo>
                    <a:pt x="2825" y="1860"/>
                    <a:pt x="1561" y="1678"/>
                    <a:pt x="72" y="7"/>
                  </a:cubicBezTo>
                  <a:cubicBezTo>
                    <a:pt x="65" y="3"/>
                    <a:pt x="58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8"/>
            <p:cNvSpPr/>
            <p:nvPr/>
          </p:nvSpPr>
          <p:spPr>
            <a:xfrm rot="-2700000">
              <a:off x="884823" y="-613589"/>
              <a:ext cx="175287" cy="116647"/>
            </a:xfrm>
            <a:custGeom>
              <a:avLst/>
              <a:gdLst/>
              <a:ahLst/>
              <a:cxnLst/>
              <a:rect l="l" t="t" r="r" b="b"/>
              <a:pathLst>
                <a:path w="1940" h="1291" extrusionOk="0">
                  <a:moveTo>
                    <a:pt x="43" y="0"/>
                  </a:moveTo>
                  <a:cubicBezTo>
                    <a:pt x="34" y="0"/>
                    <a:pt x="24" y="4"/>
                    <a:pt x="18" y="13"/>
                  </a:cubicBezTo>
                  <a:cubicBezTo>
                    <a:pt x="1" y="25"/>
                    <a:pt x="1" y="51"/>
                    <a:pt x="18" y="64"/>
                  </a:cubicBezTo>
                  <a:cubicBezTo>
                    <a:pt x="815" y="920"/>
                    <a:pt x="1880" y="1285"/>
                    <a:pt x="1888" y="1289"/>
                  </a:cubicBezTo>
                  <a:cubicBezTo>
                    <a:pt x="1892" y="1290"/>
                    <a:pt x="1895" y="1290"/>
                    <a:pt x="1899" y="1290"/>
                  </a:cubicBezTo>
                  <a:cubicBezTo>
                    <a:pt x="1916" y="1290"/>
                    <a:pt x="1931" y="1282"/>
                    <a:pt x="1935" y="1264"/>
                  </a:cubicBezTo>
                  <a:cubicBezTo>
                    <a:pt x="1939" y="1251"/>
                    <a:pt x="1935" y="1234"/>
                    <a:pt x="1927" y="1226"/>
                  </a:cubicBezTo>
                  <a:cubicBezTo>
                    <a:pt x="1922" y="1222"/>
                    <a:pt x="1918" y="1217"/>
                    <a:pt x="1914" y="1217"/>
                  </a:cubicBezTo>
                  <a:cubicBezTo>
                    <a:pt x="1901" y="1213"/>
                    <a:pt x="853" y="857"/>
                    <a:pt x="69" y="13"/>
                  </a:cubicBezTo>
                  <a:cubicBezTo>
                    <a:pt x="62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8"/>
            <p:cNvSpPr/>
            <p:nvPr/>
          </p:nvSpPr>
          <p:spPr>
            <a:xfrm rot="-2700000">
              <a:off x="976930" y="-675291"/>
              <a:ext cx="112401" cy="52405"/>
            </a:xfrm>
            <a:custGeom>
              <a:avLst/>
              <a:gdLst/>
              <a:ahLst/>
              <a:cxnLst/>
              <a:rect l="l" t="t" r="r" b="b"/>
              <a:pathLst>
                <a:path w="1244" h="580" extrusionOk="0">
                  <a:moveTo>
                    <a:pt x="41" y="1"/>
                  </a:moveTo>
                  <a:cubicBezTo>
                    <a:pt x="31" y="1"/>
                    <a:pt x="20" y="5"/>
                    <a:pt x="13" y="14"/>
                  </a:cubicBezTo>
                  <a:cubicBezTo>
                    <a:pt x="1" y="31"/>
                    <a:pt x="1" y="57"/>
                    <a:pt x="17" y="69"/>
                  </a:cubicBezTo>
                  <a:cubicBezTo>
                    <a:pt x="463" y="421"/>
                    <a:pt x="1167" y="574"/>
                    <a:pt x="1197" y="578"/>
                  </a:cubicBezTo>
                  <a:cubicBezTo>
                    <a:pt x="1199" y="579"/>
                    <a:pt x="1202" y="579"/>
                    <a:pt x="1205" y="579"/>
                  </a:cubicBezTo>
                  <a:cubicBezTo>
                    <a:pt x="1223" y="579"/>
                    <a:pt x="1240" y="567"/>
                    <a:pt x="1243" y="549"/>
                  </a:cubicBezTo>
                  <a:cubicBezTo>
                    <a:pt x="1243" y="536"/>
                    <a:pt x="1239" y="523"/>
                    <a:pt x="1231" y="515"/>
                  </a:cubicBezTo>
                  <a:cubicBezTo>
                    <a:pt x="1226" y="511"/>
                    <a:pt x="1222" y="506"/>
                    <a:pt x="1214" y="506"/>
                  </a:cubicBezTo>
                  <a:cubicBezTo>
                    <a:pt x="1209" y="502"/>
                    <a:pt x="497" y="349"/>
                    <a:pt x="64" y="10"/>
                  </a:cubicBezTo>
                  <a:cubicBezTo>
                    <a:pt x="58" y="4"/>
                    <a:pt x="50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5" name="Google Shape;3035;p8"/>
          <p:cNvGrpSpPr/>
          <p:nvPr/>
        </p:nvGrpSpPr>
        <p:grpSpPr>
          <a:xfrm rot="-2912470" flipH="1">
            <a:off x="8044466" y="534722"/>
            <a:ext cx="1126940" cy="958958"/>
            <a:chOff x="1978145" y="-996458"/>
            <a:chExt cx="962247" cy="818814"/>
          </a:xfrm>
        </p:grpSpPr>
        <p:sp>
          <p:nvSpPr>
            <p:cNvPr id="3036" name="Google Shape;3036;p8"/>
            <p:cNvSpPr/>
            <p:nvPr/>
          </p:nvSpPr>
          <p:spPr>
            <a:xfrm rot="-2700000">
              <a:off x="2212355" y="-990843"/>
              <a:ext cx="350393" cy="807585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8"/>
            <p:cNvSpPr/>
            <p:nvPr/>
          </p:nvSpPr>
          <p:spPr>
            <a:xfrm rot="-2700000">
              <a:off x="2793365" y="-486310"/>
              <a:ext cx="120081" cy="125954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8"/>
            <p:cNvSpPr/>
            <p:nvPr/>
          </p:nvSpPr>
          <p:spPr>
            <a:xfrm rot="-2700000">
              <a:off x="2686772" y="-451615"/>
              <a:ext cx="85565" cy="168691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8"/>
            <p:cNvSpPr/>
            <p:nvPr/>
          </p:nvSpPr>
          <p:spPr>
            <a:xfrm rot="-2700000">
              <a:off x="2680195" y="-510521"/>
              <a:ext cx="185226" cy="5547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8"/>
            <p:cNvSpPr/>
            <p:nvPr/>
          </p:nvSpPr>
          <p:spPr>
            <a:xfrm rot="-2700000">
              <a:off x="2548807" y="-542748"/>
              <a:ext cx="211609" cy="68308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8"/>
            <p:cNvSpPr/>
            <p:nvPr/>
          </p:nvSpPr>
          <p:spPr>
            <a:xfrm rot="-2700000">
              <a:off x="2423173" y="-582384"/>
              <a:ext cx="214410" cy="64332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8"/>
            <p:cNvSpPr/>
            <p:nvPr/>
          </p:nvSpPr>
          <p:spPr>
            <a:xfrm rot="-2700000">
              <a:off x="2312677" y="-632652"/>
              <a:ext cx="213959" cy="95866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8"/>
            <p:cNvSpPr/>
            <p:nvPr/>
          </p:nvSpPr>
          <p:spPr>
            <a:xfrm rot="-2700000">
              <a:off x="2209450" y="-673300"/>
              <a:ext cx="177184" cy="92252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8"/>
            <p:cNvSpPr/>
            <p:nvPr/>
          </p:nvSpPr>
          <p:spPr>
            <a:xfrm rot="-2700000">
              <a:off x="2546981" y="-467909"/>
              <a:ext cx="89270" cy="193358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8"/>
            <p:cNvSpPr/>
            <p:nvPr/>
          </p:nvSpPr>
          <p:spPr>
            <a:xfrm rot="-2700000">
              <a:off x="2402912" y="-498044"/>
              <a:ext cx="95143" cy="177727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"/>
            <p:cNvSpPr/>
            <p:nvPr/>
          </p:nvSpPr>
          <p:spPr>
            <a:xfrm rot="-2700000">
              <a:off x="2280216" y="-539887"/>
              <a:ext cx="91619" cy="162637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"/>
            <p:cNvSpPr/>
            <p:nvPr/>
          </p:nvSpPr>
          <p:spPr>
            <a:xfrm rot="-2700000">
              <a:off x="2155987" y="-600529"/>
              <a:ext cx="97040" cy="162276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"/>
            <p:cNvSpPr/>
            <p:nvPr/>
          </p:nvSpPr>
          <p:spPr>
            <a:xfrm rot="-2700000">
              <a:off x="2049204" y="-663099"/>
              <a:ext cx="98938" cy="149988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"/>
            <p:cNvSpPr/>
            <p:nvPr/>
          </p:nvSpPr>
          <p:spPr>
            <a:xfrm rot="-2700000">
              <a:off x="2209965" y="-663032"/>
              <a:ext cx="150982" cy="70567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"/>
            <p:cNvSpPr/>
            <p:nvPr/>
          </p:nvSpPr>
          <p:spPr>
            <a:xfrm rot="-2700000">
              <a:off x="2177273" y="-593377"/>
              <a:ext cx="69482" cy="133724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"/>
            <p:cNvSpPr/>
            <p:nvPr/>
          </p:nvSpPr>
          <p:spPr>
            <a:xfrm rot="-2700000">
              <a:off x="2062775" y="-660616"/>
              <a:ext cx="79783" cy="13128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"/>
            <p:cNvSpPr/>
            <p:nvPr/>
          </p:nvSpPr>
          <p:spPr>
            <a:xfrm rot="-2700000">
              <a:off x="2314359" y="-616105"/>
              <a:ext cx="176733" cy="70567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"/>
            <p:cNvSpPr/>
            <p:nvPr/>
          </p:nvSpPr>
          <p:spPr>
            <a:xfrm rot="-2700000">
              <a:off x="2301916" y="-543367"/>
              <a:ext cx="65597" cy="145832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"/>
            <p:cNvSpPr/>
            <p:nvPr/>
          </p:nvSpPr>
          <p:spPr>
            <a:xfrm rot="-2700000">
              <a:off x="2432597" y="-499966"/>
              <a:ext cx="52767" cy="157035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"/>
            <p:cNvSpPr/>
            <p:nvPr/>
          </p:nvSpPr>
          <p:spPr>
            <a:xfrm rot="-2700000">
              <a:off x="2427870" y="-570129"/>
              <a:ext cx="191280" cy="36051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"/>
            <p:cNvSpPr/>
            <p:nvPr/>
          </p:nvSpPr>
          <p:spPr>
            <a:xfrm rot="-2700000">
              <a:off x="2553045" y="-532499"/>
              <a:ext cx="183328" cy="46532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"/>
            <p:cNvSpPr/>
            <p:nvPr/>
          </p:nvSpPr>
          <p:spPr>
            <a:xfrm rot="-2700000">
              <a:off x="2584402" y="-465160"/>
              <a:ext cx="27016" cy="158662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"/>
            <p:cNvSpPr/>
            <p:nvPr/>
          </p:nvSpPr>
          <p:spPr>
            <a:xfrm rot="-2700000">
              <a:off x="2723117" y="-446700"/>
              <a:ext cx="17348" cy="1353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"/>
            <p:cNvSpPr/>
            <p:nvPr/>
          </p:nvSpPr>
          <p:spPr>
            <a:xfrm rot="-2700000">
              <a:off x="2692323" y="-487443"/>
              <a:ext cx="141675" cy="22227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"/>
            <p:cNvSpPr/>
            <p:nvPr/>
          </p:nvSpPr>
          <p:spPr>
            <a:xfrm rot="-2700000">
              <a:off x="2801561" y="-470156"/>
              <a:ext cx="94872" cy="98757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1" name="Google Shape;3061;p8"/>
          <p:cNvSpPr/>
          <p:nvPr/>
        </p:nvSpPr>
        <p:spPr>
          <a:xfrm rot="6654617" flipH="1">
            <a:off x="8919829" y="373543"/>
            <a:ext cx="317423" cy="807897"/>
          </a:xfrm>
          <a:custGeom>
            <a:avLst/>
            <a:gdLst/>
            <a:ahLst/>
            <a:cxnLst/>
            <a:rect l="l" t="t" r="r" b="b"/>
            <a:pathLst>
              <a:path w="3203" h="8152" extrusionOk="0">
                <a:moveTo>
                  <a:pt x="478" y="1"/>
                </a:moveTo>
                <a:cubicBezTo>
                  <a:pt x="466" y="1"/>
                  <a:pt x="454" y="5"/>
                  <a:pt x="443" y="18"/>
                </a:cubicBezTo>
                <a:cubicBezTo>
                  <a:pt x="416" y="51"/>
                  <a:pt x="432" y="89"/>
                  <a:pt x="449" y="122"/>
                </a:cubicBezTo>
                <a:cubicBezTo>
                  <a:pt x="515" y="226"/>
                  <a:pt x="580" y="330"/>
                  <a:pt x="657" y="428"/>
                </a:cubicBezTo>
                <a:cubicBezTo>
                  <a:pt x="761" y="565"/>
                  <a:pt x="876" y="691"/>
                  <a:pt x="991" y="812"/>
                </a:cubicBezTo>
                <a:cubicBezTo>
                  <a:pt x="978" y="818"/>
                  <a:pt x="965" y="821"/>
                  <a:pt x="952" y="821"/>
                </a:cubicBezTo>
                <a:cubicBezTo>
                  <a:pt x="943" y="821"/>
                  <a:pt x="934" y="819"/>
                  <a:pt x="925" y="817"/>
                </a:cubicBezTo>
                <a:cubicBezTo>
                  <a:pt x="690" y="784"/>
                  <a:pt x="454" y="768"/>
                  <a:pt x="224" y="768"/>
                </a:cubicBezTo>
                <a:cubicBezTo>
                  <a:pt x="318" y="828"/>
                  <a:pt x="416" y="883"/>
                  <a:pt x="526" y="926"/>
                </a:cubicBezTo>
                <a:cubicBezTo>
                  <a:pt x="644" y="966"/>
                  <a:pt x="768" y="986"/>
                  <a:pt x="892" y="986"/>
                </a:cubicBezTo>
                <a:cubicBezTo>
                  <a:pt x="975" y="986"/>
                  <a:pt x="1058" y="977"/>
                  <a:pt x="1139" y="959"/>
                </a:cubicBezTo>
                <a:cubicBezTo>
                  <a:pt x="1154" y="956"/>
                  <a:pt x="1169" y="952"/>
                  <a:pt x="1182" y="952"/>
                </a:cubicBezTo>
                <a:cubicBezTo>
                  <a:pt x="1193" y="952"/>
                  <a:pt x="1202" y="955"/>
                  <a:pt x="1210" y="965"/>
                </a:cubicBezTo>
                <a:cubicBezTo>
                  <a:pt x="1347" y="1091"/>
                  <a:pt x="1467" y="1228"/>
                  <a:pt x="1576" y="1375"/>
                </a:cubicBezTo>
                <a:cubicBezTo>
                  <a:pt x="1568" y="1378"/>
                  <a:pt x="1559" y="1379"/>
                  <a:pt x="1548" y="1379"/>
                </a:cubicBezTo>
                <a:cubicBezTo>
                  <a:pt x="1538" y="1379"/>
                  <a:pt x="1527" y="1378"/>
                  <a:pt x="1516" y="1375"/>
                </a:cubicBezTo>
                <a:cubicBezTo>
                  <a:pt x="1210" y="1288"/>
                  <a:pt x="515" y="1282"/>
                  <a:pt x="515" y="1282"/>
                </a:cubicBezTo>
                <a:lnTo>
                  <a:pt x="515" y="1282"/>
                </a:lnTo>
                <a:cubicBezTo>
                  <a:pt x="515" y="1282"/>
                  <a:pt x="1297" y="1534"/>
                  <a:pt x="1653" y="1578"/>
                </a:cubicBezTo>
                <a:cubicBezTo>
                  <a:pt x="1702" y="1578"/>
                  <a:pt x="1752" y="1611"/>
                  <a:pt x="1774" y="1654"/>
                </a:cubicBezTo>
                <a:cubicBezTo>
                  <a:pt x="1845" y="1764"/>
                  <a:pt x="1894" y="1873"/>
                  <a:pt x="1949" y="1994"/>
                </a:cubicBezTo>
                <a:cubicBezTo>
                  <a:pt x="1998" y="2076"/>
                  <a:pt x="2025" y="2169"/>
                  <a:pt x="2042" y="2262"/>
                </a:cubicBezTo>
                <a:cubicBezTo>
                  <a:pt x="1899" y="2180"/>
                  <a:pt x="1752" y="2114"/>
                  <a:pt x="1604" y="2049"/>
                </a:cubicBezTo>
                <a:cubicBezTo>
                  <a:pt x="1374" y="1950"/>
                  <a:pt x="1133" y="1884"/>
                  <a:pt x="887" y="1857"/>
                </a:cubicBezTo>
                <a:cubicBezTo>
                  <a:pt x="854" y="1862"/>
                  <a:pt x="821" y="1868"/>
                  <a:pt x="794" y="1884"/>
                </a:cubicBezTo>
                <a:cubicBezTo>
                  <a:pt x="810" y="1912"/>
                  <a:pt x="832" y="1934"/>
                  <a:pt x="854" y="1956"/>
                </a:cubicBezTo>
                <a:cubicBezTo>
                  <a:pt x="1237" y="2169"/>
                  <a:pt x="1626" y="2372"/>
                  <a:pt x="2053" y="2470"/>
                </a:cubicBezTo>
                <a:cubicBezTo>
                  <a:pt x="2096" y="2476"/>
                  <a:pt x="2129" y="2508"/>
                  <a:pt x="2135" y="2547"/>
                </a:cubicBezTo>
                <a:cubicBezTo>
                  <a:pt x="2168" y="2651"/>
                  <a:pt x="2190" y="2755"/>
                  <a:pt x="2190" y="2864"/>
                </a:cubicBezTo>
                <a:cubicBezTo>
                  <a:pt x="2190" y="2968"/>
                  <a:pt x="2228" y="3067"/>
                  <a:pt x="2184" y="3165"/>
                </a:cubicBezTo>
                <a:cubicBezTo>
                  <a:pt x="2173" y="3160"/>
                  <a:pt x="2162" y="3154"/>
                  <a:pt x="2157" y="3143"/>
                </a:cubicBezTo>
                <a:cubicBezTo>
                  <a:pt x="1833" y="2814"/>
                  <a:pt x="1032" y="2409"/>
                  <a:pt x="962" y="2409"/>
                </a:cubicBezTo>
                <a:cubicBezTo>
                  <a:pt x="960" y="2409"/>
                  <a:pt x="959" y="2409"/>
                  <a:pt x="958" y="2410"/>
                </a:cubicBezTo>
                <a:cubicBezTo>
                  <a:pt x="936" y="2437"/>
                  <a:pt x="1817" y="3127"/>
                  <a:pt x="2091" y="3461"/>
                </a:cubicBezTo>
                <a:cubicBezTo>
                  <a:pt x="2107" y="3483"/>
                  <a:pt x="2146" y="3499"/>
                  <a:pt x="2129" y="3537"/>
                </a:cubicBezTo>
                <a:cubicBezTo>
                  <a:pt x="2053" y="3734"/>
                  <a:pt x="1954" y="3915"/>
                  <a:pt x="1834" y="4085"/>
                </a:cubicBezTo>
                <a:cubicBezTo>
                  <a:pt x="1828" y="4068"/>
                  <a:pt x="1823" y="4052"/>
                  <a:pt x="1817" y="4030"/>
                </a:cubicBezTo>
                <a:cubicBezTo>
                  <a:pt x="1662" y="3482"/>
                  <a:pt x="895" y="2798"/>
                  <a:pt x="835" y="2798"/>
                </a:cubicBezTo>
                <a:cubicBezTo>
                  <a:pt x="834" y="2798"/>
                  <a:pt x="833" y="2798"/>
                  <a:pt x="832" y="2798"/>
                </a:cubicBezTo>
                <a:cubicBezTo>
                  <a:pt x="799" y="2820"/>
                  <a:pt x="931" y="3045"/>
                  <a:pt x="991" y="3121"/>
                </a:cubicBezTo>
                <a:cubicBezTo>
                  <a:pt x="1264" y="3483"/>
                  <a:pt x="1451" y="3860"/>
                  <a:pt x="1680" y="4254"/>
                </a:cubicBezTo>
                <a:cubicBezTo>
                  <a:pt x="1697" y="4293"/>
                  <a:pt x="1697" y="4342"/>
                  <a:pt x="1675" y="4380"/>
                </a:cubicBezTo>
                <a:cubicBezTo>
                  <a:pt x="1620" y="4512"/>
                  <a:pt x="1576" y="4649"/>
                  <a:pt x="1555" y="4791"/>
                </a:cubicBezTo>
                <a:cubicBezTo>
                  <a:pt x="1555" y="4813"/>
                  <a:pt x="1555" y="4840"/>
                  <a:pt x="1533" y="4840"/>
                </a:cubicBezTo>
                <a:cubicBezTo>
                  <a:pt x="1505" y="4840"/>
                  <a:pt x="1489" y="4802"/>
                  <a:pt x="1478" y="4780"/>
                </a:cubicBezTo>
                <a:cubicBezTo>
                  <a:pt x="1237" y="4400"/>
                  <a:pt x="623" y="3668"/>
                  <a:pt x="551" y="3668"/>
                </a:cubicBezTo>
                <a:cubicBezTo>
                  <a:pt x="550" y="3668"/>
                  <a:pt x="548" y="3668"/>
                  <a:pt x="547" y="3669"/>
                </a:cubicBezTo>
                <a:cubicBezTo>
                  <a:pt x="498" y="3702"/>
                  <a:pt x="1029" y="4616"/>
                  <a:pt x="1330" y="4955"/>
                </a:cubicBezTo>
                <a:cubicBezTo>
                  <a:pt x="1429" y="5059"/>
                  <a:pt x="1462" y="5125"/>
                  <a:pt x="1412" y="5256"/>
                </a:cubicBezTo>
                <a:cubicBezTo>
                  <a:pt x="1336" y="5459"/>
                  <a:pt x="1275" y="5667"/>
                  <a:pt x="1232" y="5880"/>
                </a:cubicBezTo>
                <a:cubicBezTo>
                  <a:pt x="1023" y="5613"/>
                  <a:pt x="465" y="5173"/>
                  <a:pt x="413" y="5173"/>
                </a:cubicBezTo>
                <a:cubicBezTo>
                  <a:pt x="412" y="5173"/>
                  <a:pt x="411" y="5173"/>
                  <a:pt x="411" y="5174"/>
                </a:cubicBezTo>
                <a:cubicBezTo>
                  <a:pt x="389" y="5196"/>
                  <a:pt x="777" y="5875"/>
                  <a:pt x="1106" y="6094"/>
                </a:cubicBezTo>
                <a:cubicBezTo>
                  <a:pt x="1150" y="6121"/>
                  <a:pt x="1177" y="6143"/>
                  <a:pt x="1166" y="6203"/>
                </a:cubicBezTo>
                <a:cubicBezTo>
                  <a:pt x="1128" y="6395"/>
                  <a:pt x="1106" y="6592"/>
                  <a:pt x="1111" y="6783"/>
                </a:cubicBezTo>
                <a:cubicBezTo>
                  <a:pt x="901" y="6493"/>
                  <a:pt x="234" y="6071"/>
                  <a:pt x="100" y="6071"/>
                </a:cubicBezTo>
                <a:cubicBezTo>
                  <a:pt x="87" y="6071"/>
                  <a:pt x="79" y="6075"/>
                  <a:pt x="77" y="6083"/>
                </a:cubicBezTo>
                <a:cubicBezTo>
                  <a:pt x="148" y="6154"/>
                  <a:pt x="219" y="6214"/>
                  <a:pt x="296" y="6291"/>
                </a:cubicBezTo>
                <a:cubicBezTo>
                  <a:pt x="476" y="6471"/>
                  <a:pt x="624" y="6657"/>
                  <a:pt x="859" y="6789"/>
                </a:cubicBezTo>
                <a:cubicBezTo>
                  <a:pt x="1024" y="6882"/>
                  <a:pt x="1160" y="6975"/>
                  <a:pt x="1182" y="7177"/>
                </a:cubicBezTo>
                <a:cubicBezTo>
                  <a:pt x="1182" y="7183"/>
                  <a:pt x="1182" y="7183"/>
                  <a:pt x="1182" y="7188"/>
                </a:cubicBezTo>
                <a:cubicBezTo>
                  <a:pt x="1210" y="7287"/>
                  <a:pt x="1232" y="7391"/>
                  <a:pt x="1254" y="7495"/>
                </a:cubicBezTo>
                <a:cubicBezTo>
                  <a:pt x="1089" y="7331"/>
                  <a:pt x="865" y="7199"/>
                  <a:pt x="690" y="7068"/>
                </a:cubicBezTo>
                <a:cubicBezTo>
                  <a:pt x="507" y="6926"/>
                  <a:pt x="117" y="6708"/>
                  <a:pt x="39" y="6708"/>
                </a:cubicBezTo>
                <a:cubicBezTo>
                  <a:pt x="34" y="6708"/>
                  <a:pt x="29" y="6709"/>
                  <a:pt x="27" y="6712"/>
                </a:cubicBezTo>
                <a:cubicBezTo>
                  <a:pt x="0" y="6745"/>
                  <a:pt x="246" y="7084"/>
                  <a:pt x="383" y="7199"/>
                </a:cubicBezTo>
                <a:cubicBezTo>
                  <a:pt x="662" y="7418"/>
                  <a:pt x="958" y="7610"/>
                  <a:pt x="1270" y="7768"/>
                </a:cubicBezTo>
                <a:cubicBezTo>
                  <a:pt x="1319" y="7785"/>
                  <a:pt x="1352" y="7823"/>
                  <a:pt x="1368" y="7872"/>
                </a:cubicBezTo>
                <a:cubicBezTo>
                  <a:pt x="1401" y="7971"/>
                  <a:pt x="1451" y="8064"/>
                  <a:pt x="1505" y="8152"/>
                </a:cubicBezTo>
                <a:cubicBezTo>
                  <a:pt x="1500" y="8053"/>
                  <a:pt x="1478" y="7955"/>
                  <a:pt x="1456" y="7862"/>
                </a:cubicBezTo>
                <a:cubicBezTo>
                  <a:pt x="1434" y="7774"/>
                  <a:pt x="1445" y="7741"/>
                  <a:pt x="1527" y="7697"/>
                </a:cubicBezTo>
                <a:cubicBezTo>
                  <a:pt x="1768" y="7566"/>
                  <a:pt x="1982" y="7380"/>
                  <a:pt x="2146" y="7150"/>
                </a:cubicBezTo>
                <a:cubicBezTo>
                  <a:pt x="2255" y="6997"/>
                  <a:pt x="2425" y="6526"/>
                  <a:pt x="2376" y="6499"/>
                </a:cubicBezTo>
                <a:cubicBezTo>
                  <a:pt x="2375" y="6498"/>
                  <a:pt x="2374" y="6498"/>
                  <a:pt x="2373" y="6498"/>
                </a:cubicBezTo>
                <a:cubicBezTo>
                  <a:pt x="2309" y="6498"/>
                  <a:pt x="1819" y="7095"/>
                  <a:pt x="1609" y="7363"/>
                </a:cubicBezTo>
                <a:cubicBezTo>
                  <a:pt x="1555" y="7451"/>
                  <a:pt x="1489" y="7528"/>
                  <a:pt x="1412" y="7593"/>
                </a:cubicBezTo>
                <a:cubicBezTo>
                  <a:pt x="1352" y="7402"/>
                  <a:pt x="1308" y="7199"/>
                  <a:pt x="1264" y="7002"/>
                </a:cubicBezTo>
                <a:cubicBezTo>
                  <a:pt x="1248" y="6931"/>
                  <a:pt x="1281" y="6904"/>
                  <a:pt x="1352" y="6876"/>
                </a:cubicBezTo>
                <a:cubicBezTo>
                  <a:pt x="1505" y="6822"/>
                  <a:pt x="1653" y="6729"/>
                  <a:pt x="1768" y="6608"/>
                </a:cubicBezTo>
                <a:cubicBezTo>
                  <a:pt x="1954" y="6438"/>
                  <a:pt x="2113" y="6252"/>
                  <a:pt x="2250" y="6044"/>
                </a:cubicBezTo>
                <a:cubicBezTo>
                  <a:pt x="2398" y="5820"/>
                  <a:pt x="2502" y="5497"/>
                  <a:pt x="2452" y="5470"/>
                </a:cubicBezTo>
                <a:cubicBezTo>
                  <a:pt x="2450" y="5468"/>
                  <a:pt x="2448" y="5468"/>
                  <a:pt x="2445" y="5468"/>
                </a:cubicBezTo>
                <a:cubicBezTo>
                  <a:pt x="2391" y="5468"/>
                  <a:pt x="2217" y="5723"/>
                  <a:pt x="1888" y="6088"/>
                </a:cubicBezTo>
                <a:cubicBezTo>
                  <a:pt x="1686" y="6313"/>
                  <a:pt x="1467" y="6526"/>
                  <a:pt x="1243" y="6729"/>
                </a:cubicBezTo>
                <a:cubicBezTo>
                  <a:pt x="1237" y="6542"/>
                  <a:pt x="1254" y="6362"/>
                  <a:pt x="1297" y="6181"/>
                </a:cubicBezTo>
                <a:cubicBezTo>
                  <a:pt x="1303" y="6148"/>
                  <a:pt x="1330" y="6148"/>
                  <a:pt x="1358" y="6132"/>
                </a:cubicBezTo>
                <a:cubicBezTo>
                  <a:pt x="1938" y="5880"/>
                  <a:pt x="2211" y="5508"/>
                  <a:pt x="2321" y="4889"/>
                </a:cubicBezTo>
                <a:cubicBezTo>
                  <a:pt x="2332" y="4846"/>
                  <a:pt x="2321" y="4802"/>
                  <a:pt x="2288" y="4769"/>
                </a:cubicBezTo>
                <a:cubicBezTo>
                  <a:pt x="2036" y="5196"/>
                  <a:pt x="1719" y="5585"/>
                  <a:pt x="1352" y="5924"/>
                </a:cubicBezTo>
                <a:cubicBezTo>
                  <a:pt x="1374" y="5760"/>
                  <a:pt x="1412" y="5601"/>
                  <a:pt x="1456" y="5448"/>
                </a:cubicBezTo>
                <a:cubicBezTo>
                  <a:pt x="1483" y="5366"/>
                  <a:pt x="1516" y="5294"/>
                  <a:pt x="1544" y="5212"/>
                </a:cubicBezTo>
                <a:cubicBezTo>
                  <a:pt x="1544" y="5212"/>
                  <a:pt x="1560" y="5190"/>
                  <a:pt x="1576" y="5163"/>
                </a:cubicBezTo>
                <a:cubicBezTo>
                  <a:pt x="1642" y="5070"/>
                  <a:pt x="1894" y="4873"/>
                  <a:pt x="2250" y="4643"/>
                </a:cubicBezTo>
                <a:lnTo>
                  <a:pt x="2250" y="4643"/>
                </a:lnTo>
                <a:lnTo>
                  <a:pt x="1659" y="4895"/>
                </a:lnTo>
                <a:cubicBezTo>
                  <a:pt x="1686" y="4753"/>
                  <a:pt x="1691" y="4621"/>
                  <a:pt x="1757" y="4479"/>
                </a:cubicBezTo>
                <a:cubicBezTo>
                  <a:pt x="1787" y="4394"/>
                  <a:pt x="1868" y="4341"/>
                  <a:pt x="1952" y="4341"/>
                </a:cubicBezTo>
                <a:cubicBezTo>
                  <a:pt x="1960" y="4341"/>
                  <a:pt x="1968" y="4341"/>
                  <a:pt x="1976" y="4342"/>
                </a:cubicBezTo>
                <a:cubicBezTo>
                  <a:pt x="2025" y="4337"/>
                  <a:pt x="2069" y="4326"/>
                  <a:pt x="2113" y="4304"/>
                </a:cubicBezTo>
                <a:cubicBezTo>
                  <a:pt x="2562" y="4090"/>
                  <a:pt x="3087" y="3729"/>
                  <a:pt x="3191" y="3225"/>
                </a:cubicBezTo>
                <a:cubicBezTo>
                  <a:pt x="3202" y="3149"/>
                  <a:pt x="3202" y="3072"/>
                  <a:pt x="3186" y="2996"/>
                </a:cubicBezTo>
                <a:cubicBezTo>
                  <a:pt x="3185" y="2992"/>
                  <a:pt x="3183" y="2990"/>
                  <a:pt x="3180" y="2990"/>
                </a:cubicBezTo>
                <a:cubicBezTo>
                  <a:pt x="3115" y="2990"/>
                  <a:pt x="2544" y="3663"/>
                  <a:pt x="2315" y="3866"/>
                </a:cubicBezTo>
                <a:cubicBezTo>
                  <a:pt x="2206" y="3964"/>
                  <a:pt x="2080" y="4096"/>
                  <a:pt x="1927" y="4145"/>
                </a:cubicBezTo>
                <a:cubicBezTo>
                  <a:pt x="1976" y="4090"/>
                  <a:pt x="2014" y="4030"/>
                  <a:pt x="2047" y="3964"/>
                </a:cubicBezTo>
                <a:cubicBezTo>
                  <a:pt x="2168" y="3795"/>
                  <a:pt x="2190" y="3652"/>
                  <a:pt x="2376" y="3521"/>
                </a:cubicBezTo>
                <a:cubicBezTo>
                  <a:pt x="2622" y="3357"/>
                  <a:pt x="2797" y="3100"/>
                  <a:pt x="2868" y="2809"/>
                </a:cubicBezTo>
                <a:cubicBezTo>
                  <a:pt x="2928" y="2547"/>
                  <a:pt x="2764" y="1966"/>
                  <a:pt x="2764" y="1966"/>
                </a:cubicBezTo>
                <a:cubicBezTo>
                  <a:pt x="2764" y="1966"/>
                  <a:pt x="2518" y="2465"/>
                  <a:pt x="2480" y="2700"/>
                </a:cubicBezTo>
                <a:cubicBezTo>
                  <a:pt x="2441" y="2886"/>
                  <a:pt x="2387" y="3067"/>
                  <a:pt x="2321" y="3247"/>
                </a:cubicBezTo>
                <a:cubicBezTo>
                  <a:pt x="2315" y="3006"/>
                  <a:pt x="2288" y="2766"/>
                  <a:pt x="2228" y="2536"/>
                </a:cubicBezTo>
                <a:cubicBezTo>
                  <a:pt x="2211" y="2459"/>
                  <a:pt x="2173" y="2388"/>
                  <a:pt x="2211" y="2311"/>
                </a:cubicBezTo>
                <a:cubicBezTo>
                  <a:pt x="2294" y="2153"/>
                  <a:pt x="2343" y="1977"/>
                  <a:pt x="2354" y="1802"/>
                </a:cubicBezTo>
                <a:cubicBezTo>
                  <a:pt x="2365" y="1589"/>
                  <a:pt x="2151" y="1069"/>
                  <a:pt x="2151" y="1069"/>
                </a:cubicBezTo>
                <a:cubicBezTo>
                  <a:pt x="2151" y="1069"/>
                  <a:pt x="2080" y="1737"/>
                  <a:pt x="2069" y="2021"/>
                </a:cubicBezTo>
                <a:cubicBezTo>
                  <a:pt x="2003" y="1890"/>
                  <a:pt x="1921" y="1720"/>
                  <a:pt x="1845" y="1605"/>
                </a:cubicBezTo>
                <a:cubicBezTo>
                  <a:pt x="1768" y="1485"/>
                  <a:pt x="1752" y="1430"/>
                  <a:pt x="1817" y="1315"/>
                </a:cubicBezTo>
                <a:cubicBezTo>
                  <a:pt x="1839" y="1282"/>
                  <a:pt x="1850" y="1244"/>
                  <a:pt x="1861" y="1206"/>
                </a:cubicBezTo>
                <a:cubicBezTo>
                  <a:pt x="1921" y="948"/>
                  <a:pt x="1730" y="385"/>
                  <a:pt x="1730" y="385"/>
                </a:cubicBezTo>
                <a:cubicBezTo>
                  <a:pt x="1730" y="385"/>
                  <a:pt x="1626" y="888"/>
                  <a:pt x="1615" y="1091"/>
                </a:cubicBezTo>
                <a:cubicBezTo>
                  <a:pt x="1615" y="1140"/>
                  <a:pt x="1609" y="1184"/>
                  <a:pt x="1587" y="1228"/>
                </a:cubicBezTo>
                <a:cubicBezTo>
                  <a:pt x="1560" y="1200"/>
                  <a:pt x="1527" y="1173"/>
                  <a:pt x="1500" y="1140"/>
                </a:cubicBezTo>
                <a:cubicBezTo>
                  <a:pt x="1379" y="992"/>
                  <a:pt x="1226" y="894"/>
                  <a:pt x="1243" y="691"/>
                </a:cubicBezTo>
                <a:cubicBezTo>
                  <a:pt x="1237" y="686"/>
                  <a:pt x="1237" y="680"/>
                  <a:pt x="1232" y="675"/>
                </a:cubicBezTo>
                <a:cubicBezTo>
                  <a:pt x="1089" y="374"/>
                  <a:pt x="838" y="138"/>
                  <a:pt x="531" y="18"/>
                </a:cubicBezTo>
                <a:cubicBezTo>
                  <a:pt x="514" y="11"/>
                  <a:pt x="496" y="1"/>
                  <a:pt x="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13"/>
          <p:cNvSpPr txBox="1">
            <a:spLocks noGrp="1"/>
          </p:cNvSpPr>
          <p:nvPr>
            <p:ph type="title" hasCustomPrompt="1"/>
          </p:nvPr>
        </p:nvSpPr>
        <p:spPr>
          <a:xfrm flipH="1">
            <a:off x="861238" y="947225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0" name="Google Shape;3630;p13"/>
          <p:cNvSpPr txBox="1">
            <a:spLocks noGrp="1"/>
          </p:cNvSpPr>
          <p:nvPr>
            <p:ph type="subTitle" idx="1"/>
          </p:nvPr>
        </p:nvSpPr>
        <p:spPr>
          <a:xfrm>
            <a:off x="861263" y="2207696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1" name="Google Shape;3631;p13"/>
          <p:cNvSpPr txBox="1">
            <a:spLocks noGrp="1"/>
          </p:cNvSpPr>
          <p:nvPr>
            <p:ph type="subTitle" idx="2"/>
          </p:nvPr>
        </p:nvSpPr>
        <p:spPr>
          <a:xfrm>
            <a:off x="861263" y="1869300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2" name="Google Shape;3632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24788" y="1974850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3" name="Google Shape;3633;p13"/>
          <p:cNvSpPr txBox="1">
            <a:spLocks noGrp="1"/>
          </p:cNvSpPr>
          <p:nvPr>
            <p:ph type="subTitle" idx="4"/>
          </p:nvPr>
        </p:nvSpPr>
        <p:spPr>
          <a:xfrm>
            <a:off x="3424813" y="3213571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4" name="Google Shape;3634;p13"/>
          <p:cNvSpPr txBox="1">
            <a:spLocks noGrp="1"/>
          </p:cNvSpPr>
          <p:nvPr>
            <p:ph type="subTitle" idx="5"/>
          </p:nvPr>
        </p:nvSpPr>
        <p:spPr>
          <a:xfrm>
            <a:off x="3424813" y="2875175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5" name="Google Shape;3635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988338" y="947225"/>
            <a:ext cx="22944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000" b="1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36" name="Google Shape;3636;p13"/>
          <p:cNvSpPr txBox="1">
            <a:spLocks noGrp="1"/>
          </p:cNvSpPr>
          <p:nvPr>
            <p:ph type="subTitle" idx="7"/>
          </p:nvPr>
        </p:nvSpPr>
        <p:spPr>
          <a:xfrm>
            <a:off x="5988363" y="2207696"/>
            <a:ext cx="2294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7" name="Google Shape;3637;p13"/>
          <p:cNvSpPr txBox="1">
            <a:spLocks noGrp="1"/>
          </p:cNvSpPr>
          <p:nvPr>
            <p:ph type="subTitle" idx="8"/>
          </p:nvPr>
        </p:nvSpPr>
        <p:spPr>
          <a:xfrm>
            <a:off x="5988363" y="1869300"/>
            <a:ext cx="2294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38" name="Google Shape;3638;p13"/>
          <p:cNvGrpSpPr/>
          <p:nvPr/>
        </p:nvGrpSpPr>
        <p:grpSpPr>
          <a:xfrm flipH="1">
            <a:off x="1065409" y="3610868"/>
            <a:ext cx="912735" cy="1587279"/>
            <a:chOff x="272217" y="3453993"/>
            <a:chExt cx="912735" cy="1587279"/>
          </a:xfrm>
        </p:grpSpPr>
        <p:sp>
          <p:nvSpPr>
            <p:cNvPr id="3639" name="Google Shape;3639;p13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3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3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3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3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3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3"/>
            <p:cNvSpPr/>
            <p:nvPr/>
          </p:nvSpPr>
          <p:spPr>
            <a:xfrm>
              <a:off x="740724" y="4110603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13"/>
          <p:cNvGrpSpPr/>
          <p:nvPr/>
        </p:nvGrpSpPr>
        <p:grpSpPr>
          <a:xfrm>
            <a:off x="7606969" y="3719933"/>
            <a:ext cx="935620" cy="1423568"/>
            <a:chOff x="12382622" y="-3371156"/>
            <a:chExt cx="684684" cy="1041762"/>
          </a:xfrm>
        </p:grpSpPr>
        <p:sp>
          <p:nvSpPr>
            <p:cNvPr id="3647" name="Google Shape;3647;p13"/>
            <p:cNvSpPr/>
            <p:nvPr/>
          </p:nvSpPr>
          <p:spPr>
            <a:xfrm>
              <a:off x="12544877" y="-2842354"/>
              <a:ext cx="307462" cy="512961"/>
            </a:xfrm>
            <a:custGeom>
              <a:avLst/>
              <a:gdLst/>
              <a:ahLst/>
              <a:cxnLst/>
              <a:rect l="l" t="t" r="r" b="b"/>
              <a:pathLst>
                <a:path w="1785" h="2978" extrusionOk="0">
                  <a:moveTo>
                    <a:pt x="487" y="0"/>
                  </a:moveTo>
                  <a:lnTo>
                    <a:pt x="487" y="0"/>
                  </a:lnTo>
                  <a:cubicBezTo>
                    <a:pt x="630" y="345"/>
                    <a:pt x="772" y="679"/>
                    <a:pt x="821" y="1095"/>
                  </a:cubicBezTo>
                  <a:cubicBezTo>
                    <a:pt x="698" y="996"/>
                    <a:pt x="213" y="246"/>
                    <a:pt x="47" y="246"/>
                  </a:cubicBezTo>
                  <a:cubicBezTo>
                    <a:pt x="29" y="246"/>
                    <a:pt x="15" y="255"/>
                    <a:pt x="6" y="274"/>
                  </a:cubicBezTo>
                  <a:cubicBezTo>
                    <a:pt x="0" y="279"/>
                    <a:pt x="493" y="1133"/>
                    <a:pt x="553" y="1199"/>
                  </a:cubicBezTo>
                  <a:cubicBezTo>
                    <a:pt x="843" y="1478"/>
                    <a:pt x="964" y="1648"/>
                    <a:pt x="985" y="1976"/>
                  </a:cubicBezTo>
                  <a:cubicBezTo>
                    <a:pt x="920" y="1886"/>
                    <a:pt x="461" y="1287"/>
                    <a:pt x="304" y="1287"/>
                  </a:cubicBezTo>
                  <a:cubicBezTo>
                    <a:pt x="289" y="1287"/>
                    <a:pt x="277" y="1292"/>
                    <a:pt x="268" y="1303"/>
                  </a:cubicBezTo>
                  <a:cubicBezTo>
                    <a:pt x="49" y="1576"/>
                    <a:pt x="712" y="2080"/>
                    <a:pt x="860" y="2310"/>
                  </a:cubicBezTo>
                  <a:cubicBezTo>
                    <a:pt x="816" y="2529"/>
                    <a:pt x="788" y="2753"/>
                    <a:pt x="794" y="2978"/>
                  </a:cubicBezTo>
                  <a:cubicBezTo>
                    <a:pt x="936" y="2720"/>
                    <a:pt x="871" y="2403"/>
                    <a:pt x="1122" y="2195"/>
                  </a:cubicBezTo>
                  <a:cubicBezTo>
                    <a:pt x="1407" y="1971"/>
                    <a:pt x="1637" y="1801"/>
                    <a:pt x="1785" y="1440"/>
                  </a:cubicBezTo>
                  <a:lnTo>
                    <a:pt x="1785" y="1440"/>
                  </a:lnTo>
                  <a:cubicBezTo>
                    <a:pt x="1549" y="1560"/>
                    <a:pt x="1347" y="1735"/>
                    <a:pt x="1128" y="1888"/>
                  </a:cubicBezTo>
                  <a:cubicBezTo>
                    <a:pt x="1155" y="1615"/>
                    <a:pt x="969" y="1325"/>
                    <a:pt x="925" y="1089"/>
                  </a:cubicBezTo>
                  <a:cubicBezTo>
                    <a:pt x="887" y="909"/>
                    <a:pt x="892" y="952"/>
                    <a:pt x="975" y="766"/>
                  </a:cubicBezTo>
                  <a:cubicBezTo>
                    <a:pt x="1007" y="695"/>
                    <a:pt x="1325" y="389"/>
                    <a:pt x="1467" y="170"/>
                  </a:cubicBezTo>
                  <a:lnTo>
                    <a:pt x="1374" y="60"/>
                  </a:lnTo>
                  <a:cubicBezTo>
                    <a:pt x="1319" y="66"/>
                    <a:pt x="1265" y="66"/>
                    <a:pt x="1204" y="66"/>
                  </a:cubicBezTo>
                  <a:cubicBezTo>
                    <a:pt x="1040" y="208"/>
                    <a:pt x="898" y="367"/>
                    <a:pt x="772" y="536"/>
                  </a:cubicBezTo>
                  <a:cubicBezTo>
                    <a:pt x="706" y="378"/>
                    <a:pt x="673" y="208"/>
                    <a:pt x="679" y="33"/>
                  </a:cubicBezTo>
                  <a:cubicBezTo>
                    <a:pt x="613" y="27"/>
                    <a:pt x="553" y="16"/>
                    <a:pt x="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3"/>
            <p:cNvSpPr/>
            <p:nvPr/>
          </p:nvSpPr>
          <p:spPr>
            <a:xfrm>
              <a:off x="12382622" y="-3371156"/>
              <a:ext cx="684684" cy="640598"/>
            </a:xfrm>
            <a:custGeom>
              <a:avLst/>
              <a:gdLst/>
              <a:ahLst/>
              <a:cxnLst/>
              <a:rect l="l" t="t" r="r" b="b"/>
              <a:pathLst>
                <a:path w="3975" h="3719" extrusionOk="0">
                  <a:moveTo>
                    <a:pt x="1883" y="1"/>
                  </a:moveTo>
                  <a:cubicBezTo>
                    <a:pt x="1861" y="1"/>
                    <a:pt x="1838" y="4"/>
                    <a:pt x="1813" y="10"/>
                  </a:cubicBezTo>
                  <a:cubicBezTo>
                    <a:pt x="1648" y="49"/>
                    <a:pt x="1528" y="196"/>
                    <a:pt x="1522" y="366"/>
                  </a:cubicBezTo>
                  <a:cubicBezTo>
                    <a:pt x="1484" y="366"/>
                    <a:pt x="1429" y="311"/>
                    <a:pt x="1391" y="295"/>
                  </a:cubicBezTo>
                  <a:cubicBezTo>
                    <a:pt x="1353" y="278"/>
                    <a:pt x="1309" y="268"/>
                    <a:pt x="1265" y="262"/>
                  </a:cubicBezTo>
                  <a:cubicBezTo>
                    <a:pt x="1258" y="262"/>
                    <a:pt x="1251" y="261"/>
                    <a:pt x="1243" y="261"/>
                  </a:cubicBezTo>
                  <a:cubicBezTo>
                    <a:pt x="1162" y="261"/>
                    <a:pt x="1079" y="289"/>
                    <a:pt x="1019" y="344"/>
                  </a:cubicBezTo>
                  <a:cubicBezTo>
                    <a:pt x="805" y="541"/>
                    <a:pt x="948" y="913"/>
                    <a:pt x="1008" y="1143"/>
                  </a:cubicBezTo>
                  <a:cubicBezTo>
                    <a:pt x="805" y="1039"/>
                    <a:pt x="570" y="881"/>
                    <a:pt x="335" y="875"/>
                  </a:cubicBezTo>
                  <a:cubicBezTo>
                    <a:pt x="236" y="875"/>
                    <a:pt x="138" y="892"/>
                    <a:pt x="105" y="996"/>
                  </a:cubicBezTo>
                  <a:cubicBezTo>
                    <a:pt x="72" y="1100"/>
                    <a:pt x="159" y="1193"/>
                    <a:pt x="220" y="1275"/>
                  </a:cubicBezTo>
                  <a:cubicBezTo>
                    <a:pt x="132" y="1324"/>
                    <a:pt x="39" y="1373"/>
                    <a:pt x="17" y="1483"/>
                  </a:cubicBezTo>
                  <a:cubicBezTo>
                    <a:pt x="1" y="1559"/>
                    <a:pt x="39" y="1598"/>
                    <a:pt x="83" y="1652"/>
                  </a:cubicBezTo>
                  <a:cubicBezTo>
                    <a:pt x="143" y="1729"/>
                    <a:pt x="121" y="1756"/>
                    <a:pt x="94" y="1844"/>
                  </a:cubicBezTo>
                  <a:cubicBezTo>
                    <a:pt x="45" y="1953"/>
                    <a:pt x="83" y="2079"/>
                    <a:pt x="187" y="2145"/>
                  </a:cubicBezTo>
                  <a:cubicBezTo>
                    <a:pt x="281" y="2216"/>
                    <a:pt x="396" y="2255"/>
                    <a:pt x="516" y="2255"/>
                  </a:cubicBezTo>
                  <a:cubicBezTo>
                    <a:pt x="543" y="2255"/>
                    <a:pt x="570" y="2253"/>
                    <a:pt x="597" y="2249"/>
                  </a:cubicBezTo>
                  <a:lnTo>
                    <a:pt x="597" y="2249"/>
                  </a:lnTo>
                  <a:cubicBezTo>
                    <a:pt x="526" y="2265"/>
                    <a:pt x="504" y="2331"/>
                    <a:pt x="461" y="2375"/>
                  </a:cubicBezTo>
                  <a:cubicBezTo>
                    <a:pt x="395" y="2441"/>
                    <a:pt x="313" y="2490"/>
                    <a:pt x="247" y="2550"/>
                  </a:cubicBezTo>
                  <a:cubicBezTo>
                    <a:pt x="132" y="2665"/>
                    <a:pt x="72" y="2698"/>
                    <a:pt x="132" y="2862"/>
                  </a:cubicBezTo>
                  <a:cubicBezTo>
                    <a:pt x="171" y="2982"/>
                    <a:pt x="268" y="3035"/>
                    <a:pt x="387" y="3035"/>
                  </a:cubicBezTo>
                  <a:cubicBezTo>
                    <a:pt x="404" y="3035"/>
                    <a:pt x="421" y="3034"/>
                    <a:pt x="439" y="3032"/>
                  </a:cubicBezTo>
                  <a:cubicBezTo>
                    <a:pt x="451" y="3032"/>
                    <a:pt x="480" y="3020"/>
                    <a:pt x="501" y="3020"/>
                  </a:cubicBezTo>
                  <a:cubicBezTo>
                    <a:pt x="509" y="3020"/>
                    <a:pt x="516" y="3022"/>
                    <a:pt x="521" y="3026"/>
                  </a:cubicBezTo>
                  <a:cubicBezTo>
                    <a:pt x="554" y="3059"/>
                    <a:pt x="515" y="3086"/>
                    <a:pt x="515" y="3125"/>
                  </a:cubicBezTo>
                  <a:cubicBezTo>
                    <a:pt x="515" y="3196"/>
                    <a:pt x="592" y="3294"/>
                    <a:pt x="647" y="3333"/>
                  </a:cubicBezTo>
                  <a:cubicBezTo>
                    <a:pt x="695" y="3363"/>
                    <a:pt x="749" y="3380"/>
                    <a:pt x="806" y="3380"/>
                  </a:cubicBezTo>
                  <a:cubicBezTo>
                    <a:pt x="820" y="3380"/>
                    <a:pt x="835" y="3379"/>
                    <a:pt x="849" y="3377"/>
                  </a:cubicBezTo>
                  <a:cubicBezTo>
                    <a:pt x="948" y="3377"/>
                    <a:pt x="942" y="3398"/>
                    <a:pt x="991" y="3486"/>
                  </a:cubicBezTo>
                  <a:cubicBezTo>
                    <a:pt x="1048" y="3572"/>
                    <a:pt x="1109" y="3618"/>
                    <a:pt x="1192" y="3618"/>
                  </a:cubicBezTo>
                  <a:cubicBezTo>
                    <a:pt x="1221" y="3618"/>
                    <a:pt x="1252" y="3612"/>
                    <a:pt x="1287" y="3601"/>
                  </a:cubicBezTo>
                  <a:cubicBezTo>
                    <a:pt x="1347" y="3590"/>
                    <a:pt x="1407" y="3568"/>
                    <a:pt x="1468" y="3535"/>
                  </a:cubicBezTo>
                  <a:cubicBezTo>
                    <a:pt x="1517" y="3481"/>
                    <a:pt x="1566" y="3420"/>
                    <a:pt x="1605" y="3355"/>
                  </a:cubicBezTo>
                  <a:cubicBezTo>
                    <a:pt x="1725" y="3196"/>
                    <a:pt x="1780" y="3015"/>
                    <a:pt x="1845" y="2829"/>
                  </a:cubicBezTo>
                  <a:cubicBezTo>
                    <a:pt x="1911" y="2900"/>
                    <a:pt x="1911" y="2988"/>
                    <a:pt x="1938" y="3081"/>
                  </a:cubicBezTo>
                  <a:cubicBezTo>
                    <a:pt x="1960" y="3169"/>
                    <a:pt x="1993" y="3251"/>
                    <a:pt x="2031" y="3338"/>
                  </a:cubicBezTo>
                  <a:cubicBezTo>
                    <a:pt x="2097" y="3475"/>
                    <a:pt x="2207" y="3628"/>
                    <a:pt x="2354" y="3694"/>
                  </a:cubicBezTo>
                  <a:cubicBezTo>
                    <a:pt x="2393" y="3711"/>
                    <a:pt x="2426" y="3719"/>
                    <a:pt x="2454" y="3719"/>
                  </a:cubicBezTo>
                  <a:cubicBezTo>
                    <a:pt x="2551" y="3719"/>
                    <a:pt x="2590" y="3625"/>
                    <a:pt x="2628" y="3519"/>
                  </a:cubicBezTo>
                  <a:cubicBezTo>
                    <a:pt x="2645" y="3478"/>
                    <a:pt x="2657" y="3467"/>
                    <a:pt x="2675" y="3467"/>
                  </a:cubicBezTo>
                  <a:cubicBezTo>
                    <a:pt x="2694" y="3467"/>
                    <a:pt x="2718" y="3478"/>
                    <a:pt x="2759" y="3481"/>
                  </a:cubicBezTo>
                  <a:cubicBezTo>
                    <a:pt x="2772" y="3482"/>
                    <a:pt x="2785" y="3483"/>
                    <a:pt x="2797" y="3483"/>
                  </a:cubicBezTo>
                  <a:cubicBezTo>
                    <a:pt x="2872" y="3483"/>
                    <a:pt x="2944" y="3455"/>
                    <a:pt x="3000" y="3404"/>
                  </a:cubicBezTo>
                  <a:cubicBezTo>
                    <a:pt x="3055" y="3355"/>
                    <a:pt x="3077" y="3273"/>
                    <a:pt x="3055" y="3201"/>
                  </a:cubicBezTo>
                  <a:cubicBezTo>
                    <a:pt x="3044" y="3141"/>
                    <a:pt x="3006" y="3108"/>
                    <a:pt x="3055" y="3076"/>
                  </a:cubicBezTo>
                  <a:cubicBezTo>
                    <a:pt x="3076" y="3063"/>
                    <a:pt x="3103" y="3060"/>
                    <a:pt x="3132" y="3060"/>
                  </a:cubicBezTo>
                  <a:cubicBezTo>
                    <a:pt x="3155" y="3060"/>
                    <a:pt x="3178" y="3062"/>
                    <a:pt x="3201" y="3062"/>
                  </a:cubicBezTo>
                  <a:cubicBezTo>
                    <a:pt x="3222" y="3062"/>
                    <a:pt x="3241" y="3060"/>
                    <a:pt x="3258" y="3054"/>
                  </a:cubicBezTo>
                  <a:cubicBezTo>
                    <a:pt x="3312" y="3032"/>
                    <a:pt x="3362" y="2988"/>
                    <a:pt x="3389" y="2933"/>
                  </a:cubicBezTo>
                  <a:cubicBezTo>
                    <a:pt x="3444" y="2807"/>
                    <a:pt x="3433" y="2660"/>
                    <a:pt x="3362" y="2539"/>
                  </a:cubicBezTo>
                  <a:cubicBezTo>
                    <a:pt x="3318" y="2468"/>
                    <a:pt x="3263" y="2402"/>
                    <a:pt x="3197" y="2353"/>
                  </a:cubicBezTo>
                  <a:cubicBezTo>
                    <a:pt x="3137" y="2309"/>
                    <a:pt x="3044" y="2276"/>
                    <a:pt x="3006" y="2211"/>
                  </a:cubicBezTo>
                  <a:cubicBezTo>
                    <a:pt x="3263" y="2200"/>
                    <a:pt x="3575" y="2222"/>
                    <a:pt x="3794" y="2057"/>
                  </a:cubicBezTo>
                  <a:cubicBezTo>
                    <a:pt x="3975" y="1926"/>
                    <a:pt x="3947" y="1647"/>
                    <a:pt x="3739" y="1559"/>
                  </a:cubicBezTo>
                  <a:cubicBezTo>
                    <a:pt x="3641" y="1510"/>
                    <a:pt x="3723" y="1483"/>
                    <a:pt x="3783" y="1422"/>
                  </a:cubicBezTo>
                  <a:cubicBezTo>
                    <a:pt x="3849" y="1368"/>
                    <a:pt x="3882" y="1286"/>
                    <a:pt x="3876" y="1198"/>
                  </a:cubicBezTo>
                  <a:cubicBezTo>
                    <a:pt x="3854" y="1073"/>
                    <a:pt x="3784" y="1039"/>
                    <a:pt x="3699" y="1039"/>
                  </a:cubicBezTo>
                  <a:cubicBezTo>
                    <a:pt x="3636" y="1039"/>
                    <a:pt x="3564" y="1058"/>
                    <a:pt x="3498" y="1072"/>
                  </a:cubicBezTo>
                  <a:cubicBezTo>
                    <a:pt x="3482" y="1034"/>
                    <a:pt x="3531" y="957"/>
                    <a:pt x="3542" y="919"/>
                  </a:cubicBezTo>
                  <a:cubicBezTo>
                    <a:pt x="3553" y="870"/>
                    <a:pt x="3553" y="820"/>
                    <a:pt x="3537" y="771"/>
                  </a:cubicBezTo>
                  <a:cubicBezTo>
                    <a:pt x="3501" y="677"/>
                    <a:pt x="3396" y="653"/>
                    <a:pt x="3300" y="653"/>
                  </a:cubicBezTo>
                  <a:cubicBezTo>
                    <a:pt x="3278" y="653"/>
                    <a:pt x="3256" y="654"/>
                    <a:pt x="3236" y="656"/>
                  </a:cubicBezTo>
                  <a:cubicBezTo>
                    <a:pt x="2907" y="700"/>
                    <a:pt x="2601" y="952"/>
                    <a:pt x="2338" y="1138"/>
                  </a:cubicBezTo>
                  <a:cubicBezTo>
                    <a:pt x="2294" y="1078"/>
                    <a:pt x="2480" y="809"/>
                    <a:pt x="2508" y="738"/>
                  </a:cubicBezTo>
                  <a:cubicBezTo>
                    <a:pt x="2568" y="601"/>
                    <a:pt x="2639" y="454"/>
                    <a:pt x="2634" y="300"/>
                  </a:cubicBezTo>
                  <a:cubicBezTo>
                    <a:pt x="2634" y="207"/>
                    <a:pt x="2590" y="98"/>
                    <a:pt x="2491" y="71"/>
                  </a:cubicBezTo>
                  <a:cubicBezTo>
                    <a:pt x="2472" y="65"/>
                    <a:pt x="2453" y="63"/>
                    <a:pt x="2436" y="63"/>
                  </a:cubicBezTo>
                  <a:cubicBezTo>
                    <a:pt x="2328" y="63"/>
                    <a:pt x="2249" y="153"/>
                    <a:pt x="2174" y="218"/>
                  </a:cubicBezTo>
                  <a:cubicBezTo>
                    <a:pt x="2099" y="102"/>
                    <a:pt x="2012" y="1"/>
                    <a:pt x="1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3"/>
            <p:cNvSpPr/>
            <p:nvPr/>
          </p:nvSpPr>
          <p:spPr>
            <a:xfrm>
              <a:off x="12516456" y="-3250754"/>
              <a:ext cx="389452" cy="357591"/>
            </a:xfrm>
            <a:custGeom>
              <a:avLst/>
              <a:gdLst/>
              <a:ahLst/>
              <a:cxnLst/>
              <a:rect l="l" t="t" r="r" b="b"/>
              <a:pathLst>
                <a:path w="2261" h="2076" extrusionOk="0">
                  <a:moveTo>
                    <a:pt x="908" y="0"/>
                  </a:moveTo>
                  <a:cubicBezTo>
                    <a:pt x="820" y="0"/>
                    <a:pt x="860" y="119"/>
                    <a:pt x="860" y="193"/>
                  </a:cubicBezTo>
                  <a:cubicBezTo>
                    <a:pt x="866" y="318"/>
                    <a:pt x="888" y="444"/>
                    <a:pt x="899" y="570"/>
                  </a:cubicBezTo>
                  <a:cubicBezTo>
                    <a:pt x="751" y="439"/>
                    <a:pt x="674" y="198"/>
                    <a:pt x="455" y="149"/>
                  </a:cubicBezTo>
                  <a:cubicBezTo>
                    <a:pt x="432" y="143"/>
                    <a:pt x="413" y="141"/>
                    <a:pt x="397" y="141"/>
                  </a:cubicBezTo>
                  <a:cubicBezTo>
                    <a:pt x="202" y="141"/>
                    <a:pt x="482" y="511"/>
                    <a:pt x="537" y="587"/>
                  </a:cubicBezTo>
                  <a:cubicBezTo>
                    <a:pt x="455" y="558"/>
                    <a:pt x="314" y="478"/>
                    <a:pt x="218" y="478"/>
                  </a:cubicBezTo>
                  <a:cubicBezTo>
                    <a:pt x="205" y="478"/>
                    <a:pt x="193" y="479"/>
                    <a:pt x="182" y="483"/>
                  </a:cubicBezTo>
                  <a:cubicBezTo>
                    <a:pt x="50" y="515"/>
                    <a:pt x="165" y="625"/>
                    <a:pt x="220" y="669"/>
                  </a:cubicBezTo>
                  <a:cubicBezTo>
                    <a:pt x="302" y="729"/>
                    <a:pt x="696" y="948"/>
                    <a:pt x="663" y="959"/>
                  </a:cubicBezTo>
                  <a:cubicBezTo>
                    <a:pt x="658" y="960"/>
                    <a:pt x="651" y="960"/>
                    <a:pt x="642" y="960"/>
                  </a:cubicBezTo>
                  <a:cubicBezTo>
                    <a:pt x="573" y="960"/>
                    <a:pt x="396" y="930"/>
                    <a:pt x="309" y="930"/>
                  </a:cubicBezTo>
                  <a:cubicBezTo>
                    <a:pt x="298" y="930"/>
                    <a:pt x="288" y="930"/>
                    <a:pt x="280" y="931"/>
                  </a:cubicBezTo>
                  <a:cubicBezTo>
                    <a:pt x="204" y="942"/>
                    <a:pt x="89" y="959"/>
                    <a:pt x="50" y="1035"/>
                  </a:cubicBezTo>
                  <a:cubicBezTo>
                    <a:pt x="1" y="1139"/>
                    <a:pt x="127" y="1134"/>
                    <a:pt x="198" y="1139"/>
                  </a:cubicBezTo>
                  <a:cubicBezTo>
                    <a:pt x="275" y="1150"/>
                    <a:pt x="346" y="1150"/>
                    <a:pt x="422" y="1161"/>
                  </a:cubicBezTo>
                  <a:cubicBezTo>
                    <a:pt x="440" y="1161"/>
                    <a:pt x="576" y="1143"/>
                    <a:pt x="655" y="1143"/>
                  </a:cubicBezTo>
                  <a:cubicBezTo>
                    <a:pt x="699" y="1143"/>
                    <a:pt x="725" y="1149"/>
                    <a:pt x="702" y="1167"/>
                  </a:cubicBezTo>
                  <a:cubicBezTo>
                    <a:pt x="674" y="1194"/>
                    <a:pt x="614" y="1194"/>
                    <a:pt x="576" y="1211"/>
                  </a:cubicBezTo>
                  <a:cubicBezTo>
                    <a:pt x="537" y="1227"/>
                    <a:pt x="505" y="1249"/>
                    <a:pt x="466" y="1265"/>
                  </a:cubicBezTo>
                  <a:cubicBezTo>
                    <a:pt x="390" y="1304"/>
                    <a:pt x="286" y="1331"/>
                    <a:pt x="225" y="1391"/>
                  </a:cubicBezTo>
                  <a:cubicBezTo>
                    <a:pt x="165" y="1451"/>
                    <a:pt x="143" y="1517"/>
                    <a:pt x="242" y="1534"/>
                  </a:cubicBezTo>
                  <a:cubicBezTo>
                    <a:pt x="265" y="1536"/>
                    <a:pt x="289" y="1537"/>
                    <a:pt x="313" y="1537"/>
                  </a:cubicBezTo>
                  <a:cubicBezTo>
                    <a:pt x="406" y="1537"/>
                    <a:pt x="501" y="1520"/>
                    <a:pt x="592" y="1490"/>
                  </a:cubicBezTo>
                  <a:cubicBezTo>
                    <a:pt x="628" y="1476"/>
                    <a:pt x="655" y="1467"/>
                    <a:pt x="670" y="1467"/>
                  </a:cubicBezTo>
                  <a:cubicBezTo>
                    <a:pt x="692" y="1467"/>
                    <a:pt x="690" y="1485"/>
                    <a:pt x="658" y="1534"/>
                  </a:cubicBezTo>
                  <a:cubicBezTo>
                    <a:pt x="603" y="1616"/>
                    <a:pt x="384" y="1961"/>
                    <a:pt x="625" y="1971"/>
                  </a:cubicBezTo>
                  <a:cubicBezTo>
                    <a:pt x="627" y="1972"/>
                    <a:pt x="629" y="1972"/>
                    <a:pt x="632" y="1972"/>
                  </a:cubicBezTo>
                  <a:cubicBezTo>
                    <a:pt x="782" y="1972"/>
                    <a:pt x="1012" y="1644"/>
                    <a:pt x="1060" y="1644"/>
                  </a:cubicBezTo>
                  <a:cubicBezTo>
                    <a:pt x="1065" y="1644"/>
                    <a:pt x="1067" y="1647"/>
                    <a:pt x="1068" y="1654"/>
                  </a:cubicBezTo>
                  <a:cubicBezTo>
                    <a:pt x="1090" y="1742"/>
                    <a:pt x="1118" y="1829"/>
                    <a:pt x="1134" y="1922"/>
                  </a:cubicBezTo>
                  <a:cubicBezTo>
                    <a:pt x="1169" y="1961"/>
                    <a:pt x="1217" y="2076"/>
                    <a:pt x="1279" y="2076"/>
                  </a:cubicBezTo>
                  <a:cubicBezTo>
                    <a:pt x="1295" y="2076"/>
                    <a:pt x="1313" y="2068"/>
                    <a:pt x="1331" y="2048"/>
                  </a:cubicBezTo>
                  <a:cubicBezTo>
                    <a:pt x="1397" y="1971"/>
                    <a:pt x="1353" y="1769"/>
                    <a:pt x="1331" y="1681"/>
                  </a:cubicBezTo>
                  <a:lnTo>
                    <a:pt x="1331" y="1681"/>
                  </a:lnTo>
                  <a:cubicBezTo>
                    <a:pt x="1391" y="1723"/>
                    <a:pt x="1563" y="1943"/>
                    <a:pt x="1669" y="1943"/>
                  </a:cubicBezTo>
                  <a:cubicBezTo>
                    <a:pt x="1688" y="1943"/>
                    <a:pt x="1706" y="1935"/>
                    <a:pt x="1720" y="1917"/>
                  </a:cubicBezTo>
                  <a:cubicBezTo>
                    <a:pt x="1764" y="1862"/>
                    <a:pt x="1709" y="1714"/>
                    <a:pt x="1687" y="1659"/>
                  </a:cubicBezTo>
                  <a:cubicBezTo>
                    <a:pt x="1632" y="1566"/>
                    <a:pt x="1577" y="1484"/>
                    <a:pt x="1506" y="1402"/>
                  </a:cubicBezTo>
                  <a:cubicBezTo>
                    <a:pt x="1511" y="1402"/>
                    <a:pt x="1515" y="1401"/>
                    <a:pt x="1520" y="1401"/>
                  </a:cubicBezTo>
                  <a:cubicBezTo>
                    <a:pt x="1589" y="1401"/>
                    <a:pt x="1674" y="1475"/>
                    <a:pt x="1731" y="1501"/>
                  </a:cubicBezTo>
                  <a:cubicBezTo>
                    <a:pt x="1818" y="1539"/>
                    <a:pt x="1906" y="1572"/>
                    <a:pt x="1999" y="1599"/>
                  </a:cubicBezTo>
                  <a:cubicBezTo>
                    <a:pt x="2015" y="1603"/>
                    <a:pt x="2032" y="1604"/>
                    <a:pt x="2049" y="1604"/>
                  </a:cubicBezTo>
                  <a:cubicBezTo>
                    <a:pt x="2149" y="1604"/>
                    <a:pt x="2261" y="1551"/>
                    <a:pt x="2196" y="1435"/>
                  </a:cubicBezTo>
                  <a:cubicBezTo>
                    <a:pt x="2125" y="1315"/>
                    <a:pt x="1911" y="1260"/>
                    <a:pt x="1791" y="1222"/>
                  </a:cubicBezTo>
                  <a:cubicBezTo>
                    <a:pt x="1731" y="1200"/>
                    <a:pt x="1605" y="1085"/>
                    <a:pt x="1660" y="1074"/>
                  </a:cubicBezTo>
                  <a:cubicBezTo>
                    <a:pt x="1824" y="1052"/>
                    <a:pt x="1988" y="997"/>
                    <a:pt x="2136" y="926"/>
                  </a:cubicBezTo>
                  <a:cubicBezTo>
                    <a:pt x="2249" y="859"/>
                    <a:pt x="2256" y="733"/>
                    <a:pt x="2127" y="733"/>
                  </a:cubicBezTo>
                  <a:cubicBezTo>
                    <a:pt x="2119" y="733"/>
                    <a:pt x="2111" y="734"/>
                    <a:pt x="2103" y="734"/>
                  </a:cubicBezTo>
                  <a:cubicBezTo>
                    <a:pt x="1928" y="751"/>
                    <a:pt x="1753" y="800"/>
                    <a:pt x="1583" y="838"/>
                  </a:cubicBezTo>
                  <a:cubicBezTo>
                    <a:pt x="1621" y="762"/>
                    <a:pt x="1747" y="713"/>
                    <a:pt x="1807" y="658"/>
                  </a:cubicBezTo>
                  <a:cubicBezTo>
                    <a:pt x="1851" y="619"/>
                    <a:pt x="1982" y="494"/>
                    <a:pt x="1966" y="433"/>
                  </a:cubicBezTo>
                  <a:cubicBezTo>
                    <a:pt x="1958" y="404"/>
                    <a:pt x="1938" y="392"/>
                    <a:pt x="1910" y="392"/>
                  </a:cubicBezTo>
                  <a:cubicBezTo>
                    <a:pt x="1779" y="392"/>
                    <a:pt x="1470" y="652"/>
                    <a:pt x="1402" y="652"/>
                  </a:cubicBezTo>
                  <a:cubicBezTo>
                    <a:pt x="1452" y="548"/>
                    <a:pt x="1725" y="209"/>
                    <a:pt x="1545" y="105"/>
                  </a:cubicBezTo>
                  <a:cubicBezTo>
                    <a:pt x="1525" y="95"/>
                    <a:pt x="1506" y="90"/>
                    <a:pt x="1488" y="90"/>
                  </a:cubicBezTo>
                  <a:cubicBezTo>
                    <a:pt x="1328" y="90"/>
                    <a:pt x="1200" y="438"/>
                    <a:pt x="1150" y="526"/>
                  </a:cubicBezTo>
                  <a:cubicBezTo>
                    <a:pt x="1096" y="461"/>
                    <a:pt x="1118" y="313"/>
                    <a:pt x="1090" y="231"/>
                  </a:cubicBezTo>
                  <a:cubicBezTo>
                    <a:pt x="1074" y="160"/>
                    <a:pt x="1014" y="17"/>
                    <a:pt x="921" y="1"/>
                  </a:cubicBezTo>
                  <a:cubicBezTo>
                    <a:pt x="916" y="1"/>
                    <a:pt x="912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3"/>
            <p:cNvSpPr/>
            <p:nvPr/>
          </p:nvSpPr>
          <p:spPr>
            <a:xfrm>
              <a:off x="12643229" y="-3101760"/>
              <a:ext cx="131769" cy="97494"/>
            </a:xfrm>
            <a:custGeom>
              <a:avLst/>
              <a:gdLst/>
              <a:ahLst/>
              <a:cxnLst/>
              <a:rect l="l" t="t" r="r" b="b"/>
              <a:pathLst>
                <a:path w="765" h="566" extrusionOk="0">
                  <a:moveTo>
                    <a:pt x="392" y="0"/>
                  </a:moveTo>
                  <a:cubicBezTo>
                    <a:pt x="387" y="0"/>
                    <a:pt x="382" y="1"/>
                    <a:pt x="376" y="1"/>
                  </a:cubicBezTo>
                  <a:cubicBezTo>
                    <a:pt x="0" y="17"/>
                    <a:pt x="4" y="565"/>
                    <a:pt x="371" y="565"/>
                  </a:cubicBezTo>
                  <a:cubicBezTo>
                    <a:pt x="378" y="565"/>
                    <a:pt x="385" y="565"/>
                    <a:pt x="393" y="565"/>
                  </a:cubicBezTo>
                  <a:cubicBezTo>
                    <a:pt x="765" y="543"/>
                    <a:pt x="754" y="0"/>
                    <a:pt x="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3"/>
            <p:cNvSpPr/>
            <p:nvPr/>
          </p:nvSpPr>
          <p:spPr>
            <a:xfrm>
              <a:off x="12716950" y="-2986526"/>
              <a:ext cx="28938" cy="26526"/>
            </a:xfrm>
            <a:custGeom>
              <a:avLst/>
              <a:gdLst/>
              <a:ahLst/>
              <a:cxnLst/>
              <a:rect l="l" t="t" r="r" b="b"/>
              <a:pathLst>
                <a:path w="168" h="154" extrusionOk="0">
                  <a:moveTo>
                    <a:pt x="70" y="1"/>
                  </a:moveTo>
                  <a:cubicBezTo>
                    <a:pt x="36" y="1"/>
                    <a:pt x="5" y="22"/>
                    <a:pt x="3" y="71"/>
                  </a:cubicBezTo>
                  <a:cubicBezTo>
                    <a:pt x="0" y="128"/>
                    <a:pt x="32" y="153"/>
                    <a:pt x="69" y="153"/>
                  </a:cubicBezTo>
                  <a:cubicBezTo>
                    <a:pt x="109" y="153"/>
                    <a:pt x="156" y="122"/>
                    <a:pt x="167" y="71"/>
                  </a:cubicBezTo>
                  <a:cubicBezTo>
                    <a:pt x="153" y="27"/>
                    <a:pt x="109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3"/>
            <p:cNvSpPr/>
            <p:nvPr/>
          </p:nvSpPr>
          <p:spPr>
            <a:xfrm>
              <a:off x="12729007" y="-3128286"/>
              <a:ext cx="31866" cy="25838"/>
            </a:xfrm>
            <a:custGeom>
              <a:avLst/>
              <a:gdLst/>
              <a:ahLst/>
              <a:cxnLst/>
              <a:rect l="l" t="t" r="r" b="b"/>
              <a:pathLst>
                <a:path w="185" h="150" extrusionOk="0">
                  <a:moveTo>
                    <a:pt x="79" y="0"/>
                  </a:moveTo>
                  <a:cubicBezTo>
                    <a:pt x="50" y="0"/>
                    <a:pt x="24" y="18"/>
                    <a:pt x="15" y="62"/>
                  </a:cubicBezTo>
                  <a:cubicBezTo>
                    <a:pt x="1" y="122"/>
                    <a:pt x="36" y="150"/>
                    <a:pt x="80" y="150"/>
                  </a:cubicBezTo>
                  <a:cubicBezTo>
                    <a:pt x="119" y="150"/>
                    <a:pt x="164" y="128"/>
                    <a:pt x="185" y="89"/>
                  </a:cubicBezTo>
                  <a:cubicBezTo>
                    <a:pt x="175" y="40"/>
                    <a:pt x="124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3"/>
            <p:cNvSpPr/>
            <p:nvPr/>
          </p:nvSpPr>
          <p:spPr>
            <a:xfrm>
              <a:off x="12637200" y="-3021664"/>
              <a:ext cx="35483" cy="28594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110" y="0"/>
                  </a:moveTo>
                  <a:cubicBezTo>
                    <a:pt x="107" y="0"/>
                    <a:pt x="103" y="1"/>
                    <a:pt x="99" y="1"/>
                  </a:cubicBezTo>
                  <a:cubicBezTo>
                    <a:pt x="1" y="12"/>
                    <a:pt x="23" y="165"/>
                    <a:pt x="121" y="165"/>
                  </a:cubicBezTo>
                  <a:cubicBezTo>
                    <a:pt x="205" y="134"/>
                    <a:pt x="203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3"/>
            <p:cNvSpPr/>
            <p:nvPr/>
          </p:nvSpPr>
          <p:spPr>
            <a:xfrm>
              <a:off x="12649946" y="-3125358"/>
              <a:ext cx="28938" cy="24976"/>
            </a:xfrm>
            <a:custGeom>
              <a:avLst/>
              <a:gdLst/>
              <a:ahLst/>
              <a:cxnLst/>
              <a:rect l="l" t="t" r="r" b="b"/>
              <a:pathLst>
                <a:path w="168" h="145" extrusionOk="0">
                  <a:moveTo>
                    <a:pt x="80" y="0"/>
                  </a:moveTo>
                  <a:cubicBezTo>
                    <a:pt x="39" y="0"/>
                    <a:pt x="0" y="26"/>
                    <a:pt x="3" y="78"/>
                  </a:cubicBezTo>
                  <a:cubicBezTo>
                    <a:pt x="6" y="123"/>
                    <a:pt x="41" y="144"/>
                    <a:pt x="79" y="144"/>
                  </a:cubicBezTo>
                  <a:cubicBezTo>
                    <a:pt x="122" y="144"/>
                    <a:pt x="167" y="116"/>
                    <a:pt x="167" y="67"/>
                  </a:cubicBezTo>
                  <a:cubicBezTo>
                    <a:pt x="157" y="22"/>
                    <a:pt x="118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3"/>
            <p:cNvSpPr/>
            <p:nvPr/>
          </p:nvSpPr>
          <p:spPr>
            <a:xfrm>
              <a:off x="12751227" y="-3101760"/>
              <a:ext cx="37894" cy="27560"/>
            </a:xfrm>
            <a:custGeom>
              <a:avLst/>
              <a:gdLst/>
              <a:ahLst/>
              <a:cxnLst/>
              <a:rect l="l" t="t" r="r" b="b"/>
              <a:pathLst>
                <a:path w="220" h="160" extrusionOk="0">
                  <a:moveTo>
                    <a:pt x="116" y="1"/>
                  </a:moveTo>
                  <a:cubicBezTo>
                    <a:pt x="39" y="34"/>
                    <a:pt x="1" y="160"/>
                    <a:pt x="110" y="160"/>
                  </a:cubicBezTo>
                  <a:cubicBezTo>
                    <a:pt x="112" y="160"/>
                    <a:pt x="114" y="160"/>
                    <a:pt x="116" y="160"/>
                  </a:cubicBezTo>
                  <a:cubicBezTo>
                    <a:pt x="219" y="160"/>
                    <a:pt x="207" y="22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3"/>
            <p:cNvSpPr/>
            <p:nvPr/>
          </p:nvSpPr>
          <p:spPr>
            <a:xfrm>
              <a:off x="12685429" y="-3137587"/>
              <a:ext cx="37894" cy="25838"/>
            </a:xfrm>
            <a:custGeom>
              <a:avLst/>
              <a:gdLst/>
              <a:ahLst/>
              <a:cxnLst/>
              <a:rect l="l" t="t" r="r" b="b"/>
              <a:pathLst>
                <a:path w="220" h="150" extrusionOk="0">
                  <a:moveTo>
                    <a:pt x="125" y="1"/>
                  </a:moveTo>
                  <a:cubicBezTo>
                    <a:pt x="123" y="1"/>
                    <a:pt x="122" y="1"/>
                    <a:pt x="120" y="1"/>
                  </a:cubicBezTo>
                  <a:cubicBezTo>
                    <a:pt x="18" y="17"/>
                    <a:pt x="0" y="149"/>
                    <a:pt x="108" y="149"/>
                  </a:cubicBezTo>
                  <a:cubicBezTo>
                    <a:pt x="110" y="149"/>
                    <a:pt x="112" y="149"/>
                    <a:pt x="115" y="149"/>
                  </a:cubicBezTo>
                  <a:cubicBezTo>
                    <a:pt x="120" y="149"/>
                    <a:pt x="124" y="150"/>
                    <a:pt x="129" y="150"/>
                  </a:cubicBezTo>
                  <a:cubicBezTo>
                    <a:pt x="217" y="150"/>
                    <a:pt x="219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3"/>
            <p:cNvSpPr/>
            <p:nvPr/>
          </p:nvSpPr>
          <p:spPr>
            <a:xfrm>
              <a:off x="12750365" y="-3012191"/>
              <a:ext cx="35311" cy="25665"/>
            </a:xfrm>
            <a:custGeom>
              <a:avLst/>
              <a:gdLst/>
              <a:ahLst/>
              <a:cxnLst/>
              <a:rect l="l" t="t" r="r" b="b"/>
              <a:pathLst>
                <a:path w="205" h="149" extrusionOk="0">
                  <a:moveTo>
                    <a:pt x="104" y="0"/>
                  </a:moveTo>
                  <a:cubicBezTo>
                    <a:pt x="100" y="0"/>
                    <a:pt x="97" y="0"/>
                    <a:pt x="94" y="1"/>
                  </a:cubicBezTo>
                  <a:cubicBezTo>
                    <a:pt x="11" y="23"/>
                    <a:pt x="0" y="149"/>
                    <a:pt x="99" y="149"/>
                  </a:cubicBezTo>
                  <a:cubicBezTo>
                    <a:pt x="101" y="149"/>
                    <a:pt x="103" y="149"/>
                    <a:pt x="104" y="149"/>
                  </a:cubicBezTo>
                  <a:cubicBezTo>
                    <a:pt x="205" y="149"/>
                    <a:pt x="202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3"/>
            <p:cNvSpPr/>
            <p:nvPr/>
          </p:nvSpPr>
          <p:spPr>
            <a:xfrm>
              <a:off x="12621181" y="-3090908"/>
              <a:ext cx="29454" cy="25321"/>
            </a:xfrm>
            <a:custGeom>
              <a:avLst/>
              <a:gdLst/>
              <a:ahLst/>
              <a:cxnLst/>
              <a:rect l="l" t="t" r="r" b="b"/>
              <a:pathLst>
                <a:path w="171" h="147" extrusionOk="0">
                  <a:moveTo>
                    <a:pt x="79" y="1"/>
                  </a:moveTo>
                  <a:cubicBezTo>
                    <a:pt x="38" y="1"/>
                    <a:pt x="0" y="27"/>
                    <a:pt x="6" y="80"/>
                  </a:cubicBezTo>
                  <a:cubicBezTo>
                    <a:pt x="9" y="126"/>
                    <a:pt x="44" y="147"/>
                    <a:pt x="82" y="147"/>
                  </a:cubicBezTo>
                  <a:cubicBezTo>
                    <a:pt x="125" y="147"/>
                    <a:pt x="170" y="119"/>
                    <a:pt x="170" y="69"/>
                  </a:cubicBezTo>
                  <a:cubicBezTo>
                    <a:pt x="160" y="24"/>
                    <a:pt x="118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3"/>
            <p:cNvSpPr/>
            <p:nvPr/>
          </p:nvSpPr>
          <p:spPr>
            <a:xfrm>
              <a:off x="12762078" y="-3062659"/>
              <a:ext cx="28938" cy="2549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79" y="1"/>
                  </a:moveTo>
                  <a:cubicBezTo>
                    <a:pt x="38" y="1"/>
                    <a:pt x="1" y="27"/>
                    <a:pt x="4" y="80"/>
                  </a:cubicBezTo>
                  <a:cubicBezTo>
                    <a:pt x="6" y="126"/>
                    <a:pt x="42" y="147"/>
                    <a:pt x="79" y="147"/>
                  </a:cubicBezTo>
                  <a:cubicBezTo>
                    <a:pt x="122" y="147"/>
                    <a:pt x="168" y="119"/>
                    <a:pt x="168" y="69"/>
                  </a:cubicBezTo>
                  <a:cubicBezTo>
                    <a:pt x="157" y="2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3"/>
            <p:cNvSpPr/>
            <p:nvPr/>
          </p:nvSpPr>
          <p:spPr>
            <a:xfrm>
              <a:off x="12671649" y="-2990660"/>
              <a:ext cx="28938" cy="25149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80" y="1"/>
                  </a:moveTo>
                  <a:cubicBezTo>
                    <a:pt x="39" y="1"/>
                    <a:pt x="0" y="27"/>
                    <a:pt x="3" y="78"/>
                  </a:cubicBezTo>
                  <a:cubicBezTo>
                    <a:pt x="6" y="124"/>
                    <a:pt x="41" y="145"/>
                    <a:pt x="79" y="145"/>
                  </a:cubicBezTo>
                  <a:cubicBezTo>
                    <a:pt x="122" y="145"/>
                    <a:pt x="167" y="117"/>
                    <a:pt x="167" y="67"/>
                  </a:cubicBezTo>
                  <a:cubicBezTo>
                    <a:pt x="157" y="23"/>
                    <a:pt x="118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3"/>
            <p:cNvSpPr/>
            <p:nvPr/>
          </p:nvSpPr>
          <p:spPr>
            <a:xfrm>
              <a:off x="12620492" y="-3049913"/>
              <a:ext cx="36172" cy="28594"/>
            </a:xfrm>
            <a:custGeom>
              <a:avLst/>
              <a:gdLst/>
              <a:ahLst/>
              <a:cxnLst/>
              <a:rect l="l" t="t" r="r" b="b"/>
              <a:pathLst>
                <a:path w="210" h="166" extrusionOk="0">
                  <a:moveTo>
                    <a:pt x="113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1" y="12"/>
                    <a:pt x="26" y="165"/>
                    <a:pt x="115" y="165"/>
                  </a:cubicBezTo>
                  <a:cubicBezTo>
                    <a:pt x="116" y="165"/>
                    <a:pt x="118" y="165"/>
                    <a:pt x="120" y="165"/>
                  </a:cubicBezTo>
                  <a:cubicBezTo>
                    <a:pt x="209" y="144"/>
                    <a:pt x="202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2" name="Google Shape;3662;p13"/>
          <p:cNvGrpSpPr/>
          <p:nvPr/>
        </p:nvGrpSpPr>
        <p:grpSpPr>
          <a:xfrm>
            <a:off x="6341811" y="3434496"/>
            <a:ext cx="1560021" cy="1621135"/>
            <a:chOff x="2785514" y="3607713"/>
            <a:chExt cx="1570544" cy="1632070"/>
          </a:xfrm>
        </p:grpSpPr>
        <p:sp>
          <p:nvSpPr>
            <p:cNvPr id="3663" name="Google Shape;3663;p13"/>
            <p:cNvSpPr/>
            <p:nvPr/>
          </p:nvSpPr>
          <p:spPr>
            <a:xfrm>
              <a:off x="3399872" y="4636001"/>
              <a:ext cx="954450" cy="602203"/>
            </a:xfrm>
            <a:custGeom>
              <a:avLst/>
              <a:gdLst/>
              <a:ahLst/>
              <a:cxnLst/>
              <a:rect l="l" t="t" r="r" b="b"/>
              <a:pathLst>
                <a:path w="6048" h="3816" extrusionOk="0">
                  <a:moveTo>
                    <a:pt x="3449" y="1"/>
                  </a:moveTo>
                  <a:cubicBezTo>
                    <a:pt x="3072" y="1"/>
                    <a:pt x="2727" y="201"/>
                    <a:pt x="2419" y="422"/>
                  </a:cubicBezTo>
                  <a:cubicBezTo>
                    <a:pt x="1768" y="904"/>
                    <a:pt x="1204" y="1490"/>
                    <a:pt x="744" y="2157"/>
                  </a:cubicBezTo>
                  <a:cubicBezTo>
                    <a:pt x="580" y="2387"/>
                    <a:pt x="208" y="2721"/>
                    <a:pt x="109" y="2957"/>
                  </a:cubicBezTo>
                  <a:cubicBezTo>
                    <a:pt x="76" y="3033"/>
                    <a:pt x="0" y="3816"/>
                    <a:pt x="81" y="3816"/>
                  </a:cubicBezTo>
                  <a:cubicBezTo>
                    <a:pt x="81" y="3816"/>
                    <a:pt x="81" y="3816"/>
                    <a:pt x="82" y="3816"/>
                  </a:cubicBezTo>
                  <a:cubicBezTo>
                    <a:pt x="60" y="3613"/>
                    <a:pt x="115" y="3416"/>
                    <a:pt x="235" y="3258"/>
                  </a:cubicBezTo>
                  <a:cubicBezTo>
                    <a:pt x="629" y="2727"/>
                    <a:pt x="1056" y="2212"/>
                    <a:pt x="1494" y="1714"/>
                  </a:cubicBezTo>
                  <a:cubicBezTo>
                    <a:pt x="1675" y="1484"/>
                    <a:pt x="1888" y="1276"/>
                    <a:pt x="2123" y="1096"/>
                  </a:cubicBezTo>
                  <a:cubicBezTo>
                    <a:pt x="2508" y="822"/>
                    <a:pt x="2980" y="695"/>
                    <a:pt x="3452" y="695"/>
                  </a:cubicBezTo>
                  <a:cubicBezTo>
                    <a:pt x="3652" y="695"/>
                    <a:pt x="3851" y="718"/>
                    <a:pt x="4045" y="762"/>
                  </a:cubicBezTo>
                  <a:cubicBezTo>
                    <a:pt x="4696" y="909"/>
                    <a:pt x="5287" y="1287"/>
                    <a:pt x="5763" y="1758"/>
                  </a:cubicBezTo>
                  <a:cubicBezTo>
                    <a:pt x="5867" y="1856"/>
                    <a:pt x="5966" y="1966"/>
                    <a:pt x="6048" y="2081"/>
                  </a:cubicBezTo>
                  <a:cubicBezTo>
                    <a:pt x="5637" y="1227"/>
                    <a:pt x="4931" y="543"/>
                    <a:pt x="4061" y="160"/>
                  </a:cubicBezTo>
                  <a:cubicBezTo>
                    <a:pt x="3869" y="67"/>
                    <a:pt x="3667" y="17"/>
                    <a:pt x="3464" y="1"/>
                  </a:cubicBezTo>
                  <a:cubicBezTo>
                    <a:pt x="3459" y="1"/>
                    <a:pt x="3454" y="1"/>
                    <a:pt x="3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3"/>
            <p:cNvSpPr/>
            <p:nvPr/>
          </p:nvSpPr>
          <p:spPr>
            <a:xfrm>
              <a:off x="3409183" y="4745679"/>
              <a:ext cx="946875" cy="492525"/>
            </a:xfrm>
            <a:custGeom>
              <a:avLst/>
              <a:gdLst/>
              <a:ahLst/>
              <a:cxnLst/>
              <a:rect l="l" t="t" r="r" b="b"/>
              <a:pathLst>
                <a:path w="6000" h="3121" extrusionOk="0">
                  <a:moveTo>
                    <a:pt x="3392" y="0"/>
                  </a:moveTo>
                  <a:cubicBezTo>
                    <a:pt x="2917" y="0"/>
                    <a:pt x="2446" y="129"/>
                    <a:pt x="2064" y="406"/>
                  </a:cubicBezTo>
                  <a:cubicBezTo>
                    <a:pt x="1829" y="587"/>
                    <a:pt x="1616" y="789"/>
                    <a:pt x="1429" y="1019"/>
                  </a:cubicBezTo>
                  <a:cubicBezTo>
                    <a:pt x="997" y="1517"/>
                    <a:pt x="570" y="2032"/>
                    <a:pt x="176" y="2563"/>
                  </a:cubicBezTo>
                  <a:cubicBezTo>
                    <a:pt x="56" y="2721"/>
                    <a:pt x="1" y="2924"/>
                    <a:pt x="23" y="3121"/>
                  </a:cubicBezTo>
                  <a:lnTo>
                    <a:pt x="34" y="3121"/>
                  </a:lnTo>
                  <a:cubicBezTo>
                    <a:pt x="1035" y="2453"/>
                    <a:pt x="1758" y="1375"/>
                    <a:pt x="2869" y="904"/>
                  </a:cubicBezTo>
                  <a:cubicBezTo>
                    <a:pt x="3241" y="754"/>
                    <a:pt x="3632" y="680"/>
                    <a:pt x="4019" y="680"/>
                  </a:cubicBezTo>
                  <a:cubicBezTo>
                    <a:pt x="4732" y="680"/>
                    <a:pt x="5436" y="929"/>
                    <a:pt x="6000" y="1408"/>
                  </a:cubicBezTo>
                  <a:cubicBezTo>
                    <a:pt x="6000" y="1402"/>
                    <a:pt x="5994" y="1397"/>
                    <a:pt x="5989" y="1391"/>
                  </a:cubicBezTo>
                  <a:cubicBezTo>
                    <a:pt x="5907" y="1271"/>
                    <a:pt x="5808" y="1161"/>
                    <a:pt x="5704" y="1063"/>
                  </a:cubicBezTo>
                  <a:cubicBezTo>
                    <a:pt x="5228" y="592"/>
                    <a:pt x="4637" y="214"/>
                    <a:pt x="3986" y="67"/>
                  </a:cubicBezTo>
                  <a:cubicBezTo>
                    <a:pt x="3791" y="23"/>
                    <a:pt x="3591" y="0"/>
                    <a:pt x="3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3"/>
            <p:cNvSpPr/>
            <p:nvPr/>
          </p:nvSpPr>
          <p:spPr>
            <a:xfrm>
              <a:off x="3228647" y="4005551"/>
              <a:ext cx="282642" cy="1228393"/>
            </a:xfrm>
            <a:custGeom>
              <a:avLst/>
              <a:gdLst/>
              <a:ahLst/>
              <a:cxnLst/>
              <a:rect l="l" t="t" r="r" b="b"/>
              <a:pathLst>
                <a:path w="1791" h="7784" extrusionOk="0">
                  <a:moveTo>
                    <a:pt x="99" y="0"/>
                  </a:moveTo>
                  <a:lnTo>
                    <a:pt x="1" y="93"/>
                  </a:lnTo>
                  <a:cubicBezTo>
                    <a:pt x="849" y="991"/>
                    <a:pt x="1391" y="2283"/>
                    <a:pt x="1517" y="3739"/>
                  </a:cubicBezTo>
                  <a:cubicBezTo>
                    <a:pt x="1621" y="4899"/>
                    <a:pt x="1490" y="6142"/>
                    <a:pt x="1101" y="7751"/>
                  </a:cubicBezTo>
                  <a:lnTo>
                    <a:pt x="1238" y="7784"/>
                  </a:lnTo>
                  <a:cubicBezTo>
                    <a:pt x="1484" y="6776"/>
                    <a:pt x="1791" y="5255"/>
                    <a:pt x="1654" y="3728"/>
                  </a:cubicBezTo>
                  <a:cubicBezTo>
                    <a:pt x="1523" y="2239"/>
                    <a:pt x="970" y="914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3"/>
            <p:cNvSpPr/>
            <p:nvPr/>
          </p:nvSpPr>
          <p:spPr>
            <a:xfrm>
              <a:off x="3021441" y="3924911"/>
              <a:ext cx="115834" cy="70383"/>
            </a:xfrm>
            <a:custGeom>
              <a:avLst/>
              <a:gdLst/>
              <a:ahLst/>
              <a:cxnLst/>
              <a:rect l="l" t="t" r="r" b="b"/>
              <a:pathLst>
                <a:path w="734" h="446" extrusionOk="0">
                  <a:moveTo>
                    <a:pt x="47" y="1"/>
                  </a:moveTo>
                  <a:cubicBezTo>
                    <a:pt x="26" y="1"/>
                    <a:pt x="10" y="12"/>
                    <a:pt x="6" y="35"/>
                  </a:cubicBezTo>
                  <a:cubicBezTo>
                    <a:pt x="0" y="57"/>
                    <a:pt x="11" y="79"/>
                    <a:pt x="39" y="84"/>
                  </a:cubicBezTo>
                  <a:cubicBezTo>
                    <a:pt x="268" y="144"/>
                    <a:pt x="482" y="265"/>
                    <a:pt x="657" y="435"/>
                  </a:cubicBezTo>
                  <a:cubicBezTo>
                    <a:pt x="668" y="440"/>
                    <a:pt x="679" y="445"/>
                    <a:pt x="690" y="445"/>
                  </a:cubicBezTo>
                  <a:cubicBezTo>
                    <a:pt x="701" y="445"/>
                    <a:pt x="712" y="440"/>
                    <a:pt x="717" y="435"/>
                  </a:cubicBezTo>
                  <a:cubicBezTo>
                    <a:pt x="734" y="413"/>
                    <a:pt x="734" y="385"/>
                    <a:pt x="717" y="369"/>
                  </a:cubicBezTo>
                  <a:cubicBezTo>
                    <a:pt x="537" y="194"/>
                    <a:pt x="307" y="68"/>
                    <a:pt x="60" y="2"/>
                  </a:cubicBezTo>
                  <a:cubicBezTo>
                    <a:pt x="56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3"/>
            <p:cNvSpPr/>
            <p:nvPr/>
          </p:nvSpPr>
          <p:spPr>
            <a:xfrm>
              <a:off x="3005187" y="3771046"/>
              <a:ext cx="92320" cy="191424"/>
            </a:xfrm>
            <a:custGeom>
              <a:avLst/>
              <a:gdLst/>
              <a:ahLst/>
              <a:cxnLst/>
              <a:rect l="l" t="t" r="r" b="b"/>
              <a:pathLst>
                <a:path w="585" h="1213" extrusionOk="0">
                  <a:moveTo>
                    <a:pt x="56" y="0"/>
                  </a:moveTo>
                  <a:cubicBezTo>
                    <a:pt x="27" y="0"/>
                    <a:pt x="0" y="29"/>
                    <a:pt x="16" y="63"/>
                  </a:cubicBezTo>
                  <a:cubicBezTo>
                    <a:pt x="213" y="419"/>
                    <a:pt x="377" y="791"/>
                    <a:pt x="492" y="1180"/>
                  </a:cubicBezTo>
                  <a:cubicBezTo>
                    <a:pt x="497" y="1196"/>
                    <a:pt x="519" y="1212"/>
                    <a:pt x="536" y="1212"/>
                  </a:cubicBezTo>
                  <a:lnTo>
                    <a:pt x="547" y="1207"/>
                  </a:lnTo>
                  <a:cubicBezTo>
                    <a:pt x="574" y="1202"/>
                    <a:pt x="585" y="1180"/>
                    <a:pt x="579" y="1152"/>
                  </a:cubicBezTo>
                  <a:cubicBezTo>
                    <a:pt x="459" y="758"/>
                    <a:pt x="295" y="380"/>
                    <a:pt x="92" y="19"/>
                  </a:cubicBezTo>
                  <a:cubicBezTo>
                    <a:pt x="82" y="6"/>
                    <a:pt x="69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3"/>
            <p:cNvSpPr/>
            <p:nvPr/>
          </p:nvSpPr>
          <p:spPr>
            <a:xfrm>
              <a:off x="3069731" y="4059838"/>
              <a:ext cx="86639" cy="75749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277" y="0"/>
                  </a:moveTo>
                  <a:cubicBezTo>
                    <a:pt x="199" y="0"/>
                    <a:pt x="119" y="38"/>
                    <a:pt x="72" y="116"/>
                  </a:cubicBezTo>
                  <a:cubicBezTo>
                    <a:pt x="1" y="231"/>
                    <a:pt x="39" y="379"/>
                    <a:pt x="154" y="444"/>
                  </a:cubicBezTo>
                  <a:cubicBezTo>
                    <a:pt x="194" y="468"/>
                    <a:pt x="236" y="479"/>
                    <a:pt x="276" y="479"/>
                  </a:cubicBezTo>
                  <a:cubicBezTo>
                    <a:pt x="420" y="479"/>
                    <a:pt x="548" y="344"/>
                    <a:pt x="510" y="182"/>
                  </a:cubicBezTo>
                  <a:cubicBezTo>
                    <a:pt x="482" y="64"/>
                    <a:pt x="380" y="0"/>
                    <a:pt x="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3"/>
            <p:cNvSpPr/>
            <p:nvPr/>
          </p:nvSpPr>
          <p:spPr>
            <a:xfrm>
              <a:off x="3117232" y="4020070"/>
              <a:ext cx="97844" cy="71961"/>
            </a:xfrm>
            <a:custGeom>
              <a:avLst/>
              <a:gdLst/>
              <a:ahLst/>
              <a:cxnLst/>
              <a:rect l="l" t="t" r="r" b="b"/>
              <a:pathLst>
                <a:path w="620" h="456" extrusionOk="0">
                  <a:moveTo>
                    <a:pt x="568" y="0"/>
                  </a:moveTo>
                  <a:cubicBezTo>
                    <a:pt x="555" y="0"/>
                    <a:pt x="543" y="6"/>
                    <a:pt x="537" y="18"/>
                  </a:cubicBezTo>
                  <a:cubicBezTo>
                    <a:pt x="406" y="182"/>
                    <a:pt x="236" y="302"/>
                    <a:pt x="39" y="373"/>
                  </a:cubicBezTo>
                  <a:cubicBezTo>
                    <a:pt x="17" y="379"/>
                    <a:pt x="1" y="406"/>
                    <a:pt x="12" y="428"/>
                  </a:cubicBezTo>
                  <a:cubicBezTo>
                    <a:pt x="17" y="445"/>
                    <a:pt x="34" y="456"/>
                    <a:pt x="50" y="456"/>
                  </a:cubicBezTo>
                  <a:lnTo>
                    <a:pt x="66" y="456"/>
                  </a:lnTo>
                  <a:cubicBezTo>
                    <a:pt x="280" y="384"/>
                    <a:pt x="466" y="248"/>
                    <a:pt x="603" y="72"/>
                  </a:cubicBezTo>
                  <a:cubicBezTo>
                    <a:pt x="619" y="50"/>
                    <a:pt x="614" y="23"/>
                    <a:pt x="597" y="12"/>
                  </a:cubicBezTo>
                  <a:cubicBezTo>
                    <a:pt x="590" y="5"/>
                    <a:pt x="57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3"/>
            <p:cNvSpPr/>
            <p:nvPr/>
          </p:nvSpPr>
          <p:spPr>
            <a:xfrm>
              <a:off x="3009290" y="4090295"/>
              <a:ext cx="86481" cy="105417"/>
            </a:xfrm>
            <a:custGeom>
              <a:avLst/>
              <a:gdLst/>
              <a:ahLst/>
              <a:cxnLst/>
              <a:rect l="l" t="t" r="r" b="b"/>
              <a:pathLst>
                <a:path w="548" h="668" extrusionOk="0">
                  <a:moveTo>
                    <a:pt x="501" y="1"/>
                  </a:moveTo>
                  <a:cubicBezTo>
                    <a:pt x="489" y="1"/>
                    <a:pt x="475" y="6"/>
                    <a:pt x="466" y="16"/>
                  </a:cubicBezTo>
                  <a:lnTo>
                    <a:pt x="17" y="596"/>
                  </a:lnTo>
                  <a:cubicBezTo>
                    <a:pt x="1" y="618"/>
                    <a:pt x="6" y="645"/>
                    <a:pt x="22" y="656"/>
                  </a:cubicBezTo>
                  <a:cubicBezTo>
                    <a:pt x="33" y="662"/>
                    <a:pt x="39" y="667"/>
                    <a:pt x="50" y="667"/>
                  </a:cubicBezTo>
                  <a:cubicBezTo>
                    <a:pt x="66" y="667"/>
                    <a:pt x="77" y="662"/>
                    <a:pt x="88" y="651"/>
                  </a:cubicBezTo>
                  <a:lnTo>
                    <a:pt x="537" y="71"/>
                  </a:lnTo>
                  <a:cubicBezTo>
                    <a:pt x="548" y="49"/>
                    <a:pt x="548" y="21"/>
                    <a:pt x="526" y="11"/>
                  </a:cubicBezTo>
                  <a:cubicBezTo>
                    <a:pt x="519" y="4"/>
                    <a:pt x="510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3"/>
            <p:cNvSpPr/>
            <p:nvPr/>
          </p:nvSpPr>
          <p:spPr>
            <a:xfrm>
              <a:off x="2814078" y="3818705"/>
              <a:ext cx="467283" cy="241765"/>
            </a:xfrm>
            <a:custGeom>
              <a:avLst/>
              <a:gdLst/>
              <a:ahLst/>
              <a:cxnLst/>
              <a:rect l="l" t="t" r="r" b="b"/>
              <a:pathLst>
                <a:path w="2961" h="1532" extrusionOk="0">
                  <a:moveTo>
                    <a:pt x="644" y="1"/>
                  </a:moveTo>
                  <a:cubicBezTo>
                    <a:pt x="516" y="1"/>
                    <a:pt x="390" y="21"/>
                    <a:pt x="280" y="84"/>
                  </a:cubicBezTo>
                  <a:cubicBezTo>
                    <a:pt x="115" y="177"/>
                    <a:pt x="1" y="385"/>
                    <a:pt x="72" y="555"/>
                  </a:cubicBezTo>
                  <a:cubicBezTo>
                    <a:pt x="126" y="653"/>
                    <a:pt x="214" y="735"/>
                    <a:pt x="318" y="785"/>
                  </a:cubicBezTo>
                  <a:cubicBezTo>
                    <a:pt x="871" y="1118"/>
                    <a:pt x="1495" y="1321"/>
                    <a:pt x="2119" y="1480"/>
                  </a:cubicBezTo>
                  <a:cubicBezTo>
                    <a:pt x="2260" y="1515"/>
                    <a:pt x="2379" y="1532"/>
                    <a:pt x="2479" y="1532"/>
                  </a:cubicBezTo>
                  <a:cubicBezTo>
                    <a:pt x="2928" y="1532"/>
                    <a:pt x="2961" y="1198"/>
                    <a:pt x="2633" y="817"/>
                  </a:cubicBezTo>
                  <a:cubicBezTo>
                    <a:pt x="2245" y="369"/>
                    <a:pt x="1396" y="78"/>
                    <a:pt x="833" y="13"/>
                  </a:cubicBezTo>
                  <a:cubicBezTo>
                    <a:pt x="770" y="6"/>
                    <a:pt x="707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3"/>
            <p:cNvSpPr/>
            <p:nvPr/>
          </p:nvSpPr>
          <p:spPr>
            <a:xfrm>
              <a:off x="2977412" y="3618602"/>
              <a:ext cx="302211" cy="405256"/>
            </a:xfrm>
            <a:custGeom>
              <a:avLst/>
              <a:gdLst/>
              <a:ahLst/>
              <a:cxnLst/>
              <a:rect l="l" t="t" r="r" b="b"/>
              <a:pathLst>
                <a:path w="1915" h="2568" extrusionOk="0">
                  <a:moveTo>
                    <a:pt x="366" y="1"/>
                  </a:moveTo>
                  <a:cubicBezTo>
                    <a:pt x="244" y="1"/>
                    <a:pt x="143" y="77"/>
                    <a:pt x="82" y="257"/>
                  </a:cubicBezTo>
                  <a:cubicBezTo>
                    <a:pt x="0" y="514"/>
                    <a:pt x="914" y="2096"/>
                    <a:pt x="1073" y="2250"/>
                  </a:cubicBezTo>
                  <a:cubicBezTo>
                    <a:pt x="1301" y="2475"/>
                    <a:pt x="1486" y="2568"/>
                    <a:pt x="1615" y="2568"/>
                  </a:cubicBezTo>
                  <a:cubicBezTo>
                    <a:pt x="1897" y="2568"/>
                    <a:pt x="1915" y="2124"/>
                    <a:pt x="1555" y="1648"/>
                  </a:cubicBezTo>
                  <a:cubicBezTo>
                    <a:pt x="1297" y="1308"/>
                    <a:pt x="1347" y="936"/>
                    <a:pt x="1100" y="586"/>
                  </a:cubicBezTo>
                  <a:cubicBezTo>
                    <a:pt x="868" y="248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3"/>
            <p:cNvSpPr/>
            <p:nvPr/>
          </p:nvSpPr>
          <p:spPr>
            <a:xfrm>
              <a:off x="2785514" y="3980302"/>
              <a:ext cx="512417" cy="161440"/>
            </a:xfrm>
            <a:custGeom>
              <a:avLst/>
              <a:gdLst/>
              <a:ahLst/>
              <a:cxnLst/>
              <a:rect l="l" t="t" r="r" b="b"/>
              <a:pathLst>
                <a:path w="3247" h="1023" extrusionOk="0">
                  <a:moveTo>
                    <a:pt x="1589" y="1"/>
                  </a:moveTo>
                  <a:cubicBezTo>
                    <a:pt x="1069" y="1"/>
                    <a:pt x="538" y="80"/>
                    <a:pt x="340" y="204"/>
                  </a:cubicBezTo>
                  <a:cubicBezTo>
                    <a:pt x="127" y="335"/>
                    <a:pt x="1" y="642"/>
                    <a:pt x="149" y="850"/>
                  </a:cubicBezTo>
                  <a:cubicBezTo>
                    <a:pt x="244" y="980"/>
                    <a:pt x="412" y="1022"/>
                    <a:pt x="589" y="1022"/>
                  </a:cubicBezTo>
                  <a:cubicBezTo>
                    <a:pt x="686" y="1022"/>
                    <a:pt x="785" y="1010"/>
                    <a:pt x="877" y="992"/>
                  </a:cubicBezTo>
                  <a:cubicBezTo>
                    <a:pt x="1222" y="937"/>
                    <a:pt x="3247" y="828"/>
                    <a:pt x="2771" y="270"/>
                  </a:cubicBezTo>
                  <a:cubicBezTo>
                    <a:pt x="2610" y="79"/>
                    <a:pt x="210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3"/>
            <p:cNvSpPr/>
            <p:nvPr/>
          </p:nvSpPr>
          <p:spPr>
            <a:xfrm>
              <a:off x="3106028" y="4027960"/>
              <a:ext cx="178170" cy="227720"/>
            </a:xfrm>
            <a:custGeom>
              <a:avLst/>
              <a:gdLst/>
              <a:ahLst/>
              <a:cxnLst/>
              <a:rect l="l" t="t" r="r" b="b"/>
              <a:pathLst>
                <a:path w="1129" h="1443" extrusionOk="0">
                  <a:moveTo>
                    <a:pt x="812" y="0"/>
                  </a:moveTo>
                  <a:cubicBezTo>
                    <a:pt x="575" y="0"/>
                    <a:pt x="254" y="485"/>
                    <a:pt x="154" y="668"/>
                  </a:cubicBezTo>
                  <a:cubicBezTo>
                    <a:pt x="66" y="827"/>
                    <a:pt x="1" y="1013"/>
                    <a:pt x="50" y="1188"/>
                  </a:cubicBezTo>
                  <a:cubicBezTo>
                    <a:pt x="85" y="1328"/>
                    <a:pt x="220" y="1443"/>
                    <a:pt x="356" y="1443"/>
                  </a:cubicBezTo>
                  <a:cubicBezTo>
                    <a:pt x="392" y="1443"/>
                    <a:pt x="427" y="1435"/>
                    <a:pt x="460" y="1418"/>
                  </a:cubicBezTo>
                  <a:cubicBezTo>
                    <a:pt x="521" y="1385"/>
                    <a:pt x="570" y="1336"/>
                    <a:pt x="608" y="1276"/>
                  </a:cubicBezTo>
                  <a:cubicBezTo>
                    <a:pt x="767" y="1062"/>
                    <a:pt x="1128" y="378"/>
                    <a:pt x="969" y="104"/>
                  </a:cubicBezTo>
                  <a:cubicBezTo>
                    <a:pt x="925" y="31"/>
                    <a:pt x="871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3"/>
            <p:cNvSpPr/>
            <p:nvPr/>
          </p:nvSpPr>
          <p:spPr>
            <a:xfrm>
              <a:off x="3105239" y="3703030"/>
              <a:ext cx="99580" cy="75591"/>
            </a:xfrm>
            <a:custGeom>
              <a:avLst/>
              <a:gdLst/>
              <a:ahLst/>
              <a:cxnLst/>
              <a:rect l="l" t="t" r="r" b="b"/>
              <a:pathLst>
                <a:path w="631" h="479" extrusionOk="0">
                  <a:moveTo>
                    <a:pt x="319" y="0"/>
                  </a:moveTo>
                  <a:cubicBezTo>
                    <a:pt x="262" y="0"/>
                    <a:pt x="205" y="21"/>
                    <a:pt x="159" y="62"/>
                  </a:cubicBezTo>
                  <a:cubicBezTo>
                    <a:pt x="0" y="204"/>
                    <a:pt x="88" y="467"/>
                    <a:pt x="301" y="478"/>
                  </a:cubicBezTo>
                  <a:cubicBezTo>
                    <a:pt x="308" y="478"/>
                    <a:pt x="315" y="478"/>
                    <a:pt x="321" y="478"/>
                  </a:cubicBezTo>
                  <a:cubicBezTo>
                    <a:pt x="522" y="478"/>
                    <a:pt x="631" y="242"/>
                    <a:pt x="498" y="83"/>
                  </a:cubicBezTo>
                  <a:cubicBezTo>
                    <a:pt x="451" y="28"/>
                    <a:pt x="386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3"/>
            <p:cNvSpPr/>
            <p:nvPr/>
          </p:nvSpPr>
          <p:spPr>
            <a:xfrm>
              <a:off x="3151635" y="3748637"/>
              <a:ext cx="108259" cy="275221"/>
            </a:xfrm>
            <a:custGeom>
              <a:avLst/>
              <a:gdLst/>
              <a:ahLst/>
              <a:cxnLst/>
              <a:rect l="l" t="t" r="r" b="b"/>
              <a:pathLst>
                <a:path w="686" h="1744" extrusionOk="0">
                  <a:moveTo>
                    <a:pt x="49" y="1"/>
                  </a:moveTo>
                  <a:cubicBezTo>
                    <a:pt x="25" y="1"/>
                    <a:pt x="1" y="19"/>
                    <a:pt x="7" y="52"/>
                  </a:cubicBezTo>
                  <a:cubicBezTo>
                    <a:pt x="35" y="183"/>
                    <a:pt x="62" y="314"/>
                    <a:pt x="73" y="446"/>
                  </a:cubicBezTo>
                  <a:cubicBezTo>
                    <a:pt x="84" y="517"/>
                    <a:pt x="95" y="583"/>
                    <a:pt x="106" y="654"/>
                  </a:cubicBezTo>
                  <a:cubicBezTo>
                    <a:pt x="139" y="845"/>
                    <a:pt x="336" y="1448"/>
                    <a:pt x="609" y="1732"/>
                  </a:cubicBezTo>
                  <a:cubicBezTo>
                    <a:pt x="615" y="1738"/>
                    <a:pt x="626" y="1743"/>
                    <a:pt x="642" y="1743"/>
                  </a:cubicBezTo>
                  <a:cubicBezTo>
                    <a:pt x="653" y="1743"/>
                    <a:pt x="664" y="1738"/>
                    <a:pt x="669" y="1732"/>
                  </a:cubicBezTo>
                  <a:cubicBezTo>
                    <a:pt x="686" y="1716"/>
                    <a:pt x="686" y="1688"/>
                    <a:pt x="669" y="1672"/>
                  </a:cubicBezTo>
                  <a:cubicBezTo>
                    <a:pt x="407" y="1404"/>
                    <a:pt x="221" y="829"/>
                    <a:pt x="193" y="643"/>
                  </a:cubicBezTo>
                  <a:cubicBezTo>
                    <a:pt x="177" y="577"/>
                    <a:pt x="171" y="506"/>
                    <a:pt x="160" y="440"/>
                  </a:cubicBezTo>
                  <a:cubicBezTo>
                    <a:pt x="149" y="298"/>
                    <a:pt x="122" y="161"/>
                    <a:pt x="89" y="30"/>
                  </a:cubicBezTo>
                  <a:cubicBezTo>
                    <a:pt x="83" y="10"/>
                    <a:pt x="66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3"/>
            <p:cNvSpPr/>
            <p:nvPr/>
          </p:nvSpPr>
          <p:spPr>
            <a:xfrm>
              <a:off x="3203713" y="3607713"/>
              <a:ext cx="172805" cy="421826"/>
            </a:xfrm>
            <a:custGeom>
              <a:avLst/>
              <a:gdLst/>
              <a:ahLst/>
              <a:cxnLst/>
              <a:rect l="l" t="t" r="r" b="b"/>
              <a:pathLst>
                <a:path w="1095" h="2673" extrusionOk="0">
                  <a:moveTo>
                    <a:pt x="542" y="1"/>
                  </a:moveTo>
                  <a:cubicBezTo>
                    <a:pt x="504" y="1"/>
                    <a:pt x="465" y="7"/>
                    <a:pt x="427" y="20"/>
                  </a:cubicBezTo>
                  <a:cubicBezTo>
                    <a:pt x="186" y="102"/>
                    <a:pt x="99" y="392"/>
                    <a:pt x="60" y="644"/>
                  </a:cubicBezTo>
                  <a:cubicBezTo>
                    <a:pt x="6" y="1043"/>
                    <a:pt x="0" y="1448"/>
                    <a:pt x="44" y="1853"/>
                  </a:cubicBezTo>
                  <a:cubicBezTo>
                    <a:pt x="58" y="1976"/>
                    <a:pt x="101" y="2673"/>
                    <a:pt x="288" y="2673"/>
                  </a:cubicBezTo>
                  <a:cubicBezTo>
                    <a:pt x="318" y="2673"/>
                    <a:pt x="351" y="2655"/>
                    <a:pt x="389" y="2614"/>
                  </a:cubicBezTo>
                  <a:cubicBezTo>
                    <a:pt x="569" y="2417"/>
                    <a:pt x="651" y="2154"/>
                    <a:pt x="734" y="1897"/>
                  </a:cubicBezTo>
                  <a:lnTo>
                    <a:pt x="936" y="1224"/>
                  </a:lnTo>
                  <a:cubicBezTo>
                    <a:pt x="1018" y="967"/>
                    <a:pt x="1095" y="687"/>
                    <a:pt x="1029" y="425"/>
                  </a:cubicBezTo>
                  <a:cubicBezTo>
                    <a:pt x="973" y="201"/>
                    <a:pt x="762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3"/>
            <p:cNvSpPr/>
            <p:nvPr/>
          </p:nvSpPr>
          <p:spPr>
            <a:xfrm>
              <a:off x="3233539" y="3864627"/>
              <a:ext cx="177539" cy="181482"/>
            </a:xfrm>
            <a:custGeom>
              <a:avLst/>
              <a:gdLst/>
              <a:ahLst/>
              <a:cxnLst/>
              <a:rect l="l" t="t" r="r" b="b"/>
              <a:pathLst>
                <a:path w="1125" h="1150" extrusionOk="0">
                  <a:moveTo>
                    <a:pt x="903" y="0"/>
                  </a:moveTo>
                  <a:cubicBezTo>
                    <a:pt x="849" y="0"/>
                    <a:pt x="792" y="12"/>
                    <a:pt x="742" y="28"/>
                  </a:cubicBezTo>
                  <a:cubicBezTo>
                    <a:pt x="408" y="149"/>
                    <a:pt x="79" y="488"/>
                    <a:pt x="30" y="855"/>
                  </a:cubicBezTo>
                  <a:cubicBezTo>
                    <a:pt x="1" y="1074"/>
                    <a:pt x="59" y="1150"/>
                    <a:pt x="154" y="1150"/>
                  </a:cubicBezTo>
                  <a:cubicBezTo>
                    <a:pt x="309" y="1150"/>
                    <a:pt x="560" y="950"/>
                    <a:pt x="692" y="838"/>
                  </a:cubicBezTo>
                  <a:cubicBezTo>
                    <a:pt x="884" y="680"/>
                    <a:pt x="1092" y="494"/>
                    <a:pt x="1114" y="247"/>
                  </a:cubicBezTo>
                  <a:cubicBezTo>
                    <a:pt x="1125" y="187"/>
                    <a:pt x="1114" y="127"/>
                    <a:pt x="1081" y="72"/>
                  </a:cubicBezTo>
                  <a:cubicBezTo>
                    <a:pt x="1041" y="20"/>
                    <a:pt x="974" y="0"/>
                    <a:pt x="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3"/>
            <p:cNvSpPr/>
            <p:nvPr/>
          </p:nvSpPr>
          <p:spPr>
            <a:xfrm>
              <a:off x="3940532" y="4124382"/>
              <a:ext cx="290375" cy="66122"/>
            </a:xfrm>
            <a:custGeom>
              <a:avLst/>
              <a:gdLst/>
              <a:ahLst/>
              <a:cxnLst/>
              <a:rect l="l" t="t" r="r" b="b"/>
              <a:pathLst>
                <a:path w="1840" h="419" extrusionOk="0">
                  <a:moveTo>
                    <a:pt x="400" y="0"/>
                  </a:moveTo>
                  <a:cubicBezTo>
                    <a:pt x="270" y="0"/>
                    <a:pt x="144" y="12"/>
                    <a:pt x="38" y="41"/>
                  </a:cubicBezTo>
                  <a:cubicBezTo>
                    <a:pt x="11" y="46"/>
                    <a:pt x="0" y="74"/>
                    <a:pt x="6" y="96"/>
                  </a:cubicBezTo>
                  <a:cubicBezTo>
                    <a:pt x="10" y="115"/>
                    <a:pt x="32" y="129"/>
                    <a:pt x="51" y="129"/>
                  </a:cubicBezTo>
                  <a:cubicBezTo>
                    <a:pt x="54" y="129"/>
                    <a:pt x="57" y="129"/>
                    <a:pt x="60" y="128"/>
                  </a:cubicBezTo>
                  <a:cubicBezTo>
                    <a:pt x="162" y="99"/>
                    <a:pt x="283" y="88"/>
                    <a:pt x="408" y="88"/>
                  </a:cubicBezTo>
                  <a:cubicBezTo>
                    <a:pt x="725" y="88"/>
                    <a:pt x="1068" y="162"/>
                    <a:pt x="1193" y="205"/>
                  </a:cubicBezTo>
                  <a:cubicBezTo>
                    <a:pt x="1259" y="227"/>
                    <a:pt x="1325" y="254"/>
                    <a:pt x="1390" y="282"/>
                  </a:cubicBezTo>
                  <a:cubicBezTo>
                    <a:pt x="1516" y="331"/>
                    <a:pt x="1648" y="380"/>
                    <a:pt x="1779" y="418"/>
                  </a:cubicBezTo>
                  <a:lnTo>
                    <a:pt x="1790" y="418"/>
                  </a:lnTo>
                  <a:cubicBezTo>
                    <a:pt x="1812" y="413"/>
                    <a:pt x="1828" y="402"/>
                    <a:pt x="1834" y="380"/>
                  </a:cubicBezTo>
                  <a:cubicBezTo>
                    <a:pt x="1839" y="358"/>
                    <a:pt x="1823" y="336"/>
                    <a:pt x="1801" y="331"/>
                  </a:cubicBezTo>
                  <a:cubicBezTo>
                    <a:pt x="1670" y="293"/>
                    <a:pt x="1544" y="249"/>
                    <a:pt x="1423" y="200"/>
                  </a:cubicBezTo>
                  <a:cubicBezTo>
                    <a:pt x="1358" y="172"/>
                    <a:pt x="1292" y="145"/>
                    <a:pt x="1226" y="123"/>
                  </a:cubicBezTo>
                  <a:cubicBezTo>
                    <a:pt x="1092" y="76"/>
                    <a:pt x="732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3"/>
            <p:cNvSpPr/>
            <p:nvPr/>
          </p:nvSpPr>
          <p:spPr>
            <a:xfrm>
              <a:off x="3771201" y="4063310"/>
              <a:ext cx="406998" cy="219040"/>
            </a:xfrm>
            <a:custGeom>
              <a:avLst/>
              <a:gdLst/>
              <a:ahLst/>
              <a:cxnLst/>
              <a:rect l="l" t="t" r="r" b="b"/>
              <a:pathLst>
                <a:path w="2579" h="1388" extrusionOk="0">
                  <a:moveTo>
                    <a:pt x="1730" y="1"/>
                  </a:moveTo>
                  <a:cubicBezTo>
                    <a:pt x="1694" y="1"/>
                    <a:pt x="1659" y="6"/>
                    <a:pt x="1626" y="17"/>
                  </a:cubicBezTo>
                  <a:cubicBezTo>
                    <a:pt x="1029" y="165"/>
                    <a:pt x="0" y="587"/>
                    <a:pt x="71" y="860"/>
                  </a:cubicBezTo>
                  <a:cubicBezTo>
                    <a:pt x="427" y="1304"/>
                    <a:pt x="1686" y="1358"/>
                    <a:pt x="2234" y="1386"/>
                  </a:cubicBezTo>
                  <a:cubicBezTo>
                    <a:pt x="2250" y="1387"/>
                    <a:pt x="2267" y="1388"/>
                    <a:pt x="2284" y="1388"/>
                  </a:cubicBezTo>
                  <a:cubicBezTo>
                    <a:pt x="2401" y="1388"/>
                    <a:pt x="2533" y="1353"/>
                    <a:pt x="2556" y="1243"/>
                  </a:cubicBezTo>
                  <a:cubicBezTo>
                    <a:pt x="2578" y="1156"/>
                    <a:pt x="2507" y="1074"/>
                    <a:pt x="2442" y="1013"/>
                  </a:cubicBezTo>
                  <a:cubicBezTo>
                    <a:pt x="2212" y="805"/>
                    <a:pt x="1938" y="652"/>
                    <a:pt x="1637" y="576"/>
                  </a:cubicBezTo>
                  <a:cubicBezTo>
                    <a:pt x="1746" y="521"/>
                    <a:pt x="1839" y="439"/>
                    <a:pt x="1911" y="335"/>
                  </a:cubicBezTo>
                  <a:cubicBezTo>
                    <a:pt x="1971" y="231"/>
                    <a:pt x="1943" y="67"/>
                    <a:pt x="1834" y="17"/>
                  </a:cubicBezTo>
                  <a:cubicBezTo>
                    <a:pt x="1801" y="6"/>
                    <a:pt x="1766" y="1"/>
                    <a:pt x="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3"/>
            <p:cNvSpPr/>
            <p:nvPr/>
          </p:nvSpPr>
          <p:spPr>
            <a:xfrm>
              <a:off x="3846319" y="4023699"/>
              <a:ext cx="267019" cy="132245"/>
            </a:xfrm>
            <a:custGeom>
              <a:avLst/>
              <a:gdLst/>
              <a:ahLst/>
              <a:cxnLst/>
              <a:rect l="l" t="t" r="r" b="b"/>
              <a:pathLst>
                <a:path w="1692" h="838" extrusionOk="0">
                  <a:moveTo>
                    <a:pt x="1644" y="0"/>
                  </a:moveTo>
                  <a:cubicBezTo>
                    <a:pt x="1636" y="0"/>
                    <a:pt x="1628" y="2"/>
                    <a:pt x="1621" y="6"/>
                  </a:cubicBezTo>
                  <a:cubicBezTo>
                    <a:pt x="1500" y="77"/>
                    <a:pt x="1385" y="159"/>
                    <a:pt x="1281" y="246"/>
                  </a:cubicBezTo>
                  <a:cubicBezTo>
                    <a:pt x="1227" y="285"/>
                    <a:pt x="1166" y="329"/>
                    <a:pt x="1112" y="367"/>
                  </a:cubicBezTo>
                  <a:cubicBezTo>
                    <a:pt x="958" y="476"/>
                    <a:pt x="416" y="750"/>
                    <a:pt x="44" y="750"/>
                  </a:cubicBezTo>
                  <a:cubicBezTo>
                    <a:pt x="17" y="750"/>
                    <a:pt x="0" y="766"/>
                    <a:pt x="0" y="794"/>
                  </a:cubicBezTo>
                  <a:cubicBezTo>
                    <a:pt x="0" y="816"/>
                    <a:pt x="17" y="838"/>
                    <a:pt x="44" y="838"/>
                  </a:cubicBezTo>
                  <a:cubicBezTo>
                    <a:pt x="438" y="838"/>
                    <a:pt x="1008" y="553"/>
                    <a:pt x="1166" y="438"/>
                  </a:cubicBezTo>
                  <a:cubicBezTo>
                    <a:pt x="1221" y="400"/>
                    <a:pt x="1276" y="356"/>
                    <a:pt x="1331" y="312"/>
                  </a:cubicBezTo>
                  <a:cubicBezTo>
                    <a:pt x="1440" y="230"/>
                    <a:pt x="1550" y="153"/>
                    <a:pt x="1664" y="82"/>
                  </a:cubicBezTo>
                  <a:cubicBezTo>
                    <a:pt x="1686" y="71"/>
                    <a:pt x="1692" y="44"/>
                    <a:pt x="1681" y="22"/>
                  </a:cubicBezTo>
                  <a:cubicBezTo>
                    <a:pt x="1674" y="7"/>
                    <a:pt x="1659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3"/>
            <p:cNvSpPr/>
            <p:nvPr/>
          </p:nvSpPr>
          <p:spPr>
            <a:xfrm>
              <a:off x="3765993" y="3969728"/>
              <a:ext cx="230722" cy="229929"/>
            </a:xfrm>
            <a:custGeom>
              <a:avLst/>
              <a:gdLst/>
              <a:ahLst/>
              <a:cxnLst/>
              <a:rect l="l" t="t" r="r" b="b"/>
              <a:pathLst>
                <a:path w="1462" h="1457" extrusionOk="0">
                  <a:moveTo>
                    <a:pt x="1135" y="1"/>
                  </a:moveTo>
                  <a:cubicBezTo>
                    <a:pt x="946" y="1"/>
                    <a:pt x="753" y="116"/>
                    <a:pt x="608" y="249"/>
                  </a:cubicBezTo>
                  <a:cubicBezTo>
                    <a:pt x="356" y="479"/>
                    <a:pt x="165" y="764"/>
                    <a:pt x="44" y="1081"/>
                  </a:cubicBezTo>
                  <a:cubicBezTo>
                    <a:pt x="11" y="1152"/>
                    <a:pt x="0" y="1234"/>
                    <a:pt x="6" y="1311"/>
                  </a:cubicBezTo>
                  <a:cubicBezTo>
                    <a:pt x="17" y="1420"/>
                    <a:pt x="53" y="1457"/>
                    <a:pt x="100" y="1457"/>
                  </a:cubicBezTo>
                  <a:cubicBezTo>
                    <a:pt x="171" y="1457"/>
                    <a:pt x="267" y="1371"/>
                    <a:pt x="340" y="1322"/>
                  </a:cubicBezTo>
                  <a:cubicBezTo>
                    <a:pt x="504" y="1207"/>
                    <a:pt x="674" y="1108"/>
                    <a:pt x="838" y="993"/>
                  </a:cubicBezTo>
                  <a:cubicBezTo>
                    <a:pt x="1068" y="835"/>
                    <a:pt x="1281" y="643"/>
                    <a:pt x="1413" y="391"/>
                  </a:cubicBezTo>
                  <a:cubicBezTo>
                    <a:pt x="1445" y="331"/>
                    <a:pt x="1462" y="265"/>
                    <a:pt x="1451" y="194"/>
                  </a:cubicBezTo>
                  <a:cubicBezTo>
                    <a:pt x="1429" y="118"/>
                    <a:pt x="1369" y="52"/>
                    <a:pt x="1292" y="30"/>
                  </a:cubicBezTo>
                  <a:cubicBezTo>
                    <a:pt x="1241" y="10"/>
                    <a:pt x="1188" y="1"/>
                    <a:pt x="1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3"/>
            <p:cNvSpPr/>
            <p:nvPr/>
          </p:nvSpPr>
          <p:spPr>
            <a:xfrm>
              <a:off x="3681406" y="3987877"/>
              <a:ext cx="151027" cy="212728"/>
            </a:xfrm>
            <a:custGeom>
              <a:avLst/>
              <a:gdLst/>
              <a:ahLst/>
              <a:cxnLst/>
              <a:rect l="l" t="t" r="r" b="b"/>
              <a:pathLst>
                <a:path w="957" h="1348" extrusionOk="0">
                  <a:moveTo>
                    <a:pt x="236" y="1"/>
                  </a:moveTo>
                  <a:cubicBezTo>
                    <a:pt x="218" y="1"/>
                    <a:pt x="199" y="3"/>
                    <a:pt x="181" y="8"/>
                  </a:cubicBezTo>
                  <a:cubicBezTo>
                    <a:pt x="60" y="36"/>
                    <a:pt x="16" y="178"/>
                    <a:pt x="11" y="304"/>
                  </a:cubicBezTo>
                  <a:cubicBezTo>
                    <a:pt x="0" y="660"/>
                    <a:pt x="192" y="1092"/>
                    <a:pt x="515" y="1278"/>
                  </a:cubicBezTo>
                  <a:cubicBezTo>
                    <a:pt x="602" y="1327"/>
                    <a:pt x="669" y="1347"/>
                    <a:pt x="719" y="1347"/>
                  </a:cubicBezTo>
                  <a:cubicBezTo>
                    <a:pt x="956" y="1347"/>
                    <a:pt x="817" y="876"/>
                    <a:pt x="744" y="654"/>
                  </a:cubicBezTo>
                  <a:cubicBezTo>
                    <a:pt x="668" y="413"/>
                    <a:pt x="575" y="156"/>
                    <a:pt x="356" y="36"/>
                  </a:cubicBezTo>
                  <a:cubicBezTo>
                    <a:pt x="318" y="1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3"/>
            <p:cNvSpPr/>
            <p:nvPr/>
          </p:nvSpPr>
          <p:spPr>
            <a:xfrm>
              <a:off x="3765677" y="4182298"/>
              <a:ext cx="124041" cy="225826"/>
            </a:xfrm>
            <a:custGeom>
              <a:avLst/>
              <a:gdLst/>
              <a:ahLst/>
              <a:cxnLst/>
              <a:rect l="l" t="t" r="r" b="b"/>
              <a:pathLst>
                <a:path w="786" h="1431" extrusionOk="0">
                  <a:moveTo>
                    <a:pt x="196" y="1"/>
                  </a:moveTo>
                  <a:cubicBezTo>
                    <a:pt x="1" y="1"/>
                    <a:pt x="36" y="456"/>
                    <a:pt x="57" y="675"/>
                  </a:cubicBezTo>
                  <a:cubicBezTo>
                    <a:pt x="79" y="927"/>
                    <a:pt x="117" y="1201"/>
                    <a:pt x="309" y="1360"/>
                  </a:cubicBezTo>
                  <a:cubicBezTo>
                    <a:pt x="353" y="1403"/>
                    <a:pt x="413" y="1425"/>
                    <a:pt x="473" y="1431"/>
                  </a:cubicBezTo>
                  <a:cubicBezTo>
                    <a:pt x="594" y="1425"/>
                    <a:pt x="670" y="1294"/>
                    <a:pt x="698" y="1174"/>
                  </a:cubicBezTo>
                  <a:cubicBezTo>
                    <a:pt x="785" y="829"/>
                    <a:pt x="692" y="363"/>
                    <a:pt x="413" y="117"/>
                  </a:cubicBezTo>
                  <a:cubicBezTo>
                    <a:pt x="320" y="35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3"/>
            <p:cNvSpPr/>
            <p:nvPr/>
          </p:nvSpPr>
          <p:spPr>
            <a:xfrm>
              <a:off x="3403186" y="4190347"/>
              <a:ext cx="431144" cy="1046280"/>
            </a:xfrm>
            <a:custGeom>
              <a:avLst/>
              <a:gdLst/>
              <a:ahLst/>
              <a:cxnLst/>
              <a:rect l="l" t="t" r="r" b="b"/>
              <a:pathLst>
                <a:path w="2732" h="6630" extrusionOk="0">
                  <a:moveTo>
                    <a:pt x="2694" y="0"/>
                  </a:moveTo>
                  <a:cubicBezTo>
                    <a:pt x="2644" y="11"/>
                    <a:pt x="2595" y="22"/>
                    <a:pt x="2540" y="28"/>
                  </a:cubicBezTo>
                  <a:cubicBezTo>
                    <a:pt x="2163" y="83"/>
                    <a:pt x="1528" y="176"/>
                    <a:pt x="1161" y="1747"/>
                  </a:cubicBezTo>
                  <a:cubicBezTo>
                    <a:pt x="1073" y="2130"/>
                    <a:pt x="986" y="2606"/>
                    <a:pt x="893" y="3104"/>
                  </a:cubicBezTo>
                  <a:cubicBezTo>
                    <a:pt x="663" y="4330"/>
                    <a:pt x="406" y="5720"/>
                    <a:pt x="1" y="6569"/>
                  </a:cubicBezTo>
                  <a:lnTo>
                    <a:pt x="126" y="6629"/>
                  </a:lnTo>
                  <a:cubicBezTo>
                    <a:pt x="537" y="5764"/>
                    <a:pt x="800" y="4363"/>
                    <a:pt x="1024" y="3131"/>
                  </a:cubicBezTo>
                  <a:cubicBezTo>
                    <a:pt x="1117" y="2633"/>
                    <a:pt x="1205" y="2163"/>
                    <a:pt x="1292" y="1779"/>
                  </a:cubicBezTo>
                  <a:cubicBezTo>
                    <a:pt x="1637" y="302"/>
                    <a:pt x="2217" y="214"/>
                    <a:pt x="2562" y="165"/>
                  </a:cubicBezTo>
                  <a:cubicBezTo>
                    <a:pt x="2617" y="159"/>
                    <a:pt x="2677" y="148"/>
                    <a:pt x="2732" y="132"/>
                  </a:cubicBezTo>
                  <a:lnTo>
                    <a:pt x="2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3"/>
            <p:cNvSpPr/>
            <p:nvPr/>
          </p:nvSpPr>
          <p:spPr>
            <a:xfrm>
              <a:off x="3164733" y="4360465"/>
              <a:ext cx="252500" cy="879317"/>
            </a:xfrm>
            <a:custGeom>
              <a:avLst/>
              <a:gdLst/>
              <a:ahLst/>
              <a:cxnLst/>
              <a:rect l="l" t="t" r="r" b="b"/>
              <a:pathLst>
                <a:path w="1600" h="5572" extrusionOk="0">
                  <a:moveTo>
                    <a:pt x="1" y="1"/>
                  </a:moveTo>
                  <a:cubicBezTo>
                    <a:pt x="99" y="1320"/>
                    <a:pt x="307" y="2634"/>
                    <a:pt x="619" y="3920"/>
                  </a:cubicBezTo>
                  <a:cubicBezTo>
                    <a:pt x="740" y="4429"/>
                    <a:pt x="898" y="4976"/>
                    <a:pt x="1254" y="5376"/>
                  </a:cubicBezTo>
                  <a:cubicBezTo>
                    <a:pt x="1378" y="5513"/>
                    <a:pt x="1473" y="5572"/>
                    <a:pt x="1549" y="5572"/>
                  </a:cubicBezTo>
                  <a:cubicBezTo>
                    <a:pt x="1567" y="5572"/>
                    <a:pt x="1583" y="5568"/>
                    <a:pt x="1599" y="5562"/>
                  </a:cubicBezTo>
                  <a:cubicBezTo>
                    <a:pt x="1583" y="5524"/>
                    <a:pt x="1566" y="5485"/>
                    <a:pt x="1555" y="5447"/>
                  </a:cubicBezTo>
                  <a:lnTo>
                    <a:pt x="871" y="3050"/>
                  </a:lnTo>
                  <a:cubicBezTo>
                    <a:pt x="784" y="2759"/>
                    <a:pt x="181" y="9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3"/>
            <p:cNvSpPr/>
            <p:nvPr/>
          </p:nvSpPr>
          <p:spPr>
            <a:xfrm>
              <a:off x="3163944" y="4354469"/>
              <a:ext cx="297319" cy="883736"/>
            </a:xfrm>
            <a:custGeom>
              <a:avLst/>
              <a:gdLst/>
              <a:ahLst/>
              <a:cxnLst/>
              <a:rect l="l" t="t" r="r" b="b"/>
              <a:pathLst>
                <a:path w="1884" h="5600" extrusionOk="0">
                  <a:moveTo>
                    <a:pt x="0" y="0"/>
                  </a:moveTo>
                  <a:lnTo>
                    <a:pt x="0" y="39"/>
                  </a:lnTo>
                  <a:cubicBezTo>
                    <a:pt x="181" y="975"/>
                    <a:pt x="789" y="2797"/>
                    <a:pt x="871" y="3088"/>
                  </a:cubicBezTo>
                  <a:lnTo>
                    <a:pt x="1555" y="5480"/>
                  </a:lnTo>
                  <a:cubicBezTo>
                    <a:pt x="1566" y="5523"/>
                    <a:pt x="1582" y="5562"/>
                    <a:pt x="1593" y="5600"/>
                  </a:cubicBezTo>
                  <a:cubicBezTo>
                    <a:pt x="1818" y="5518"/>
                    <a:pt x="1829" y="4883"/>
                    <a:pt x="1839" y="4560"/>
                  </a:cubicBezTo>
                  <a:cubicBezTo>
                    <a:pt x="1883" y="3421"/>
                    <a:pt x="1511" y="2283"/>
                    <a:pt x="871" y="1347"/>
                  </a:cubicBezTo>
                  <a:cubicBezTo>
                    <a:pt x="564" y="909"/>
                    <a:pt x="203" y="49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8" name="Google Shape;3688;p13"/>
          <p:cNvSpPr/>
          <p:nvPr/>
        </p:nvSpPr>
        <p:spPr>
          <a:xfrm flipH="1">
            <a:off x="5750009" y="3189003"/>
            <a:ext cx="5593175" cy="2433444"/>
          </a:xfrm>
          <a:custGeom>
            <a:avLst/>
            <a:gdLst/>
            <a:ahLst/>
            <a:cxnLst/>
            <a:rect l="l" t="t" r="r" b="b"/>
            <a:pathLst>
              <a:path w="62702" h="27280" extrusionOk="0">
                <a:moveTo>
                  <a:pt x="6241" y="1"/>
                </a:moveTo>
                <a:cubicBezTo>
                  <a:pt x="4364" y="1"/>
                  <a:pt x="1953" y="2995"/>
                  <a:pt x="194" y="4194"/>
                </a:cubicBezTo>
                <a:cubicBezTo>
                  <a:pt x="130" y="4237"/>
                  <a:pt x="65" y="4281"/>
                  <a:pt x="0" y="4324"/>
                </a:cubicBezTo>
                <a:lnTo>
                  <a:pt x="11" y="27280"/>
                </a:lnTo>
                <a:lnTo>
                  <a:pt x="62702" y="27280"/>
                </a:lnTo>
                <a:cubicBezTo>
                  <a:pt x="61830" y="26989"/>
                  <a:pt x="60969" y="26634"/>
                  <a:pt x="60086" y="26354"/>
                </a:cubicBezTo>
                <a:cubicBezTo>
                  <a:pt x="57869" y="25676"/>
                  <a:pt x="55566" y="25364"/>
                  <a:pt x="53382" y="24578"/>
                </a:cubicBezTo>
                <a:cubicBezTo>
                  <a:pt x="51046" y="23739"/>
                  <a:pt x="48829" y="22759"/>
                  <a:pt x="46461" y="22447"/>
                </a:cubicBezTo>
                <a:cubicBezTo>
                  <a:pt x="43512" y="22060"/>
                  <a:pt x="41446" y="21651"/>
                  <a:pt x="39143" y="19585"/>
                </a:cubicBezTo>
                <a:cubicBezTo>
                  <a:pt x="37884" y="18454"/>
                  <a:pt x="36495" y="17755"/>
                  <a:pt x="35032" y="16819"/>
                </a:cubicBezTo>
                <a:cubicBezTo>
                  <a:pt x="33493" y="15828"/>
                  <a:pt x="31674" y="13837"/>
                  <a:pt x="30092" y="13213"/>
                </a:cubicBezTo>
                <a:cubicBezTo>
                  <a:pt x="29005" y="12783"/>
                  <a:pt x="28284" y="12148"/>
                  <a:pt x="27132" y="11599"/>
                </a:cubicBezTo>
                <a:cubicBezTo>
                  <a:pt x="25464" y="10781"/>
                  <a:pt x="23817" y="10307"/>
                  <a:pt x="22698" y="8865"/>
                </a:cubicBezTo>
                <a:cubicBezTo>
                  <a:pt x="21934" y="7886"/>
                  <a:pt x="19577" y="5830"/>
                  <a:pt x="18361" y="5077"/>
                </a:cubicBezTo>
                <a:cubicBezTo>
                  <a:pt x="17909" y="4797"/>
                  <a:pt x="17519" y="4729"/>
                  <a:pt x="17102" y="4729"/>
                </a:cubicBezTo>
                <a:cubicBezTo>
                  <a:pt x="16717" y="4729"/>
                  <a:pt x="16308" y="4787"/>
                  <a:pt x="15806" y="4787"/>
                </a:cubicBezTo>
                <a:cubicBezTo>
                  <a:pt x="15390" y="4787"/>
                  <a:pt x="14910" y="4747"/>
                  <a:pt x="14325" y="4603"/>
                </a:cubicBezTo>
                <a:cubicBezTo>
                  <a:pt x="12743" y="3387"/>
                  <a:pt x="11861" y="3204"/>
                  <a:pt x="10031" y="2290"/>
                </a:cubicBezTo>
                <a:cubicBezTo>
                  <a:pt x="9062" y="1805"/>
                  <a:pt x="8158" y="1181"/>
                  <a:pt x="7351" y="449"/>
                </a:cubicBezTo>
                <a:cubicBezTo>
                  <a:pt x="7013" y="135"/>
                  <a:pt x="6639" y="1"/>
                  <a:pt x="6241" y="1"/>
                </a:cubicBezTo>
                <a:close/>
              </a:path>
            </a:pathLst>
          </a:custGeom>
          <a:solidFill>
            <a:srgbClr val="EDE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3"/>
          <p:cNvSpPr/>
          <p:nvPr/>
        </p:nvSpPr>
        <p:spPr>
          <a:xfrm>
            <a:off x="6294153" y="4090947"/>
            <a:ext cx="4901314" cy="1348349"/>
          </a:xfrm>
          <a:custGeom>
            <a:avLst/>
            <a:gdLst/>
            <a:ahLst/>
            <a:cxnLst/>
            <a:rect l="l" t="t" r="r" b="b"/>
            <a:pathLst>
              <a:path w="78717" h="21655" extrusionOk="0">
                <a:moveTo>
                  <a:pt x="69471" y="1"/>
                </a:moveTo>
                <a:cubicBezTo>
                  <a:pt x="68341" y="1"/>
                  <a:pt x="68019" y="560"/>
                  <a:pt x="66921" y="1314"/>
                </a:cubicBezTo>
                <a:cubicBezTo>
                  <a:pt x="65532" y="2250"/>
                  <a:pt x="63401" y="3531"/>
                  <a:pt x="62497" y="4521"/>
                </a:cubicBezTo>
                <a:cubicBezTo>
                  <a:pt x="61809" y="5277"/>
                  <a:pt x="61334" y="5417"/>
                  <a:pt x="60851" y="5417"/>
                </a:cubicBezTo>
                <a:cubicBezTo>
                  <a:pt x="60566" y="5417"/>
                  <a:pt x="60278" y="5368"/>
                  <a:pt x="59942" y="5368"/>
                </a:cubicBezTo>
                <a:cubicBezTo>
                  <a:pt x="59573" y="5368"/>
                  <a:pt x="59146" y="5427"/>
                  <a:pt x="58602" y="5673"/>
                </a:cubicBezTo>
                <a:cubicBezTo>
                  <a:pt x="57894" y="6000"/>
                  <a:pt x="57152" y="6453"/>
                  <a:pt x="56325" y="6453"/>
                </a:cubicBezTo>
                <a:cubicBezTo>
                  <a:pt x="56121" y="6453"/>
                  <a:pt x="55911" y="6425"/>
                  <a:pt x="55696" y="6361"/>
                </a:cubicBezTo>
                <a:cubicBezTo>
                  <a:pt x="53276" y="5653"/>
                  <a:pt x="51528" y="4110"/>
                  <a:pt x="49967" y="4110"/>
                </a:cubicBezTo>
                <a:cubicBezTo>
                  <a:pt x="49654" y="4110"/>
                  <a:pt x="49347" y="4172"/>
                  <a:pt x="49045" y="4316"/>
                </a:cubicBezTo>
                <a:cubicBezTo>
                  <a:pt x="48162" y="4725"/>
                  <a:pt x="46860" y="5802"/>
                  <a:pt x="45977" y="5866"/>
                </a:cubicBezTo>
                <a:cubicBezTo>
                  <a:pt x="44578" y="5963"/>
                  <a:pt x="44600" y="7491"/>
                  <a:pt x="43201" y="8019"/>
                </a:cubicBezTo>
                <a:cubicBezTo>
                  <a:pt x="42629" y="8234"/>
                  <a:pt x="42238" y="8280"/>
                  <a:pt x="41915" y="8280"/>
                </a:cubicBezTo>
                <a:cubicBezTo>
                  <a:pt x="41670" y="8280"/>
                  <a:pt x="41465" y="8253"/>
                  <a:pt x="41249" y="8253"/>
                </a:cubicBezTo>
                <a:cubicBezTo>
                  <a:pt x="40882" y="8253"/>
                  <a:pt x="40487" y="8331"/>
                  <a:pt x="39821" y="8751"/>
                </a:cubicBezTo>
                <a:cubicBezTo>
                  <a:pt x="36237" y="11021"/>
                  <a:pt x="34698" y="9794"/>
                  <a:pt x="31287" y="12162"/>
                </a:cubicBezTo>
                <a:cubicBezTo>
                  <a:pt x="29941" y="13098"/>
                  <a:pt x="28575" y="13131"/>
                  <a:pt x="27025" y="13529"/>
                </a:cubicBezTo>
                <a:cubicBezTo>
                  <a:pt x="26952" y="13548"/>
                  <a:pt x="26853" y="13556"/>
                  <a:pt x="26734" y="13556"/>
                </a:cubicBezTo>
                <a:cubicBezTo>
                  <a:pt x="25765" y="13556"/>
                  <a:pt x="23435" y="13002"/>
                  <a:pt x="22585" y="13002"/>
                </a:cubicBezTo>
                <a:cubicBezTo>
                  <a:pt x="22520" y="13002"/>
                  <a:pt x="22465" y="13006"/>
                  <a:pt x="22419" y="13012"/>
                </a:cubicBezTo>
                <a:cubicBezTo>
                  <a:pt x="20729" y="13281"/>
                  <a:pt x="14562" y="14476"/>
                  <a:pt x="13023" y="15068"/>
                </a:cubicBezTo>
                <a:cubicBezTo>
                  <a:pt x="12173" y="15391"/>
                  <a:pt x="2799" y="16037"/>
                  <a:pt x="2099" y="16607"/>
                </a:cubicBezTo>
                <a:cubicBezTo>
                  <a:pt x="851" y="17629"/>
                  <a:pt x="324" y="19631"/>
                  <a:pt x="1" y="21655"/>
                </a:cubicBezTo>
                <a:lnTo>
                  <a:pt x="78716" y="21644"/>
                </a:lnTo>
                <a:lnTo>
                  <a:pt x="78716" y="6017"/>
                </a:lnTo>
                <a:cubicBezTo>
                  <a:pt x="78544" y="5834"/>
                  <a:pt x="78383" y="5662"/>
                  <a:pt x="78221" y="5500"/>
                </a:cubicBezTo>
                <a:cubicBezTo>
                  <a:pt x="77242" y="4456"/>
                  <a:pt x="74228" y="3574"/>
                  <a:pt x="73174" y="2551"/>
                </a:cubicBezTo>
                <a:cubicBezTo>
                  <a:pt x="72237" y="1647"/>
                  <a:pt x="70752" y="1"/>
                  <a:pt x="69471" y="1"/>
                </a:cubicBezTo>
                <a:close/>
              </a:path>
            </a:pathLst>
          </a:custGeom>
          <a:solidFill>
            <a:srgbClr val="E5E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3"/>
          <p:cNvSpPr/>
          <p:nvPr/>
        </p:nvSpPr>
        <p:spPr>
          <a:xfrm>
            <a:off x="-4045956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3"/>
          <p:cNvSpPr/>
          <p:nvPr/>
        </p:nvSpPr>
        <p:spPr>
          <a:xfrm>
            <a:off x="538869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3"/>
          <p:cNvSpPr/>
          <p:nvPr/>
        </p:nvSpPr>
        <p:spPr>
          <a:xfrm>
            <a:off x="5123694" y="4512425"/>
            <a:ext cx="5111361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3" name="Google Shape;3693;p13"/>
          <p:cNvGrpSpPr/>
          <p:nvPr/>
        </p:nvGrpSpPr>
        <p:grpSpPr>
          <a:xfrm rot="-10232688">
            <a:off x="-2501006" y="-269349"/>
            <a:ext cx="3232596" cy="1924966"/>
            <a:chOff x="238125" y="2514275"/>
            <a:chExt cx="904975" cy="538900"/>
          </a:xfrm>
        </p:grpSpPr>
        <p:sp>
          <p:nvSpPr>
            <p:cNvPr id="3694" name="Google Shape;3694;p13"/>
            <p:cNvSpPr/>
            <p:nvPr/>
          </p:nvSpPr>
          <p:spPr>
            <a:xfrm>
              <a:off x="1068275" y="2876625"/>
              <a:ext cx="67875" cy="72400"/>
            </a:xfrm>
            <a:custGeom>
              <a:avLst/>
              <a:gdLst/>
              <a:ahLst/>
              <a:cxnLst/>
              <a:rect l="l" t="t" r="r" b="b"/>
              <a:pathLst>
                <a:path w="2715" h="2896" extrusionOk="0">
                  <a:moveTo>
                    <a:pt x="1469" y="0"/>
                  </a:moveTo>
                  <a:cubicBezTo>
                    <a:pt x="1391" y="0"/>
                    <a:pt x="1300" y="18"/>
                    <a:pt x="1196" y="58"/>
                  </a:cubicBezTo>
                  <a:cubicBezTo>
                    <a:pt x="590" y="287"/>
                    <a:pt x="0" y="2013"/>
                    <a:pt x="0" y="2013"/>
                  </a:cubicBezTo>
                  <a:lnTo>
                    <a:pt x="2028" y="2895"/>
                  </a:lnTo>
                  <a:cubicBezTo>
                    <a:pt x="2028" y="2895"/>
                    <a:pt x="2715" y="2675"/>
                    <a:pt x="2524" y="2136"/>
                  </a:cubicBezTo>
                  <a:cubicBezTo>
                    <a:pt x="2417" y="1835"/>
                    <a:pt x="2187" y="1768"/>
                    <a:pt x="2005" y="1768"/>
                  </a:cubicBezTo>
                  <a:cubicBezTo>
                    <a:pt x="1938" y="1768"/>
                    <a:pt x="1878" y="1777"/>
                    <a:pt x="1832" y="1787"/>
                  </a:cubicBezTo>
                  <a:lnTo>
                    <a:pt x="1832" y="1787"/>
                  </a:lnTo>
                  <a:cubicBezTo>
                    <a:pt x="2013" y="1730"/>
                    <a:pt x="2410" y="1554"/>
                    <a:pt x="2308" y="1131"/>
                  </a:cubicBezTo>
                  <a:cubicBezTo>
                    <a:pt x="2225" y="787"/>
                    <a:pt x="1957" y="723"/>
                    <a:pt x="1770" y="723"/>
                  </a:cubicBezTo>
                  <a:cubicBezTo>
                    <a:pt x="1660" y="723"/>
                    <a:pt x="1578" y="745"/>
                    <a:pt x="1578" y="745"/>
                  </a:cubicBezTo>
                  <a:cubicBezTo>
                    <a:pt x="1912" y="418"/>
                    <a:pt x="1847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3"/>
            <p:cNvSpPr/>
            <p:nvPr/>
          </p:nvSpPr>
          <p:spPr>
            <a:xfrm>
              <a:off x="1095425" y="2881450"/>
              <a:ext cx="20575" cy="19850"/>
            </a:xfrm>
            <a:custGeom>
              <a:avLst/>
              <a:gdLst/>
              <a:ahLst/>
              <a:cxnLst/>
              <a:rect l="l" t="t" r="r" b="b"/>
              <a:pathLst>
                <a:path w="823" h="794" extrusionOk="0">
                  <a:moveTo>
                    <a:pt x="789" y="1"/>
                  </a:moveTo>
                  <a:cubicBezTo>
                    <a:pt x="683" y="306"/>
                    <a:pt x="9" y="756"/>
                    <a:pt x="0" y="764"/>
                  </a:cubicBezTo>
                  <a:lnTo>
                    <a:pt x="21" y="794"/>
                  </a:lnTo>
                  <a:cubicBezTo>
                    <a:pt x="47" y="772"/>
                    <a:pt x="713" y="331"/>
                    <a:pt x="823" y="13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3"/>
            <p:cNvSpPr/>
            <p:nvPr/>
          </p:nvSpPr>
          <p:spPr>
            <a:xfrm>
              <a:off x="1111000" y="2876800"/>
              <a:ext cx="10225" cy="7975"/>
            </a:xfrm>
            <a:custGeom>
              <a:avLst/>
              <a:gdLst/>
              <a:ahLst/>
              <a:cxnLst/>
              <a:rect l="l" t="t" r="r" b="b"/>
              <a:pathLst>
                <a:path w="409" h="319" extrusionOk="0">
                  <a:moveTo>
                    <a:pt x="203" y="1"/>
                  </a:moveTo>
                  <a:cubicBezTo>
                    <a:pt x="174" y="1"/>
                    <a:pt x="145" y="9"/>
                    <a:pt x="119" y="25"/>
                  </a:cubicBezTo>
                  <a:cubicBezTo>
                    <a:pt x="1" y="106"/>
                    <a:pt x="34" y="284"/>
                    <a:pt x="170" y="314"/>
                  </a:cubicBezTo>
                  <a:cubicBezTo>
                    <a:pt x="184" y="317"/>
                    <a:pt x="197" y="319"/>
                    <a:pt x="210" y="319"/>
                  </a:cubicBezTo>
                  <a:cubicBezTo>
                    <a:pt x="329" y="319"/>
                    <a:pt x="409" y="184"/>
                    <a:pt x="340" y="76"/>
                  </a:cubicBezTo>
                  <a:cubicBezTo>
                    <a:pt x="307" y="27"/>
                    <a:pt x="25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3"/>
            <p:cNvSpPr/>
            <p:nvPr/>
          </p:nvSpPr>
          <p:spPr>
            <a:xfrm>
              <a:off x="1106875" y="2889925"/>
              <a:ext cx="23025" cy="16900"/>
            </a:xfrm>
            <a:custGeom>
              <a:avLst/>
              <a:gdLst/>
              <a:ahLst/>
              <a:cxnLst/>
              <a:rect l="l" t="t" r="r" b="b"/>
              <a:pathLst>
                <a:path w="921" h="676" extrusionOk="0">
                  <a:moveTo>
                    <a:pt x="887" y="1"/>
                  </a:moveTo>
                  <a:cubicBezTo>
                    <a:pt x="742" y="289"/>
                    <a:pt x="9" y="641"/>
                    <a:pt x="0" y="641"/>
                  </a:cubicBezTo>
                  <a:lnTo>
                    <a:pt x="17" y="675"/>
                  </a:lnTo>
                  <a:cubicBezTo>
                    <a:pt x="47" y="663"/>
                    <a:pt x="768" y="315"/>
                    <a:pt x="921" y="18"/>
                  </a:cubicBezTo>
                  <a:lnTo>
                    <a:pt x="8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3"/>
            <p:cNvSpPr/>
            <p:nvPr/>
          </p:nvSpPr>
          <p:spPr>
            <a:xfrm>
              <a:off x="1125325" y="2885525"/>
              <a:ext cx="9775" cy="7950"/>
            </a:xfrm>
            <a:custGeom>
              <a:avLst/>
              <a:gdLst/>
              <a:ahLst/>
              <a:cxnLst/>
              <a:rect l="l" t="t" r="r" b="b"/>
              <a:pathLst>
                <a:path w="391" h="318" extrusionOk="0">
                  <a:moveTo>
                    <a:pt x="196" y="0"/>
                  </a:moveTo>
                  <a:cubicBezTo>
                    <a:pt x="173" y="0"/>
                    <a:pt x="150" y="5"/>
                    <a:pt x="127" y="16"/>
                  </a:cubicBezTo>
                  <a:cubicBezTo>
                    <a:pt x="0" y="75"/>
                    <a:pt x="9" y="257"/>
                    <a:pt x="140" y="308"/>
                  </a:cubicBezTo>
                  <a:cubicBezTo>
                    <a:pt x="158" y="315"/>
                    <a:pt x="176" y="318"/>
                    <a:pt x="194" y="318"/>
                  </a:cubicBezTo>
                  <a:cubicBezTo>
                    <a:pt x="303" y="318"/>
                    <a:pt x="391" y="202"/>
                    <a:pt x="339" y="92"/>
                  </a:cubicBezTo>
                  <a:cubicBezTo>
                    <a:pt x="312" y="34"/>
                    <a:pt x="256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3"/>
            <p:cNvSpPr/>
            <p:nvPr/>
          </p:nvSpPr>
          <p:spPr>
            <a:xfrm>
              <a:off x="1111225" y="2904250"/>
              <a:ext cx="27050" cy="7775"/>
            </a:xfrm>
            <a:custGeom>
              <a:avLst/>
              <a:gdLst/>
              <a:ahLst/>
              <a:cxnLst/>
              <a:rect l="l" t="t" r="r" b="b"/>
              <a:pathLst>
                <a:path w="1082" h="311" extrusionOk="0">
                  <a:moveTo>
                    <a:pt x="1060" y="0"/>
                  </a:moveTo>
                  <a:cubicBezTo>
                    <a:pt x="819" y="213"/>
                    <a:pt x="8" y="272"/>
                    <a:pt x="0" y="272"/>
                  </a:cubicBezTo>
                  <a:lnTo>
                    <a:pt x="0" y="310"/>
                  </a:lnTo>
                  <a:cubicBezTo>
                    <a:pt x="34" y="310"/>
                    <a:pt x="831" y="251"/>
                    <a:pt x="1082" y="26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3"/>
            <p:cNvSpPr/>
            <p:nvPr/>
          </p:nvSpPr>
          <p:spPr>
            <a:xfrm>
              <a:off x="1133700" y="2900225"/>
              <a:ext cx="9400" cy="7975"/>
            </a:xfrm>
            <a:custGeom>
              <a:avLst/>
              <a:gdLst/>
              <a:ahLst/>
              <a:cxnLst/>
              <a:rect l="l" t="t" r="r" b="b"/>
              <a:pathLst>
                <a:path w="376" h="319" extrusionOk="0">
                  <a:moveTo>
                    <a:pt x="211" y="0"/>
                  </a:moveTo>
                  <a:cubicBezTo>
                    <a:pt x="209" y="0"/>
                    <a:pt x="206" y="0"/>
                    <a:pt x="204" y="0"/>
                  </a:cubicBezTo>
                  <a:cubicBezTo>
                    <a:pt x="60" y="9"/>
                    <a:pt x="0" y="183"/>
                    <a:pt x="106" y="276"/>
                  </a:cubicBezTo>
                  <a:cubicBezTo>
                    <a:pt x="137" y="306"/>
                    <a:pt x="174" y="319"/>
                    <a:pt x="211" y="319"/>
                  </a:cubicBezTo>
                  <a:cubicBezTo>
                    <a:pt x="295" y="319"/>
                    <a:pt x="375" y="249"/>
                    <a:pt x="369" y="149"/>
                  </a:cubicBezTo>
                  <a:cubicBezTo>
                    <a:pt x="365" y="66"/>
                    <a:pt x="293" y="0"/>
                    <a:pt x="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3"/>
            <p:cNvSpPr/>
            <p:nvPr/>
          </p:nvSpPr>
          <p:spPr>
            <a:xfrm>
              <a:off x="1109200" y="2916425"/>
              <a:ext cx="27900" cy="3125"/>
            </a:xfrm>
            <a:custGeom>
              <a:avLst/>
              <a:gdLst/>
              <a:ahLst/>
              <a:cxnLst/>
              <a:rect l="l" t="t" r="r" b="b"/>
              <a:pathLst>
                <a:path w="1116" h="125" extrusionOk="0">
                  <a:moveTo>
                    <a:pt x="544" y="0"/>
                  </a:moveTo>
                  <a:cubicBezTo>
                    <a:pt x="273" y="0"/>
                    <a:pt x="19" y="33"/>
                    <a:pt x="0" y="35"/>
                  </a:cubicBezTo>
                  <a:lnTo>
                    <a:pt x="5" y="69"/>
                  </a:lnTo>
                  <a:cubicBezTo>
                    <a:pt x="9" y="69"/>
                    <a:pt x="272" y="35"/>
                    <a:pt x="548" y="35"/>
                  </a:cubicBezTo>
                  <a:cubicBezTo>
                    <a:pt x="758" y="35"/>
                    <a:pt x="976" y="55"/>
                    <a:pt x="1095" y="124"/>
                  </a:cubicBezTo>
                  <a:lnTo>
                    <a:pt x="1116" y="95"/>
                  </a:lnTo>
                  <a:cubicBezTo>
                    <a:pt x="988" y="21"/>
                    <a:pt x="760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3"/>
            <p:cNvSpPr/>
            <p:nvPr/>
          </p:nvSpPr>
          <p:spPr>
            <a:xfrm>
              <a:off x="1132650" y="2915400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207" y="1"/>
                  </a:moveTo>
                  <a:cubicBezTo>
                    <a:pt x="160" y="1"/>
                    <a:pt x="113" y="21"/>
                    <a:pt x="80" y="63"/>
                  </a:cubicBezTo>
                  <a:cubicBezTo>
                    <a:pt x="1" y="171"/>
                    <a:pt x="82" y="320"/>
                    <a:pt x="208" y="320"/>
                  </a:cubicBezTo>
                  <a:cubicBezTo>
                    <a:pt x="216" y="320"/>
                    <a:pt x="225" y="319"/>
                    <a:pt x="233" y="318"/>
                  </a:cubicBezTo>
                  <a:cubicBezTo>
                    <a:pt x="318" y="305"/>
                    <a:pt x="377" y="225"/>
                    <a:pt x="365" y="136"/>
                  </a:cubicBezTo>
                  <a:cubicBezTo>
                    <a:pt x="352" y="50"/>
                    <a:pt x="280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3"/>
            <p:cNvSpPr/>
            <p:nvPr/>
          </p:nvSpPr>
          <p:spPr>
            <a:xfrm>
              <a:off x="1106025" y="2928925"/>
              <a:ext cx="27800" cy="3225"/>
            </a:xfrm>
            <a:custGeom>
              <a:avLst/>
              <a:gdLst/>
              <a:ahLst/>
              <a:cxnLst/>
              <a:rect l="l" t="t" r="r" b="b"/>
              <a:pathLst>
                <a:path w="1112" h="129" extrusionOk="0">
                  <a:moveTo>
                    <a:pt x="539" y="1"/>
                  </a:moveTo>
                  <a:cubicBezTo>
                    <a:pt x="269" y="1"/>
                    <a:pt x="17" y="33"/>
                    <a:pt x="0" y="36"/>
                  </a:cubicBezTo>
                  <a:lnTo>
                    <a:pt x="4" y="74"/>
                  </a:lnTo>
                  <a:cubicBezTo>
                    <a:pt x="9" y="71"/>
                    <a:pt x="266" y="38"/>
                    <a:pt x="539" y="38"/>
                  </a:cubicBezTo>
                  <a:cubicBezTo>
                    <a:pt x="751" y="38"/>
                    <a:pt x="974" y="58"/>
                    <a:pt x="1094" y="129"/>
                  </a:cubicBezTo>
                  <a:lnTo>
                    <a:pt x="1111" y="95"/>
                  </a:lnTo>
                  <a:cubicBezTo>
                    <a:pt x="983" y="22"/>
                    <a:pt x="75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3"/>
            <p:cNvSpPr/>
            <p:nvPr/>
          </p:nvSpPr>
          <p:spPr>
            <a:xfrm>
              <a:off x="1129450" y="2927925"/>
              <a:ext cx="9475" cy="7975"/>
            </a:xfrm>
            <a:custGeom>
              <a:avLst/>
              <a:gdLst/>
              <a:ahLst/>
              <a:cxnLst/>
              <a:rect l="l" t="t" r="r" b="b"/>
              <a:pathLst>
                <a:path w="379" h="319" extrusionOk="0">
                  <a:moveTo>
                    <a:pt x="206" y="0"/>
                  </a:moveTo>
                  <a:cubicBezTo>
                    <a:pt x="159" y="0"/>
                    <a:pt x="112" y="20"/>
                    <a:pt x="81" y="63"/>
                  </a:cubicBezTo>
                  <a:cubicBezTo>
                    <a:pt x="1" y="172"/>
                    <a:pt x="81" y="319"/>
                    <a:pt x="209" y="319"/>
                  </a:cubicBezTo>
                  <a:cubicBezTo>
                    <a:pt x="216" y="319"/>
                    <a:pt x="223" y="318"/>
                    <a:pt x="230" y="317"/>
                  </a:cubicBezTo>
                  <a:cubicBezTo>
                    <a:pt x="319" y="305"/>
                    <a:pt x="378" y="224"/>
                    <a:pt x="365" y="135"/>
                  </a:cubicBezTo>
                  <a:cubicBezTo>
                    <a:pt x="352" y="49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3"/>
            <p:cNvSpPr/>
            <p:nvPr/>
          </p:nvSpPr>
          <p:spPr>
            <a:xfrm>
              <a:off x="1046000" y="2869475"/>
              <a:ext cx="82300" cy="91350"/>
            </a:xfrm>
            <a:custGeom>
              <a:avLst/>
              <a:gdLst/>
              <a:ahLst/>
              <a:cxnLst/>
              <a:rect l="l" t="t" r="r" b="b"/>
              <a:pathLst>
                <a:path w="3292" h="3654" extrusionOk="0">
                  <a:moveTo>
                    <a:pt x="2058" y="0"/>
                  </a:moveTo>
                  <a:cubicBezTo>
                    <a:pt x="1672" y="0"/>
                    <a:pt x="1008" y="544"/>
                    <a:pt x="569" y="1209"/>
                  </a:cubicBezTo>
                  <a:cubicBezTo>
                    <a:pt x="51" y="1990"/>
                    <a:pt x="1" y="2520"/>
                    <a:pt x="1" y="2520"/>
                  </a:cubicBezTo>
                  <a:cubicBezTo>
                    <a:pt x="1" y="2520"/>
                    <a:pt x="280" y="2702"/>
                    <a:pt x="539" y="2834"/>
                  </a:cubicBezTo>
                  <a:cubicBezTo>
                    <a:pt x="539" y="2834"/>
                    <a:pt x="1577" y="3654"/>
                    <a:pt x="2396" y="3654"/>
                  </a:cubicBezTo>
                  <a:cubicBezTo>
                    <a:pt x="2416" y="3654"/>
                    <a:pt x="2436" y="3653"/>
                    <a:pt x="2456" y="3652"/>
                  </a:cubicBezTo>
                  <a:cubicBezTo>
                    <a:pt x="3279" y="3610"/>
                    <a:pt x="3292" y="2494"/>
                    <a:pt x="2384" y="2490"/>
                  </a:cubicBezTo>
                  <a:cubicBezTo>
                    <a:pt x="3152" y="2193"/>
                    <a:pt x="2995" y="1650"/>
                    <a:pt x="2893" y="1417"/>
                  </a:cubicBezTo>
                  <a:cubicBezTo>
                    <a:pt x="2834" y="1281"/>
                    <a:pt x="2682" y="1187"/>
                    <a:pt x="2479" y="1187"/>
                  </a:cubicBezTo>
                  <a:cubicBezTo>
                    <a:pt x="2332" y="1187"/>
                    <a:pt x="2160" y="1236"/>
                    <a:pt x="1977" y="1353"/>
                  </a:cubicBezTo>
                  <a:cubicBezTo>
                    <a:pt x="2571" y="679"/>
                    <a:pt x="2550" y="297"/>
                    <a:pt x="2236" y="55"/>
                  </a:cubicBezTo>
                  <a:cubicBezTo>
                    <a:pt x="2187" y="18"/>
                    <a:pt x="2127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3"/>
            <p:cNvSpPr/>
            <p:nvPr/>
          </p:nvSpPr>
          <p:spPr>
            <a:xfrm>
              <a:off x="1042400" y="2885700"/>
              <a:ext cx="66375" cy="77450"/>
            </a:xfrm>
            <a:custGeom>
              <a:avLst/>
              <a:gdLst/>
              <a:ahLst/>
              <a:cxnLst/>
              <a:rect l="l" t="t" r="r" b="b"/>
              <a:pathLst>
                <a:path w="2655" h="3098" extrusionOk="0">
                  <a:moveTo>
                    <a:pt x="1119" y="0"/>
                  </a:moveTo>
                  <a:cubicBezTo>
                    <a:pt x="1116" y="0"/>
                    <a:pt x="1114" y="0"/>
                    <a:pt x="1112" y="0"/>
                  </a:cubicBezTo>
                  <a:cubicBezTo>
                    <a:pt x="806" y="0"/>
                    <a:pt x="306" y="938"/>
                    <a:pt x="0" y="1943"/>
                  </a:cubicBezTo>
                  <a:cubicBezTo>
                    <a:pt x="0" y="1943"/>
                    <a:pt x="1061" y="2800"/>
                    <a:pt x="1671" y="3041"/>
                  </a:cubicBezTo>
                  <a:cubicBezTo>
                    <a:pt x="1769" y="3081"/>
                    <a:pt x="1862" y="3098"/>
                    <a:pt x="1949" y="3098"/>
                  </a:cubicBezTo>
                  <a:cubicBezTo>
                    <a:pt x="2403" y="3098"/>
                    <a:pt x="2654" y="2617"/>
                    <a:pt x="2202" y="2325"/>
                  </a:cubicBezTo>
                  <a:cubicBezTo>
                    <a:pt x="2070" y="2235"/>
                    <a:pt x="1917" y="2176"/>
                    <a:pt x="1761" y="2151"/>
                  </a:cubicBezTo>
                  <a:cubicBezTo>
                    <a:pt x="1761" y="2151"/>
                    <a:pt x="2490" y="2104"/>
                    <a:pt x="2337" y="1637"/>
                  </a:cubicBezTo>
                  <a:cubicBezTo>
                    <a:pt x="2271" y="1432"/>
                    <a:pt x="2112" y="1375"/>
                    <a:pt x="1956" y="1375"/>
                  </a:cubicBezTo>
                  <a:cubicBezTo>
                    <a:pt x="1760" y="1375"/>
                    <a:pt x="1570" y="1464"/>
                    <a:pt x="1570" y="1464"/>
                  </a:cubicBezTo>
                  <a:cubicBezTo>
                    <a:pt x="2130" y="1048"/>
                    <a:pt x="2053" y="806"/>
                    <a:pt x="1900" y="602"/>
                  </a:cubicBezTo>
                  <a:cubicBezTo>
                    <a:pt x="1864" y="554"/>
                    <a:pt x="1813" y="533"/>
                    <a:pt x="1755" y="533"/>
                  </a:cubicBezTo>
                  <a:cubicBezTo>
                    <a:pt x="1573" y="533"/>
                    <a:pt x="1326" y="736"/>
                    <a:pt x="1264" y="878"/>
                  </a:cubicBezTo>
                  <a:cubicBezTo>
                    <a:pt x="1487" y="264"/>
                    <a:pt x="1414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3"/>
            <p:cNvSpPr/>
            <p:nvPr/>
          </p:nvSpPr>
          <p:spPr>
            <a:xfrm>
              <a:off x="1041975" y="2903400"/>
              <a:ext cx="28975" cy="51025"/>
            </a:xfrm>
            <a:custGeom>
              <a:avLst/>
              <a:gdLst/>
              <a:ahLst/>
              <a:cxnLst/>
              <a:rect l="l" t="t" r="r" b="b"/>
              <a:pathLst>
                <a:path w="1159" h="2041" extrusionOk="0">
                  <a:moveTo>
                    <a:pt x="463" y="1"/>
                  </a:moveTo>
                  <a:cubicBezTo>
                    <a:pt x="0" y="331"/>
                    <a:pt x="0" y="1248"/>
                    <a:pt x="0" y="1248"/>
                  </a:cubicBezTo>
                  <a:cubicBezTo>
                    <a:pt x="0" y="1248"/>
                    <a:pt x="246" y="1939"/>
                    <a:pt x="1001" y="2041"/>
                  </a:cubicBezTo>
                  <a:cubicBezTo>
                    <a:pt x="853" y="1608"/>
                    <a:pt x="641" y="1387"/>
                    <a:pt x="641" y="1387"/>
                  </a:cubicBezTo>
                  <a:cubicBezTo>
                    <a:pt x="641" y="1387"/>
                    <a:pt x="1056" y="1269"/>
                    <a:pt x="1158" y="874"/>
                  </a:cubicBezTo>
                  <a:cubicBezTo>
                    <a:pt x="984" y="762"/>
                    <a:pt x="835" y="731"/>
                    <a:pt x="723" y="731"/>
                  </a:cubicBezTo>
                  <a:cubicBezTo>
                    <a:pt x="580" y="731"/>
                    <a:pt x="497" y="781"/>
                    <a:pt x="497" y="781"/>
                  </a:cubicBezTo>
                  <a:cubicBezTo>
                    <a:pt x="497" y="781"/>
                    <a:pt x="683" y="459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3"/>
            <p:cNvSpPr/>
            <p:nvPr/>
          </p:nvSpPr>
          <p:spPr>
            <a:xfrm>
              <a:off x="871775" y="2933525"/>
              <a:ext cx="176575" cy="25625"/>
            </a:xfrm>
            <a:custGeom>
              <a:avLst/>
              <a:gdLst/>
              <a:ahLst/>
              <a:cxnLst/>
              <a:rect l="l" t="t" r="r" b="b"/>
              <a:pathLst>
                <a:path w="7063" h="1025" extrusionOk="0">
                  <a:moveTo>
                    <a:pt x="7025" y="0"/>
                  </a:moveTo>
                  <a:cubicBezTo>
                    <a:pt x="6991" y="12"/>
                    <a:pt x="4587" y="925"/>
                    <a:pt x="2378" y="925"/>
                  </a:cubicBezTo>
                  <a:cubicBezTo>
                    <a:pt x="1524" y="925"/>
                    <a:pt x="700" y="789"/>
                    <a:pt x="52" y="412"/>
                  </a:cubicBezTo>
                  <a:lnTo>
                    <a:pt x="1" y="496"/>
                  </a:lnTo>
                  <a:cubicBezTo>
                    <a:pt x="678" y="890"/>
                    <a:pt x="1539" y="1025"/>
                    <a:pt x="2400" y="1025"/>
                  </a:cubicBezTo>
                  <a:cubicBezTo>
                    <a:pt x="3114" y="1025"/>
                    <a:pt x="3827" y="932"/>
                    <a:pt x="4433" y="819"/>
                  </a:cubicBezTo>
                  <a:cubicBezTo>
                    <a:pt x="5328" y="649"/>
                    <a:pt x="6206" y="407"/>
                    <a:pt x="7063" y="93"/>
                  </a:cubicBezTo>
                  <a:lnTo>
                    <a:pt x="70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3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3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3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3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3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3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3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3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3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3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3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3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3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3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3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3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3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3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3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3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3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3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3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3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3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3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3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3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3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3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3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3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3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3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3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3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3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3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3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3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3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3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3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3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3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3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3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3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3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3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3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3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3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3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3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3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3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3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3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3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3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3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3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3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3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3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3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3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3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3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3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3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3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3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3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3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3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3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3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3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3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3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3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3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3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3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3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3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3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3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3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3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3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3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3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3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3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3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3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3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3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3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3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3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3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3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3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3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3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3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3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3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3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3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3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3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3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3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3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3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3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3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3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3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3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3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3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3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3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3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3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3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3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3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3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3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3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3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3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3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3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3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3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3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3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3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3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3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3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3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3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3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3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3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3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3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3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3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3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3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3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3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3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3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3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3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3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3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3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3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3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3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3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3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3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3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3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3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3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3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3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3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3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3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3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3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3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3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3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3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3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3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3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3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3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3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3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3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3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3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3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3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3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3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3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3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3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3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3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3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3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3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3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3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3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3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3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3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3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3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3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3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3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3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3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3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3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3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3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3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3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3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3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3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3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3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3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3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3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3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3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3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3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3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3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3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3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3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3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3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3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3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3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3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3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3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3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3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3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3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3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3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3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3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3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3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3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3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3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3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3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3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3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3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3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3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3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3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3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3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3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3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3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3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3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3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3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3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3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3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3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3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3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3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3" name="Google Shape;4003;p13"/>
          <p:cNvGrpSpPr/>
          <p:nvPr/>
        </p:nvGrpSpPr>
        <p:grpSpPr>
          <a:xfrm>
            <a:off x="4190300" y="-494691"/>
            <a:ext cx="763400" cy="1577166"/>
            <a:chOff x="4190300" y="-189891"/>
            <a:chExt cx="763400" cy="1577166"/>
          </a:xfrm>
        </p:grpSpPr>
        <p:sp>
          <p:nvSpPr>
            <p:cNvPr id="4004" name="Google Shape;4004;p13"/>
            <p:cNvSpPr/>
            <p:nvPr/>
          </p:nvSpPr>
          <p:spPr>
            <a:xfrm rot="10800000">
              <a:off x="4401205" y="-4819"/>
              <a:ext cx="272416" cy="231424"/>
            </a:xfrm>
            <a:custGeom>
              <a:avLst/>
              <a:gdLst/>
              <a:ahLst/>
              <a:cxnLst/>
              <a:rect l="l" t="t" r="r" b="b"/>
              <a:pathLst>
                <a:path w="1528" h="1298" extrusionOk="0">
                  <a:moveTo>
                    <a:pt x="1405" y="1"/>
                  </a:moveTo>
                  <a:cubicBezTo>
                    <a:pt x="1366" y="1"/>
                    <a:pt x="1325" y="10"/>
                    <a:pt x="1298" y="15"/>
                  </a:cubicBezTo>
                  <a:cubicBezTo>
                    <a:pt x="1156" y="32"/>
                    <a:pt x="1019" y="64"/>
                    <a:pt x="887" y="114"/>
                  </a:cubicBezTo>
                  <a:cubicBezTo>
                    <a:pt x="729" y="179"/>
                    <a:pt x="592" y="272"/>
                    <a:pt x="471" y="387"/>
                  </a:cubicBezTo>
                  <a:cubicBezTo>
                    <a:pt x="400" y="448"/>
                    <a:pt x="346" y="513"/>
                    <a:pt x="296" y="590"/>
                  </a:cubicBezTo>
                  <a:cubicBezTo>
                    <a:pt x="214" y="710"/>
                    <a:pt x="1" y="1126"/>
                    <a:pt x="192" y="1274"/>
                  </a:cubicBezTo>
                  <a:cubicBezTo>
                    <a:pt x="215" y="1291"/>
                    <a:pt x="240" y="1298"/>
                    <a:pt x="266" y="1298"/>
                  </a:cubicBezTo>
                  <a:cubicBezTo>
                    <a:pt x="403" y="1298"/>
                    <a:pt x="573" y="1100"/>
                    <a:pt x="647" y="1050"/>
                  </a:cubicBezTo>
                  <a:cubicBezTo>
                    <a:pt x="964" y="825"/>
                    <a:pt x="1150" y="552"/>
                    <a:pt x="1396" y="261"/>
                  </a:cubicBezTo>
                  <a:cubicBezTo>
                    <a:pt x="1435" y="218"/>
                    <a:pt x="1528" y="141"/>
                    <a:pt x="1511" y="70"/>
                  </a:cubicBezTo>
                  <a:cubicBezTo>
                    <a:pt x="1499" y="15"/>
                    <a:pt x="1454" y="1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3"/>
            <p:cNvSpPr/>
            <p:nvPr/>
          </p:nvSpPr>
          <p:spPr>
            <a:xfrm rot="10800000">
              <a:off x="4614787" y="534330"/>
              <a:ext cx="156354" cy="335368"/>
            </a:xfrm>
            <a:custGeom>
              <a:avLst/>
              <a:gdLst/>
              <a:ahLst/>
              <a:cxnLst/>
              <a:rect l="l" t="t" r="r" b="b"/>
              <a:pathLst>
                <a:path w="877" h="1881" extrusionOk="0">
                  <a:moveTo>
                    <a:pt x="796" y="1"/>
                  </a:moveTo>
                  <a:cubicBezTo>
                    <a:pt x="780" y="1"/>
                    <a:pt x="767" y="14"/>
                    <a:pt x="739" y="31"/>
                  </a:cubicBezTo>
                  <a:cubicBezTo>
                    <a:pt x="619" y="97"/>
                    <a:pt x="515" y="322"/>
                    <a:pt x="466" y="442"/>
                  </a:cubicBezTo>
                  <a:cubicBezTo>
                    <a:pt x="252" y="929"/>
                    <a:pt x="0" y="1383"/>
                    <a:pt x="290" y="1876"/>
                  </a:cubicBezTo>
                  <a:cubicBezTo>
                    <a:pt x="299" y="1879"/>
                    <a:pt x="307" y="1880"/>
                    <a:pt x="315" y="1880"/>
                  </a:cubicBezTo>
                  <a:cubicBezTo>
                    <a:pt x="409" y="1880"/>
                    <a:pt x="491" y="1689"/>
                    <a:pt x="526" y="1619"/>
                  </a:cubicBezTo>
                  <a:cubicBezTo>
                    <a:pt x="591" y="1498"/>
                    <a:pt x="646" y="1362"/>
                    <a:pt x="685" y="1230"/>
                  </a:cubicBezTo>
                  <a:cubicBezTo>
                    <a:pt x="767" y="880"/>
                    <a:pt x="821" y="524"/>
                    <a:pt x="860" y="174"/>
                  </a:cubicBezTo>
                  <a:cubicBezTo>
                    <a:pt x="865" y="108"/>
                    <a:pt x="876" y="48"/>
                    <a:pt x="832" y="15"/>
                  </a:cubicBezTo>
                  <a:cubicBezTo>
                    <a:pt x="817" y="5"/>
                    <a:pt x="806" y="1"/>
                    <a:pt x="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3"/>
            <p:cNvSpPr/>
            <p:nvPr/>
          </p:nvSpPr>
          <p:spPr>
            <a:xfrm rot="10800000">
              <a:off x="4466991" y="397761"/>
              <a:ext cx="253518" cy="194874"/>
            </a:xfrm>
            <a:custGeom>
              <a:avLst/>
              <a:gdLst/>
              <a:ahLst/>
              <a:cxnLst/>
              <a:rect l="l" t="t" r="r" b="b"/>
              <a:pathLst>
                <a:path w="1422" h="1093" extrusionOk="0">
                  <a:moveTo>
                    <a:pt x="1218" y="1"/>
                  </a:moveTo>
                  <a:cubicBezTo>
                    <a:pt x="1183" y="1"/>
                    <a:pt x="1148" y="5"/>
                    <a:pt x="1118" y="10"/>
                  </a:cubicBezTo>
                  <a:cubicBezTo>
                    <a:pt x="964" y="26"/>
                    <a:pt x="811" y="54"/>
                    <a:pt x="663" y="98"/>
                  </a:cubicBezTo>
                  <a:cubicBezTo>
                    <a:pt x="532" y="147"/>
                    <a:pt x="417" y="229"/>
                    <a:pt x="324" y="333"/>
                  </a:cubicBezTo>
                  <a:cubicBezTo>
                    <a:pt x="187" y="497"/>
                    <a:pt x="1" y="853"/>
                    <a:pt x="154" y="1028"/>
                  </a:cubicBezTo>
                  <a:cubicBezTo>
                    <a:pt x="198" y="1076"/>
                    <a:pt x="228" y="1093"/>
                    <a:pt x="259" y="1093"/>
                  </a:cubicBezTo>
                  <a:cubicBezTo>
                    <a:pt x="305" y="1093"/>
                    <a:pt x="350" y="1054"/>
                    <a:pt x="439" y="1028"/>
                  </a:cubicBezTo>
                  <a:cubicBezTo>
                    <a:pt x="532" y="1001"/>
                    <a:pt x="636" y="924"/>
                    <a:pt x="784" y="793"/>
                  </a:cubicBezTo>
                  <a:cubicBezTo>
                    <a:pt x="926" y="661"/>
                    <a:pt x="1216" y="382"/>
                    <a:pt x="1347" y="158"/>
                  </a:cubicBezTo>
                  <a:cubicBezTo>
                    <a:pt x="1421" y="35"/>
                    <a:pt x="1323" y="1"/>
                    <a:pt x="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3"/>
            <p:cNvSpPr/>
            <p:nvPr/>
          </p:nvSpPr>
          <p:spPr>
            <a:xfrm rot="10800000">
              <a:off x="4694834" y="390808"/>
              <a:ext cx="258866" cy="178649"/>
            </a:xfrm>
            <a:custGeom>
              <a:avLst/>
              <a:gdLst/>
              <a:ahLst/>
              <a:cxnLst/>
              <a:rect l="l" t="t" r="r" b="b"/>
              <a:pathLst>
                <a:path w="1452" h="1002" extrusionOk="0">
                  <a:moveTo>
                    <a:pt x="147" y="0"/>
                  </a:moveTo>
                  <a:cubicBezTo>
                    <a:pt x="95" y="0"/>
                    <a:pt x="50" y="18"/>
                    <a:pt x="28" y="72"/>
                  </a:cubicBezTo>
                  <a:cubicBezTo>
                    <a:pt x="1" y="148"/>
                    <a:pt x="66" y="241"/>
                    <a:pt x="99" y="307"/>
                  </a:cubicBezTo>
                  <a:cubicBezTo>
                    <a:pt x="138" y="389"/>
                    <a:pt x="181" y="471"/>
                    <a:pt x="225" y="553"/>
                  </a:cubicBezTo>
                  <a:cubicBezTo>
                    <a:pt x="302" y="679"/>
                    <a:pt x="411" y="789"/>
                    <a:pt x="537" y="871"/>
                  </a:cubicBezTo>
                  <a:cubicBezTo>
                    <a:pt x="699" y="961"/>
                    <a:pt x="858" y="1002"/>
                    <a:pt x="1021" y="1002"/>
                  </a:cubicBezTo>
                  <a:cubicBezTo>
                    <a:pt x="1145" y="1002"/>
                    <a:pt x="1270" y="979"/>
                    <a:pt x="1402" y="936"/>
                  </a:cubicBezTo>
                  <a:cubicBezTo>
                    <a:pt x="1451" y="756"/>
                    <a:pt x="1309" y="641"/>
                    <a:pt x="1205" y="509"/>
                  </a:cubicBezTo>
                  <a:cubicBezTo>
                    <a:pt x="1112" y="378"/>
                    <a:pt x="986" y="269"/>
                    <a:pt x="838" y="197"/>
                  </a:cubicBezTo>
                  <a:cubicBezTo>
                    <a:pt x="690" y="132"/>
                    <a:pt x="543" y="83"/>
                    <a:pt x="384" y="55"/>
                  </a:cubicBezTo>
                  <a:cubicBezTo>
                    <a:pt x="327" y="42"/>
                    <a:pt x="229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3"/>
            <p:cNvSpPr/>
            <p:nvPr/>
          </p:nvSpPr>
          <p:spPr>
            <a:xfrm rot="10800000">
              <a:off x="4624592" y="175611"/>
              <a:ext cx="227488" cy="204145"/>
            </a:xfrm>
            <a:custGeom>
              <a:avLst/>
              <a:gdLst/>
              <a:ahLst/>
              <a:cxnLst/>
              <a:rect l="l" t="t" r="r" b="b"/>
              <a:pathLst>
                <a:path w="1276" h="1145" extrusionOk="0">
                  <a:moveTo>
                    <a:pt x="122" y="1"/>
                  </a:moveTo>
                  <a:cubicBezTo>
                    <a:pt x="83" y="1"/>
                    <a:pt x="50" y="17"/>
                    <a:pt x="33" y="64"/>
                  </a:cubicBezTo>
                  <a:cubicBezTo>
                    <a:pt x="0" y="135"/>
                    <a:pt x="49" y="239"/>
                    <a:pt x="71" y="305"/>
                  </a:cubicBezTo>
                  <a:cubicBezTo>
                    <a:pt x="93" y="392"/>
                    <a:pt x="120" y="475"/>
                    <a:pt x="159" y="551"/>
                  </a:cubicBezTo>
                  <a:cubicBezTo>
                    <a:pt x="230" y="704"/>
                    <a:pt x="334" y="836"/>
                    <a:pt x="465" y="945"/>
                  </a:cubicBezTo>
                  <a:cubicBezTo>
                    <a:pt x="624" y="1061"/>
                    <a:pt x="797" y="1145"/>
                    <a:pt x="977" y="1145"/>
                  </a:cubicBezTo>
                  <a:cubicBezTo>
                    <a:pt x="1052" y="1145"/>
                    <a:pt x="1127" y="1131"/>
                    <a:pt x="1204" y="1099"/>
                  </a:cubicBezTo>
                  <a:cubicBezTo>
                    <a:pt x="1259" y="1033"/>
                    <a:pt x="1275" y="945"/>
                    <a:pt x="1248" y="869"/>
                  </a:cubicBezTo>
                  <a:cubicBezTo>
                    <a:pt x="1226" y="781"/>
                    <a:pt x="1188" y="699"/>
                    <a:pt x="1133" y="628"/>
                  </a:cubicBezTo>
                  <a:cubicBezTo>
                    <a:pt x="1029" y="496"/>
                    <a:pt x="903" y="381"/>
                    <a:pt x="766" y="288"/>
                  </a:cubicBezTo>
                  <a:cubicBezTo>
                    <a:pt x="630" y="201"/>
                    <a:pt x="482" y="130"/>
                    <a:pt x="334" y="75"/>
                  </a:cubicBezTo>
                  <a:cubicBezTo>
                    <a:pt x="281" y="54"/>
                    <a:pt x="192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3"/>
            <p:cNvSpPr/>
            <p:nvPr/>
          </p:nvSpPr>
          <p:spPr>
            <a:xfrm rot="10800000">
              <a:off x="4380703" y="200393"/>
              <a:ext cx="266532" cy="190416"/>
            </a:xfrm>
            <a:custGeom>
              <a:avLst/>
              <a:gdLst/>
              <a:ahLst/>
              <a:cxnLst/>
              <a:rect l="l" t="t" r="r" b="b"/>
              <a:pathLst>
                <a:path w="1495" h="1068" extrusionOk="0">
                  <a:moveTo>
                    <a:pt x="1362" y="1"/>
                  </a:moveTo>
                  <a:cubicBezTo>
                    <a:pt x="1322" y="1"/>
                    <a:pt x="1278" y="14"/>
                    <a:pt x="1243" y="22"/>
                  </a:cubicBezTo>
                  <a:cubicBezTo>
                    <a:pt x="1095" y="49"/>
                    <a:pt x="947" y="93"/>
                    <a:pt x="805" y="148"/>
                  </a:cubicBezTo>
                  <a:cubicBezTo>
                    <a:pt x="657" y="208"/>
                    <a:pt x="520" y="296"/>
                    <a:pt x="400" y="405"/>
                  </a:cubicBezTo>
                  <a:cubicBezTo>
                    <a:pt x="356" y="454"/>
                    <a:pt x="318" y="509"/>
                    <a:pt x="280" y="564"/>
                  </a:cubicBezTo>
                  <a:cubicBezTo>
                    <a:pt x="247" y="641"/>
                    <a:pt x="0" y="859"/>
                    <a:pt x="44" y="942"/>
                  </a:cubicBezTo>
                  <a:cubicBezTo>
                    <a:pt x="96" y="1034"/>
                    <a:pt x="165" y="1067"/>
                    <a:pt x="257" y="1067"/>
                  </a:cubicBezTo>
                  <a:cubicBezTo>
                    <a:pt x="338" y="1067"/>
                    <a:pt x="437" y="1041"/>
                    <a:pt x="559" y="1007"/>
                  </a:cubicBezTo>
                  <a:cubicBezTo>
                    <a:pt x="657" y="974"/>
                    <a:pt x="1248" y="460"/>
                    <a:pt x="1358" y="257"/>
                  </a:cubicBezTo>
                  <a:cubicBezTo>
                    <a:pt x="1363" y="241"/>
                    <a:pt x="1495" y="121"/>
                    <a:pt x="1467" y="66"/>
                  </a:cubicBezTo>
                  <a:cubicBezTo>
                    <a:pt x="1445" y="15"/>
                    <a:pt x="1405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3"/>
            <p:cNvSpPr/>
            <p:nvPr/>
          </p:nvSpPr>
          <p:spPr>
            <a:xfrm rot="10800000">
              <a:off x="4623701" y="-8740"/>
              <a:ext cx="187553" cy="102518"/>
            </a:xfrm>
            <a:custGeom>
              <a:avLst/>
              <a:gdLst/>
              <a:ahLst/>
              <a:cxnLst/>
              <a:rect l="l" t="t" r="r" b="b"/>
              <a:pathLst>
                <a:path w="1052" h="575" extrusionOk="0">
                  <a:moveTo>
                    <a:pt x="124" y="1"/>
                  </a:moveTo>
                  <a:cubicBezTo>
                    <a:pt x="81" y="1"/>
                    <a:pt x="44" y="14"/>
                    <a:pt x="28" y="64"/>
                  </a:cubicBezTo>
                  <a:cubicBezTo>
                    <a:pt x="1" y="168"/>
                    <a:pt x="116" y="272"/>
                    <a:pt x="176" y="327"/>
                  </a:cubicBezTo>
                  <a:cubicBezTo>
                    <a:pt x="297" y="458"/>
                    <a:pt x="461" y="535"/>
                    <a:pt x="641" y="551"/>
                  </a:cubicBezTo>
                  <a:cubicBezTo>
                    <a:pt x="725" y="568"/>
                    <a:pt x="809" y="575"/>
                    <a:pt x="892" y="575"/>
                  </a:cubicBezTo>
                  <a:cubicBezTo>
                    <a:pt x="918" y="575"/>
                    <a:pt x="944" y="574"/>
                    <a:pt x="970" y="573"/>
                  </a:cubicBezTo>
                  <a:cubicBezTo>
                    <a:pt x="1052" y="556"/>
                    <a:pt x="1046" y="507"/>
                    <a:pt x="1003" y="436"/>
                  </a:cubicBezTo>
                  <a:cubicBezTo>
                    <a:pt x="970" y="387"/>
                    <a:pt x="948" y="332"/>
                    <a:pt x="926" y="277"/>
                  </a:cubicBezTo>
                  <a:cubicBezTo>
                    <a:pt x="734" y="80"/>
                    <a:pt x="521" y="53"/>
                    <a:pt x="269" y="20"/>
                  </a:cubicBezTo>
                  <a:cubicBezTo>
                    <a:pt x="226" y="17"/>
                    <a:pt x="17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3"/>
            <p:cNvSpPr/>
            <p:nvPr/>
          </p:nvSpPr>
          <p:spPr>
            <a:xfrm rot="10800000">
              <a:off x="4471448" y="-189891"/>
              <a:ext cx="250843" cy="735991"/>
            </a:xfrm>
            <a:custGeom>
              <a:avLst/>
              <a:gdLst/>
              <a:ahLst/>
              <a:cxnLst/>
              <a:rect l="l" t="t" r="r" b="b"/>
              <a:pathLst>
                <a:path w="1407" h="4128" extrusionOk="0">
                  <a:moveTo>
                    <a:pt x="109" y="12"/>
                  </a:moveTo>
                  <a:lnTo>
                    <a:pt x="109" y="12"/>
                  </a:lnTo>
                  <a:cubicBezTo>
                    <a:pt x="38" y="17"/>
                    <a:pt x="11" y="1"/>
                    <a:pt x="5" y="94"/>
                  </a:cubicBezTo>
                  <a:cubicBezTo>
                    <a:pt x="0" y="149"/>
                    <a:pt x="5" y="203"/>
                    <a:pt x="11" y="258"/>
                  </a:cubicBezTo>
                  <a:cubicBezTo>
                    <a:pt x="22" y="389"/>
                    <a:pt x="38" y="515"/>
                    <a:pt x="66" y="641"/>
                  </a:cubicBezTo>
                  <a:cubicBezTo>
                    <a:pt x="164" y="1041"/>
                    <a:pt x="219" y="833"/>
                    <a:pt x="438" y="1473"/>
                  </a:cubicBezTo>
                  <a:cubicBezTo>
                    <a:pt x="531" y="1730"/>
                    <a:pt x="197" y="3017"/>
                    <a:pt x="744" y="3581"/>
                  </a:cubicBezTo>
                  <a:cubicBezTo>
                    <a:pt x="1045" y="3893"/>
                    <a:pt x="952" y="3914"/>
                    <a:pt x="1215" y="4068"/>
                  </a:cubicBezTo>
                  <a:cubicBezTo>
                    <a:pt x="1314" y="4128"/>
                    <a:pt x="1319" y="4090"/>
                    <a:pt x="1407" y="4117"/>
                  </a:cubicBezTo>
                  <a:cubicBezTo>
                    <a:pt x="1308" y="4040"/>
                    <a:pt x="1210" y="3958"/>
                    <a:pt x="1122" y="3865"/>
                  </a:cubicBezTo>
                  <a:cubicBezTo>
                    <a:pt x="969" y="3717"/>
                    <a:pt x="624" y="3367"/>
                    <a:pt x="515" y="2885"/>
                  </a:cubicBezTo>
                  <a:cubicBezTo>
                    <a:pt x="372" y="2272"/>
                    <a:pt x="723" y="1856"/>
                    <a:pt x="515" y="1418"/>
                  </a:cubicBezTo>
                  <a:cubicBezTo>
                    <a:pt x="411" y="1200"/>
                    <a:pt x="350" y="1090"/>
                    <a:pt x="350" y="1090"/>
                  </a:cubicBezTo>
                  <a:cubicBezTo>
                    <a:pt x="230" y="871"/>
                    <a:pt x="181" y="833"/>
                    <a:pt x="153" y="696"/>
                  </a:cubicBezTo>
                  <a:cubicBezTo>
                    <a:pt x="99" y="472"/>
                    <a:pt x="82" y="236"/>
                    <a:pt x="109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3"/>
            <p:cNvSpPr/>
            <p:nvPr/>
          </p:nvSpPr>
          <p:spPr>
            <a:xfrm rot="10800000">
              <a:off x="4470378" y="512401"/>
              <a:ext cx="272416" cy="231424"/>
            </a:xfrm>
            <a:custGeom>
              <a:avLst/>
              <a:gdLst/>
              <a:ahLst/>
              <a:cxnLst/>
              <a:rect l="l" t="t" r="r" b="b"/>
              <a:pathLst>
                <a:path w="1528" h="1298" extrusionOk="0">
                  <a:moveTo>
                    <a:pt x="123" y="1"/>
                  </a:moveTo>
                  <a:cubicBezTo>
                    <a:pt x="74" y="1"/>
                    <a:pt x="29" y="15"/>
                    <a:pt x="17" y="70"/>
                  </a:cubicBezTo>
                  <a:cubicBezTo>
                    <a:pt x="0" y="141"/>
                    <a:pt x="93" y="218"/>
                    <a:pt x="131" y="261"/>
                  </a:cubicBezTo>
                  <a:cubicBezTo>
                    <a:pt x="378" y="552"/>
                    <a:pt x="558" y="825"/>
                    <a:pt x="876" y="1050"/>
                  </a:cubicBezTo>
                  <a:cubicBezTo>
                    <a:pt x="954" y="1100"/>
                    <a:pt x="1125" y="1298"/>
                    <a:pt x="1259" y="1298"/>
                  </a:cubicBezTo>
                  <a:cubicBezTo>
                    <a:pt x="1284" y="1298"/>
                    <a:pt x="1308" y="1291"/>
                    <a:pt x="1330" y="1274"/>
                  </a:cubicBezTo>
                  <a:cubicBezTo>
                    <a:pt x="1527" y="1126"/>
                    <a:pt x="1314" y="710"/>
                    <a:pt x="1232" y="590"/>
                  </a:cubicBezTo>
                  <a:cubicBezTo>
                    <a:pt x="1182" y="513"/>
                    <a:pt x="1122" y="448"/>
                    <a:pt x="1056" y="387"/>
                  </a:cubicBezTo>
                  <a:cubicBezTo>
                    <a:pt x="936" y="272"/>
                    <a:pt x="794" y="179"/>
                    <a:pt x="640" y="114"/>
                  </a:cubicBezTo>
                  <a:cubicBezTo>
                    <a:pt x="509" y="64"/>
                    <a:pt x="372" y="32"/>
                    <a:pt x="230" y="15"/>
                  </a:cubicBezTo>
                  <a:cubicBezTo>
                    <a:pt x="203" y="10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3"/>
            <p:cNvSpPr/>
            <p:nvPr/>
          </p:nvSpPr>
          <p:spPr>
            <a:xfrm rot="10800000">
              <a:off x="4373751" y="1052442"/>
              <a:ext cx="155462" cy="334833"/>
            </a:xfrm>
            <a:custGeom>
              <a:avLst/>
              <a:gdLst/>
              <a:ahLst/>
              <a:cxnLst/>
              <a:rect l="l" t="t" r="r" b="b"/>
              <a:pathLst>
                <a:path w="872" h="1878" extrusionOk="0">
                  <a:moveTo>
                    <a:pt x="81" y="0"/>
                  </a:moveTo>
                  <a:cubicBezTo>
                    <a:pt x="72" y="0"/>
                    <a:pt x="61" y="5"/>
                    <a:pt x="45" y="17"/>
                  </a:cubicBezTo>
                  <a:cubicBezTo>
                    <a:pt x="1" y="44"/>
                    <a:pt x="12" y="110"/>
                    <a:pt x="17" y="170"/>
                  </a:cubicBezTo>
                  <a:cubicBezTo>
                    <a:pt x="56" y="526"/>
                    <a:pt x="110" y="876"/>
                    <a:pt x="192" y="1227"/>
                  </a:cubicBezTo>
                  <a:cubicBezTo>
                    <a:pt x="231" y="1364"/>
                    <a:pt x="285" y="1495"/>
                    <a:pt x="351" y="1621"/>
                  </a:cubicBezTo>
                  <a:cubicBezTo>
                    <a:pt x="386" y="1691"/>
                    <a:pt x="468" y="1877"/>
                    <a:pt x="561" y="1877"/>
                  </a:cubicBezTo>
                  <a:cubicBezTo>
                    <a:pt x="570" y="1877"/>
                    <a:pt x="578" y="1876"/>
                    <a:pt x="586" y="1873"/>
                  </a:cubicBezTo>
                  <a:cubicBezTo>
                    <a:pt x="871" y="1380"/>
                    <a:pt x="625" y="931"/>
                    <a:pt x="411" y="438"/>
                  </a:cubicBezTo>
                  <a:cubicBezTo>
                    <a:pt x="362" y="318"/>
                    <a:pt x="253" y="99"/>
                    <a:pt x="138" y="28"/>
                  </a:cubicBezTo>
                  <a:cubicBezTo>
                    <a:pt x="110" y="14"/>
                    <a:pt x="98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3"/>
            <p:cNvSpPr/>
            <p:nvPr/>
          </p:nvSpPr>
          <p:spPr>
            <a:xfrm rot="10800000">
              <a:off x="4423669" y="914981"/>
              <a:ext cx="254231" cy="194874"/>
            </a:xfrm>
            <a:custGeom>
              <a:avLst/>
              <a:gdLst/>
              <a:ahLst/>
              <a:cxnLst/>
              <a:rect l="l" t="t" r="r" b="b"/>
              <a:pathLst>
                <a:path w="1426" h="1093" extrusionOk="0">
                  <a:moveTo>
                    <a:pt x="206" y="1"/>
                  </a:moveTo>
                  <a:cubicBezTo>
                    <a:pt x="102" y="1"/>
                    <a:pt x="0" y="35"/>
                    <a:pt x="74" y="158"/>
                  </a:cubicBezTo>
                  <a:cubicBezTo>
                    <a:pt x="205" y="382"/>
                    <a:pt x="501" y="661"/>
                    <a:pt x="643" y="793"/>
                  </a:cubicBezTo>
                  <a:cubicBezTo>
                    <a:pt x="786" y="924"/>
                    <a:pt x="890" y="1001"/>
                    <a:pt x="983" y="1028"/>
                  </a:cubicBezTo>
                  <a:cubicBezTo>
                    <a:pt x="1072" y="1054"/>
                    <a:pt x="1117" y="1093"/>
                    <a:pt x="1163" y="1093"/>
                  </a:cubicBezTo>
                  <a:cubicBezTo>
                    <a:pt x="1193" y="1093"/>
                    <a:pt x="1224" y="1076"/>
                    <a:pt x="1267" y="1028"/>
                  </a:cubicBezTo>
                  <a:cubicBezTo>
                    <a:pt x="1426" y="853"/>
                    <a:pt x="1240" y="492"/>
                    <a:pt x="1103" y="333"/>
                  </a:cubicBezTo>
                  <a:cubicBezTo>
                    <a:pt x="1004" y="229"/>
                    <a:pt x="890" y="147"/>
                    <a:pt x="758" y="98"/>
                  </a:cubicBezTo>
                  <a:cubicBezTo>
                    <a:pt x="610" y="54"/>
                    <a:pt x="457" y="26"/>
                    <a:pt x="304" y="10"/>
                  </a:cubicBezTo>
                  <a:cubicBezTo>
                    <a:pt x="275" y="5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3"/>
            <p:cNvSpPr/>
            <p:nvPr/>
          </p:nvSpPr>
          <p:spPr>
            <a:xfrm rot="10800000">
              <a:off x="4190300" y="907493"/>
              <a:ext cx="259758" cy="178292"/>
            </a:xfrm>
            <a:custGeom>
              <a:avLst/>
              <a:gdLst/>
              <a:ahLst/>
              <a:cxnLst/>
              <a:rect l="l" t="t" r="r" b="b"/>
              <a:pathLst>
                <a:path w="1457" h="1000" extrusionOk="0">
                  <a:moveTo>
                    <a:pt x="1305" y="1"/>
                  </a:moveTo>
                  <a:cubicBezTo>
                    <a:pt x="1224" y="1"/>
                    <a:pt x="1124" y="40"/>
                    <a:pt x="1068" y="50"/>
                  </a:cubicBezTo>
                  <a:cubicBezTo>
                    <a:pt x="914" y="83"/>
                    <a:pt x="761" y="132"/>
                    <a:pt x="619" y="192"/>
                  </a:cubicBezTo>
                  <a:cubicBezTo>
                    <a:pt x="471" y="269"/>
                    <a:pt x="345" y="373"/>
                    <a:pt x="246" y="510"/>
                  </a:cubicBezTo>
                  <a:cubicBezTo>
                    <a:pt x="148" y="636"/>
                    <a:pt x="0" y="745"/>
                    <a:pt x="49" y="937"/>
                  </a:cubicBezTo>
                  <a:cubicBezTo>
                    <a:pt x="183" y="977"/>
                    <a:pt x="310" y="1000"/>
                    <a:pt x="434" y="1000"/>
                  </a:cubicBezTo>
                  <a:cubicBezTo>
                    <a:pt x="599" y="1000"/>
                    <a:pt x="757" y="959"/>
                    <a:pt x="920" y="866"/>
                  </a:cubicBezTo>
                  <a:cubicBezTo>
                    <a:pt x="1046" y="789"/>
                    <a:pt x="1150" y="680"/>
                    <a:pt x="1226" y="548"/>
                  </a:cubicBezTo>
                  <a:cubicBezTo>
                    <a:pt x="1276" y="472"/>
                    <a:pt x="1319" y="390"/>
                    <a:pt x="1358" y="302"/>
                  </a:cubicBezTo>
                  <a:cubicBezTo>
                    <a:pt x="1385" y="242"/>
                    <a:pt x="1456" y="149"/>
                    <a:pt x="1423" y="72"/>
                  </a:cubicBezTo>
                  <a:cubicBezTo>
                    <a:pt x="1404" y="18"/>
                    <a:pt x="1358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3"/>
            <p:cNvSpPr/>
            <p:nvPr/>
          </p:nvSpPr>
          <p:spPr>
            <a:xfrm rot="10800000">
              <a:off x="4292811" y="692831"/>
              <a:ext cx="226597" cy="204145"/>
            </a:xfrm>
            <a:custGeom>
              <a:avLst/>
              <a:gdLst/>
              <a:ahLst/>
              <a:cxnLst/>
              <a:rect l="l" t="t" r="r" b="b"/>
              <a:pathLst>
                <a:path w="1271" h="1145" extrusionOk="0">
                  <a:moveTo>
                    <a:pt x="1153" y="1"/>
                  </a:moveTo>
                  <a:cubicBezTo>
                    <a:pt x="1081" y="1"/>
                    <a:pt x="991" y="54"/>
                    <a:pt x="942" y="75"/>
                  </a:cubicBezTo>
                  <a:cubicBezTo>
                    <a:pt x="789" y="130"/>
                    <a:pt x="646" y="201"/>
                    <a:pt x="510" y="288"/>
                  </a:cubicBezTo>
                  <a:cubicBezTo>
                    <a:pt x="367" y="381"/>
                    <a:pt x="247" y="496"/>
                    <a:pt x="143" y="628"/>
                  </a:cubicBezTo>
                  <a:cubicBezTo>
                    <a:pt x="88" y="699"/>
                    <a:pt x="50" y="781"/>
                    <a:pt x="22" y="869"/>
                  </a:cubicBezTo>
                  <a:cubicBezTo>
                    <a:pt x="1" y="945"/>
                    <a:pt x="17" y="1033"/>
                    <a:pt x="66" y="1099"/>
                  </a:cubicBezTo>
                  <a:cubicBezTo>
                    <a:pt x="143" y="1131"/>
                    <a:pt x="219" y="1145"/>
                    <a:pt x="295" y="1145"/>
                  </a:cubicBezTo>
                  <a:cubicBezTo>
                    <a:pt x="477" y="1145"/>
                    <a:pt x="652" y="1061"/>
                    <a:pt x="811" y="945"/>
                  </a:cubicBezTo>
                  <a:cubicBezTo>
                    <a:pt x="942" y="836"/>
                    <a:pt x="1046" y="704"/>
                    <a:pt x="1112" y="551"/>
                  </a:cubicBezTo>
                  <a:cubicBezTo>
                    <a:pt x="1150" y="469"/>
                    <a:pt x="1183" y="392"/>
                    <a:pt x="1205" y="305"/>
                  </a:cubicBezTo>
                  <a:cubicBezTo>
                    <a:pt x="1227" y="239"/>
                    <a:pt x="1270" y="135"/>
                    <a:pt x="1243" y="64"/>
                  </a:cubicBezTo>
                  <a:cubicBezTo>
                    <a:pt x="1225" y="17"/>
                    <a:pt x="1192" y="1"/>
                    <a:pt x="1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3"/>
            <p:cNvSpPr/>
            <p:nvPr/>
          </p:nvSpPr>
          <p:spPr>
            <a:xfrm rot="10800000">
              <a:off x="4496764" y="718327"/>
              <a:ext cx="267602" cy="189703"/>
            </a:xfrm>
            <a:custGeom>
              <a:avLst/>
              <a:gdLst/>
              <a:ahLst/>
              <a:cxnLst/>
              <a:rect l="l" t="t" r="r" b="b"/>
              <a:pathLst>
                <a:path w="1501" h="1064" extrusionOk="0">
                  <a:moveTo>
                    <a:pt x="132" y="0"/>
                  </a:moveTo>
                  <a:cubicBezTo>
                    <a:pt x="90" y="0"/>
                    <a:pt x="50" y="14"/>
                    <a:pt x="28" y="60"/>
                  </a:cubicBezTo>
                  <a:cubicBezTo>
                    <a:pt x="1" y="121"/>
                    <a:pt x="132" y="241"/>
                    <a:pt x="143" y="257"/>
                  </a:cubicBezTo>
                  <a:cubicBezTo>
                    <a:pt x="252" y="454"/>
                    <a:pt x="844" y="974"/>
                    <a:pt x="937" y="1002"/>
                  </a:cubicBezTo>
                  <a:cubicBezTo>
                    <a:pt x="1062" y="1036"/>
                    <a:pt x="1163" y="1064"/>
                    <a:pt x="1244" y="1064"/>
                  </a:cubicBezTo>
                  <a:cubicBezTo>
                    <a:pt x="1333" y="1064"/>
                    <a:pt x="1400" y="1030"/>
                    <a:pt x="1451" y="936"/>
                  </a:cubicBezTo>
                  <a:cubicBezTo>
                    <a:pt x="1500" y="859"/>
                    <a:pt x="1260" y="641"/>
                    <a:pt x="1216" y="564"/>
                  </a:cubicBezTo>
                  <a:cubicBezTo>
                    <a:pt x="1183" y="509"/>
                    <a:pt x="1145" y="454"/>
                    <a:pt x="1095" y="405"/>
                  </a:cubicBezTo>
                  <a:cubicBezTo>
                    <a:pt x="980" y="296"/>
                    <a:pt x="844" y="214"/>
                    <a:pt x="696" y="148"/>
                  </a:cubicBezTo>
                  <a:cubicBezTo>
                    <a:pt x="553" y="93"/>
                    <a:pt x="406" y="49"/>
                    <a:pt x="252" y="22"/>
                  </a:cubicBezTo>
                  <a:cubicBezTo>
                    <a:pt x="220" y="14"/>
                    <a:pt x="17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3"/>
            <p:cNvSpPr/>
            <p:nvPr/>
          </p:nvSpPr>
          <p:spPr>
            <a:xfrm rot="10800000">
              <a:off x="4332925" y="508480"/>
              <a:ext cx="187375" cy="102518"/>
            </a:xfrm>
            <a:custGeom>
              <a:avLst/>
              <a:gdLst/>
              <a:ahLst/>
              <a:cxnLst/>
              <a:rect l="l" t="t" r="r" b="b"/>
              <a:pathLst>
                <a:path w="1051" h="575" extrusionOk="0">
                  <a:moveTo>
                    <a:pt x="925" y="1"/>
                  </a:moveTo>
                  <a:cubicBezTo>
                    <a:pt x="878" y="1"/>
                    <a:pt x="823" y="17"/>
                    <a:pt x="783" y="20"/>
                  </a:cubicBezTo>
                  <a:cubicBezTo>
                    <a:pt x="526" y="53"/>
                    <a:pt x="318" y="80"/>
                    <a:pt x="126" y="277"/>
                  </a:cubicBezTo>
                  <a:cubicBezTo>
                    <a:pt x="104" y="332"/>
                    <a:pt x="77" y="387"/>
                    <a:pt x="49" y="436"/>
                  </a:cubicBezTo>
                  <a:cubicBezTo>
                    <a:pt x="6" y="507"/>
                    <a:pt x="0" y="556"/>
                    <a:pt x="82" y="573"/>
                  </a:cubicBezTo>
                  <a:cubicBezTo>
                    <a:pt x="108" y="574"/>
                    <a:pt x="134" y="575"/>
                    <a:pt x="160" y="575"/>
                  </a:cubicBezTo>
                  <a:cubicBezTo>
                    <a:pt x="243" y="575"/>
                    <a:pt x="327" y="568"/>
                    <a:pt x="411" y="551"/>
                  </a:cubicBezTo>
                  <a:cubicBezTo>
                    <a:pt x="586" y="534"/>
                    <a:pt x="750" y="458"/>
                    <a:pt x="876" y="326"/>
                  </a:cubicBezTo>
                  <a:cubicBezTo>
                    <a:pt x="936" y="272"/>
                    <a:pt x="1051" y="168"/>
                    <a:pt x="1018" y="64"/>
                  </a:cubicBezTo>
                  <a:cubicBezTo>
                    <a:pt x="1005" y="14"/>
                    <a:pt x="969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3"/>
            <p:cNvSpPr/>
            <p:nvPr/>
          </p:nvSpPr>
          <p:spPr>
            <a:xfrm rot="10800000">
              <a:off x="4422599" y="327330"/>
              <a:ext cx="251022" cy="735991"/>
            </a:xfrm>
            <a:custGeom>
              <a:avLst/>
              <a:gdLst/>
              <a:ahLst/>
              <a:cxnLst/>
              <a:rect l="l" t="t" r="r" b="b"/>
              <a:pathLst>
                <a:path w="1408" h="4128" extrusionOk="0">
                  <a:moveTo>
                    <a:pt x="1298" y="12"/>
                  </a:moveTo>
                  <a:cubicBezTo>
                    <a:pt x="1325" y="236"/>
                    <a:pt x="1314" y="472"/>
                    <a:pt x="1260" y="696"/>
                  </a:cubicBezTo>
                  <a:cubicBezTo>
                    <a:pt x="1227" y="833"/>
                    <a:pt x="1178" y="871"/>
                    <a:pt x="1063" y="1090"/>
                  </a:cubicBezTo>
                  <a:cubicBezTo>
                    <a:pt x="1063" y="1090"/>
                    <a:pt x="1002" y="1200"/>
                    <a:pt x="898" y="1418"/>
                  </a:cubicBezTo>
                  <a:cubicBezTo>
                    <a:pt x="690" y="1856"/>
                    <a:pt x="1035" y="2272"/>
                    <a:pt x="898" y="2885"/>
                  </a:cubicBezTo>
                  <a:cubicBezTo>
                    <a:pt x="789" y="3367"/>
                    <a:pt x="439" y="3717"/>
                    <a:pt x="291" y="3865"/>
                  </a:cubicBezTo>
                  <a:cubicBezTo>
                    <a:pt x="203" y="3958"/>
                    <a:pt x="105" y="4040"/>
                    <a:pt x="1" y="4117"/>
                  </a:cubicBezTo>
                  <a:cubicBezTo>
                    <a:pt x="88" y="4090"/>
                    <a:pt x="99" y="4128"/>
                    <a:pt x="198" y="4068"/>
                  </a:cubicBezTo>
                  <a:cubicBezTo>
                    <a:pt x="460" y="3914"/>
                    <a:pt x="362" y="3893"/>
                    <a:pt x="668" y="3581"/>
                  </a:cubicBezTo>
                  <a:cubicBezTo>
                    <a:pt x="1216" y="3017"/>
                    <a:pt x="882" y="1730"/>
                    <a:pt x="975" y="1473"/>
                  </a:cubicBezTo>
                  <a:cubicBezTo>
                    <a:pt x="1194" y="833"/>
                    <a:pt x="1249" y="1041"/>
                    <a:pt x="1342" y="641"/>
                  </a:cubicBezTo>
                  <a:cubicBezTo>
                    <a:pt x="1375" y="515"/>
                    <a:pt x="1391" y="389"/>
                    <a:pt x="1396" y="258"/>
                  </a:cubicBezTo>
                  <a:cubicBezTo>
                    <a:pt x="1407" y="203"/>
                    <a:pt x="1407" y="149"/>
                    <a:pt x="1402" y="94"/>
                  </a:cubicBezTo>
                  <a:cubicBezTo>
                    <a:pt x="1396" y="1"/>
                    <a:pt x="1369" y="17"/>
                    <a:pt x="1298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6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4" name="Google Shape;6254;p22"/>
          <p:cNvSpPr/>
          <p:nvPr/>
        </p:nvSpPr>
        <p:spPr>
          <a:xfrm>
            <a:off x="0" y="1395924"/>
            <a:ext cx="9189448" cy="3951160"/>
          </a:xfrm>
          <a:custGeom>
            <a:avLst/>
            <a:gdLst/>
            <a:ahLst/>
            <a:cxnLst/>
            <a:rect l="l" t="t" r="r" b="b"/>
            <a:pathLst>
              <a:path w="62702" h="28629" extrusionOk="0">
                <a:moveTo>
                  <a:pt x="11" y="28629"/>
                </a:moveTo>
                <a:lnTo>
                  <a:pt x="62702" y="28629"/>
                </a:lnTo>
                <a:cubicBezTo>
                  <a:pt x="61830" y="28338"/>
                  <a:pt x="60969" y="27983"/>
                  <a:pt x="60086" y="27703"/>
                </a:cubicBezTo>
                <a:cubicBezTo>
                  <a:pt x="57869" y="27025"/>
                  <a:pt x="55566" y="26713"/>
                  <a:pt x="53382" y="25927"/>
                </a:cubicBezTo>
                <a:cubicBezTo>
                  <a:pt x="51046" y="25088"/>
                  <a:pt x="48829" y="24108"/>
                  <a:pt x="46461" y="23796"/>
                </a:cubicBezTo>
                <a:cubicBezTo>
                  <a:pt x="43512" y="23409"/>
                  <a:pt x="41446" y="23000"/>
                  <a:pt x="39143" y="20934"/>
                </a:cubicBezTo>
                <a:cubicBezTo>
                  <a:pt x="37884" y="19803"/>
                  <a:pt x="36495" y="19104"/>
                  <a:pt x="35032" y="18168"/>
                </a:cubicBezTo>
                <a:cubicBezTo>
                  <a:pt x="33493" y="17177"/>
                  <a:pt x="31674" y="15186"/>
                  <a:pt x="30092" y="14562"/>
                </a:cubicBezTo>
                <a:cubicBezTo>
                  <a:pt x="29005" y="14132"/>
                  <a:pt x="28284" y="13497"/>
                  <a:pt x="27132" y="12948"/>
                </a:cubicBezTo>
                <a:cubicBezTo>
                  <a:pt x="25464" y="12130"/>
                  <a:pt x="23817" y="11656"/>
                  <a:pt x="22698" y="10214"/>
                </a:cubicBezTo>
                <a:cubicBezTo>
                  <a:pt x="21934" y="9235"/>
                  <a:pt x="19577" y="7179"/>
                  <a:pt x="18361" y="6426"/>
                </a:cubicBezTo>
                <a:cubicBezTo>
                  <a:pt x="17145" y="5673"/>
                  <a:pt x="16381" y="6458"/>
                  <a:pt x="14325" y="5952"/>
                </a:cubicBezTo>
                <a:cubicBezTo>
                  <a:pt x="12743" y="4736"/>
                  <a:pt x="11861" y="4553"/>
                  <a:pt x="10031" y="3639"/>
                </a:cubicBezTo>
                <a:cubicBezTo>
                  <a:pt x="9062" y="3154"/>
                  <a:pt x="8158" y="2530"/>
                  <a:pt x="7351" y="1798"/>
                </a:cubicBezTo>
                <a:cubicBezTo>
                  <a:pt x="5414" y="1"/>
                  <a:pt x="2325" y="4091"/>
                  <a:pt x="194" y="5543"/>
                </a:cubicBezTo>
                <a:cubicBezTo>
                  <a:pt x="130" y="5586"/>
                  <a:pt x="65" y="5630"/>
                  <a:pt x="0" y="5673"/>
                </a:cubicBezTo>
                <a:close/>
              </a:path>
            </a:pathLst>
          </a:custGeom>
          <a:solidFill>
            <a:schemeClr val="accent3">
              <a:alpha val="421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5" name="Google Shape;6255;p22"/>
          <p:cNvSpPr txBox="1">
            <a:spLocks noGrp="1"/>
          </p:cNvSpPr>
          <p:nvPr>
            <p:ph type="title"/>
          </p:nvPr>
        </p:nvSpPr>
        <p:spPr>
          <a:xfrm>
            <a:off x="5100612" y="2335450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256" name="Google Shape;6256;p22"/>
          <p:cNvSpPr txBox="1">
            <a:spLocks noGrp="1"/>
          </p:cNvSpPr>
          <p:nvPr>
            <p:ph type="title" idx="2" hasCustomPrompt="1"/>
          </p:nvPr>
        </p:nvSpPr>
        <p:spPr>
          <a:xfrm>
            <a:off x="5749363" y="1125475"/>
            <a:ext cx="1535700" cy="9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6257" name="Google Shape;6257;p22"/>
          <p:cNvSpPr txBox="1">
            <a:spLocks noGrp="1"/>
          </p:cNvSpPr>
          <p:nvPr>
            <p:ph type="subTitle" idx="1"/>
          </p:nvPr>
        </p:nvSpPr>
        <p:spPr>
          <a:xfrm>
            <a:off x="5100612" y="2894224"/>
            <a:ext cx="2833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258" name="Google Shape;6258;p22"/>
          <p:cNvGrpSpPr/>
          <p:nvPr/>
        </p:nvGrpSpPr>
        <p:grpSpPr>
          <a:xfrm rot="-10116312">
            <a:off x="-2128733" y="-609241"/>
            <a:ext cx="3156125" cy="3719866"/>
            <a:chOff x="-681551" y="1515677"/>
            <a:chExt cx="3783680" cy="4459513"/>
          </a:xfrm>
        </p:grpSpPr>
        <p:sp>
          <p:nvSpPr>
            <p:cNvPr id="6259" name="Google Shape;6259;p22"/>
            <p:cNvSpPr/>
            <p:nvPr/>
          </p:nvSpPr>
          <p:spPr>
            <a:xfrm rot="-6541634">
              <a:off x="2159572" y="3552326"/>
              <a:ext cx="379993" cy="303348"/>
            </a:xfrm>
            <a:custGeom>
              <a:avLst/>
              <a:gdLst/>
              <a:ahLst/>
              <a:cxnLst/>
              <a:rect l="l" t="t" r="r" b="b"/>
              <a:pathLst>
                <a:path w="2940" h="2347" extrusionOk="0">
                  <a:moveTo>
                    <a:pt x="602" y="1"/>
                  </a:moveTo>
                  <a:cubicBezTo>
                    <a:pt x="360" y="1"/>
                    <a:pt x="1" y="87"/>
                    <a:pt x="321" y="760"/>
                  </a:cubicBezTo>
                  <a:cubicBezTo>
                    <a:pt x="594" y="1329"/>
                    <a:pt x="983" y="1838"/>
                    <a:pt x="1465" y="2249"/>
                  </a:cubicBezTo>
                  <a:cubicBezTo>
                    <a:pt x="1541" y="2310"/>
                    <a:pt x="1635" y="2347"/>
                    <a:pt x="1713" y="2347"/>
                  </a:cubicBezTo>
                  <a:cubicBezTo>
                    <a:pt x="1831" y="2347"/>
                    <a:pt x="1917" y="2264"/>
                    <a:pt x="1864" y="2057"/>
                  </a:cubicBezTo>
                  <a:lnTo>
                    <a:pt x="1864" y="2057"/>
                  </a:lnTo>
                  <a:cubicBezTo>
                    <a:pt x="2008" y="2137"/>
                    <a:pt x="2131" y="2174"/>
                    <a:pt x="2226" y="2174"/>
                  </a:cubicBezTo>
                  <a:cubicBezTo>
                    <a:pt x="2457" y="2174"/>
                    <a:pt x="2525" y="1960"/>
                    <a:pt x="2335" y="1630"/>
                  </a:cubicBezTo>
                  <a:lnTo>
                    <a:pt x="2335" y="1630"/>
                  </a:lnTo>
                  <a:cubicBezTo>
                    <a:pt x="2393" y="1653"/>
                    <a:pt x="2446" y="1664"/>
                    <a:pt x="2495" y="1664"/>
                  </a:cubicBezTo>
                  <a:cubicBezTo>
                    <a:pt x="2831" y="1664"/>
                    <a:pt x="2939" y="1175"/>
                    <a:pt x="2538" y="941"/>
                  </a:cubicBezTo>
                  <a:cubicBezTo>
                    <a:pt x="2663" y="919"/>
                    <a:pt x="2861" y="700"/>
                    <a:pt x="2335" y="448"/>
                  </a:cubicBezTo>
                  <a:cubicBezTo>
                    <a:pt x="1821" y="207"/>
                    <a:pt x="1262" y="54"/>
                    <a:pt x="698" y="5"/>
                  </a:cubicBezTo>
                  <a:cubicBezTo>
                    <a:pt x="671" y="3"/>
                    <a:pt x="63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2"/>
            <p:cNvSpPr/>
            <p:nvPr/>
          </p:nvSpPr>
          <p:spPr>
            <a:xfrm rot="-6541634">
              <a:off x="2184570" y="3656069"/>
              <a:ext cx="270389" cy="221145"/>
            </a:xfrm>
            <a:custGeom>
              <a:avLst/>
              <a:gdLst/>
              <a:ahLst/>
              <a:cxnLst/>
              <a:rect l="l" t="t" r="r" b="b"/>
              <a:pathLst>
                <a:path w="2092" h="1711" extrusionOk="0">
                  <a:moveTo>
                    <a:pt x="262" y="1"/>
                  </a:moveTo>
                  <a:cubicBezTo>
                    <a:pt x="137" y="1"/>
                    <a:pt x="0" y="51"/>
                    <a:pt x="88" y="298"/>
                  </a:cubicBezTo>
                  <a:cubicBezTo>
                    <a:pt x="231" y="709"/>
                    <a:pt x="745" y="1398"/>
                    <a:pt x="1139" y="1710"/>
                  </a:cubicBezTo>
                  <a:cubicBezTo>
                    <a:pt x="756" y="1322"/>
                    <a:pt x="499" y="572"/>
                    <a:pt x="499" y="572"/>
                  </a:cubicBezTo>
                  <a:lnTo>
                    <a:pt x="499" y="572"/>
                  </a:lnTo>
                  <a:cubicBezTo>
                    <a:pt x="499" y="572"/>
                    <a:pt x="1188" y="1371"/>
                    <a:pt x="1730" y="1634"/>
                  </a:cubicBezTo>
                  <a:cubicBezTo>
                    <a:pt x="1686" y="1579"/>
                    <a:pt x="1068" y="993"/>
                    <a:pt x="657" y="479"/>
                  </a:cubicBezTo>
                  <a:lnTo>
                    <a:pt x="657" y="479"/>
                  </a:lnTo>
                  <a:cubicBezTo>
                    <a:pt x="658" y="479"/>
                    <a:pt x="1024" y="627"/>
                    <a:pt x="2092" y="1168"/>
                  </a:cubicBezTo>
                  <a:cubicBezTo>
                    <a:pt x="2053" y="1125"/>
                    <a:pt x="1188" y="517"/>
                    <a:pt x="652" y="314"/>
                  </a:cubicBezTo>
                  <a:cubicBezTo>
                    <a:pt x="666" y="313"/>
                    <a:pt x="684" y="312"/>
                    <a:pt x="709" y="312"/>
                  </a:cubicBezTo>
                  <a:cubicBezTo>
                    <a:pt x="853" y="312"/>
                    <a:pt x="1205" y="354"/>
                    <a:pt x="1977" y="621"/>
                  </a:cubicBezTo>
                  <a:cubicBezTo>
                    <a:pt x="1708" y="375"/>
                    <a:pt x="428" y="24"/>
                    <a:pt x="428" y="24"/>
                  </a:cubicBezTo>
                  <a:cubicBezTo>
                    <a:pt x="428" y="24"/>
                    <a:pt x="347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2"/>
            <p:cNvSpPr/>
            <p:nvPr/>
          </p:nvSpPr>
          <p:spPr>
            <a:xfrm rot="-6541634">
              <a:off x="2252748" y="3561668"/>
              <a:ext cx="299858" cy="354401"/>
            </a:xfrm>
            <a:custGeom>
              <a:avLst/>
              <a:gdLst/>
              <a:ahLst/>
              <a:cxnLst/>
              <a:rect l="l" t="t" r="r" b="b"/>
              <a:pathLst>
                <a:path w="2320" h="2742" extrusionOk="0">
                  <a:moveTo>
                    <a:pt x="340" y="1"/>
                  </a:moveTo>
                  <a:cubicBezTo>
                    <a:pt x="163" y="1"/>
                    <a:pt x="0" y="131"/>
                    <a:pt x="17" y="641"/>
                  </a:cubicBezTo>
                  <a:cubicBezTo>
                    <a:pt x="28" y="1276"/>
                    <a:pt x="175" y="1894"/>
                    <a:pt x="444" y="2469"/>
                  </a:cubicBezTo>
                  <a:cubicBezTo>
                    <a:pt x="504" y="2589"/>
                    <a:pt x="613" y="2680"/>
                    <a:pt x="710" y="2680"/>
                  </a:cubicBezTo>
                  <a:cubicBezTo>
                    <a:pt x="789" y="2680"/>
                    <a:pt x="860" y="2619"/>
                    <a:pt x="887" y="2463"/>
                  </a:cubicBezTo>
                  <a:cubicBezTo>
                    <a:pt x="1028" y="2652"/>
                    <a:pt x="1166" y="2741"/>
                    <a:pt x="1276" y="2741"/>
                  </a:cubicBezTo>
                  <a:cubicBezTo>
                    <a:pt x="1426" y="2741"/>
                    <a:pt x="1521" y="2574"/>
                    <a:pt x="1489" y="2266"/>
                  </a:cubicBezTo>
                  <a:lnTo>
                    <a:pt x="1489" y="2266"/>
                  </a:lnTo>
                  <a:cubicBezTo>
                    <a:pt x="1573" y="2353"/>
                    <a:pt x="1663" y="2389"/>
                    <a:pt x="1746" y="2389"/>
                  </a:cubicBezTo>
                  <a:cubicBezTo>
                    <a:pt x="2001" y="2389"/>
                    <a:pt x="2196" y="2045"/>
                    <a:pt x="1965" y="1719"/>
                  </a:cubicBezTo>
                  <a:lnTo>
                    <a:pt x="1965" y="1719"/>
                  </a:lnTo>
                  <a:cubicBezTo>
                    <a:pt x="1976" y="1721"/>
                    <a:pt x="1987" y="1723"/>
                    <a:pt x="2000" y="1723"/>
                  </a:cubicBezTo>
                  <a:cubicBezTo>
                    <a:pt x="2124" y="1723"/>
                    <a:pt x="2320" y="1591"/>
                    <a:pt x="1976" y="1183"/>
                  </a:cubicBezTo>
                  <a:cubicBezTo>
                    <a:pt x="1604" y="750"/>
                    <a:pt x="1161" y="383"/>
                    <a:pt x="668" y="104"/>
                  </a:cubicBezTo>
                  <a:cubicBezTo>
                    <a:pt x="588" y="62"/>
                    <a:pt x="461" y="1"/>
                    <a:pt x="340" y="1"/>
                  </a:cubicBezTo>
                  <a:close/>
                </a:path>
              </a:pathLst>
            </a:custGeom>
            <a:solidFill>
              <a:srgbClr val="FFE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2"/>
            <p:cNvSpPr/>
            <p:nvPr/>
          </p:nvSpPr>
          <p:spPr>
            <a:xfrm rot="-6541634">
              <a:off x="2256650" y="3662311"/>
              <a:ext cx="209513" cy="274138"/>
            </a:xfrm>
            <a:custGeom>
              <a:avLst/>
              <a:gdLst/>
              <a:ahLst/>
              <a:cxnLst/>
              <a:rect l="l" t="t" r="r" b="b"/>
              <a:pathLst>
                <a:path w="1621" h="2121" extrusionOk="0">
                  <a:moveTo>
                    <a:pt x="199" y="1"/>
                  </a:moveTo>
                  <a:cubicBezTo>
                    <a:pt x="120" y="1"/>
                    <a:pt x="51" y="53"/>
                    <a:pt x="38" y="226"/>
                  </a:cubicBezTo>
                  <a:cubicBezTo>
                    <a:pt x="0" y="659"/>
                    <a:pt x="181" y="1502"/>
                    <a:pt x="411" y="1945"/>
                  </a:cubicBezTo>
                  <a:cubicBezTo>
                    <a:pt x="225" y="1436"/>
                    <a:pt x="301" y="642"/>
                    <a:pt x="301" y="642"/>
                  </a:cubicBezTo>
                  <a:lnTo>
                    <a:pt x="301" y="642"/>
                  </a:lnTo>
                  <a:cubicBezTo>
                    <a:pt x="301" y="642"/>
                    <a:pt x="597" y="1655"/>
                    <a:pt x="985" y="2120"/>
                  </a:cubicBezTo>
                  <a:cubicBezTo>
                    <a:pt x="964" y="2055"/>
                    <a:pt x="641" y="1266"/>
                    <a:pt x="482" y="626"/>
                  </a:cubicBezTo>
                  <a:lnTo>
                    <a:pt x="482" y="626"/>
                  </a:lnTo>
                  <a:cubicBezTo>
                    <a:pt x="482" y="626"/>
                    <a:pt x="750" y="911"/>
                    <a:pt x="1500" y="1847"/>
                  </a:cubicBezTo>
                  <a:cubicBezTo>
                    <a:pt x="1483" y="1797"/>
                    <a:pt x="942" y="889"/>
                    <a:pt x="542" y="478"/>
                  </a:cubicBezTo>
                  <a:lnTo>
                    <a:pt x="542" y="478"/>
                  </a:lnTo>
                  <a:cubicBezTo>
                    <a:pt x="630" y="511"/>
                    <a:pt x="925" y="642"/>
                    <a:pt x="1620" y="1299"/>
                  </a:cubicBezTo>
                  <a:cubicBezTo>
                    <a:pt x="1483" y="971"/>
                    <a:pt x="460" y="122"/>
                    <a:pt x="460" y="122"/>
                  </a:cubicBezTo>
                  <a:cubicBezTo>
                    <a:pt x="460" y="122"/>
                    <a:pt x="318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2"/>
            <p:cNvSpPr/>
            <p:nvPr/>
          </p:nvSpPr>
          <p:spPr>
            <a:xfrm rot="-6541634">
              <a:off x="2337121" y="3650340"/>
              <a:ext cx="266641" cy="378183"/>
            </a:xfrm>
            <a:custGeom>
              <a:avLst/>
              <a:gdLst/>
              <a:ahLst/>
              <a:cxnLst/>
              <a:rect l="l" t="t" r="r" b="b"/>
              <a:pathLst>
                <a:path w="2063" h="2926" extrusionOk="0">
                  <a:moveTo>
                    <a:pt x="793" y="1"/>
                  </a:moveTo>
                  <a:cubicBezTo>
                    <a:pt x="657" y="1"/>
                    <a:pt x="503" y="115"/>
                    <a:pt x="357" y="480"/>
                  </a:cubicBezTo>
                  <a:cubicBezTo>
                    <a:pt x="116" y="1065"/>
                    <a:pt x="1" y="1695"/>
                    <a:pt x="23" y="2330"/>
                  </a:cubicBezTo>
                  <a:cubicBezTo>
                    <a:pt x="34" y="2492"/>
                    <a:pt x="125" y="2642"/>
                    <a:pt x="240" y="2642"/>
                  </a:cubicBezTo>
                  <a:cubicBezTo>
                    <a:pt x="301" y="2642"/>
                    <a:pt x="368" y="2601"/>
                    <a:pt x="433" y="2499"/>
                  </a:cubicBezTo>
                  <a:cubicBezTo>
                    <a:pt x="499" y="2783"/>
                    <a:pt x="623" y="2926"/>
                    <a:pt x="750" y="2926"/>
                  </a:cubicBezTo>
                  <a:cubicBezTo>
                    <a:pt x="868" y="2926"/>
                    <a:pt x="989" y="2802"/>
                    <a:pt x="1068" y="2554"/>
                  </a:cubicBezTo>
                  <a:cubicBezTo>
                    <a:pt x="1130" y="2722"/>
                    <a:pt x="1248" y="2795"/>
                    <a:pt x="1367" y="2795"/>
                  </a:cubicBezTo>
                  <a:cubicBezTo>
                    <a:pt x="1575" y="2795"/>
                    <a:pt x="1787" y="2573"/>
                    <a:pt x="1714" y="2242"/>
                  </a:cubicBezTo>
                  <a:lnTo>
                    <a:pt x="1714" y="2242"/>
                  </a:lnTo>
                  <a:cubicBezTo>
                    <a:pt x="1741" y="2261"/>
                    <a:pt x="1781" y="2276"/>
                    <a:pt x="1823" y="2276"/>
                  </a:cubicBezTo>
                  <a:cubicBezTo>
                    <a:pt x="1938" y="2276"/>
                    <a:pt x="2063" y="2168"/>
                    <a:pt x="1939" y="1755"/>
                  </a:cubicBezTo>
                  <a:cubicBezTo>
                    <a:pt x="1769" y="1213"/>
                    <a:pt x="1506" y="704"/>
                    <a:pt x="1161" y="250"/>
                  </a:cubicBezTo>
                  <a:cubicBezTo>
                    <a:pt x="1090" y="158"/>
                    <a:pt x="954" y="1"/>
                    <a:pt x="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2"/>
            <p:cNvSpPr/>
            <p:nvPr/>
          </p:nvSpPr>
          <p:spPr>
            <a:xfrm rot="-6541634">
              <a:off x="2323007" y="3724515"/>
              <a:ext cx="181983" cy="293783"/>
            </a:xfrm>
            <a:custGeom>
              <a:avLst/>
              <a:gdLst/>
              <a:ahLst/>
              <a:cxnLst/>
              <a:rect l="l" t="t" r="r" b="b"/>
              <a:pathLst>
                <a:path w="1408" h="2273" extrusionOk="0">
                  <a:moveTo>
                    <a:pt x="552" y="0"/>
                  </a:moveTo>
                  <a:cubicBezTo>
                    <a:pt x="495" y="0"/>
                    <a:pt x="433" y="40"/>
                    <a:pt x="373" y="154"/>
                  </a:cubicBezTo>
                  <a:cubicBezTo>
                    <a:pt x="165" y="543"/>
                    <a:pt x="0" y="1386"/>
                    <a:pt x="33" y="1884"/>
                  </a:cubicBezTo>
                  <a:cubicBezTo>
                    <a:pt x="61" y="1342"/>
                    <a:pt x="444" y="647"/>
                    <a:pt x="444" y="647"/>
                  </a:cubicBezTo>
                  <a:lnTo>
                    <a:pt x="444" y="647"/>
                  </a:lnTo>
                  <a:cubicBezTo>
                    <a:pt x="444" y="647"/>
                    <a:pt x="318" y="1692"/>
                    <a:pt x="493" y="2272"/>
                  </a:cubicBezTo>
                  <a:cubicBezTo>
                    <a:pt x="498" y="2201"/>
                    <a:pt x="515" y="1347"/>
                    <a:pt x="619" y="696"/>
                  </a:cubicBezTo>
                  <a:cubicBezTo>
                    <a:pt x="619" y="696"/>
                    <a:pt x="756" y="1068"/>
                    <a:pt x="1073" y="2223"/>
                  </a:cubicBezTo>
                  <a:cubicBezTo>
                    <a:pt x="1084" y="2168"/>
                    <a:pt x="947" y="1117"/>
                    <a:pt x="739" y="581"/>
                  </a:cubicBezTo>
                  <a:lnTo>
                    <a:pt x="739" y="581"/>
                  </a:lnTo>
                  <a:cubicBezTo>
                    <a:pt x="810" y="647"/>
                    <a:pt x="1024" y="893"/>
                    <a:pt x="1407" y="1769"/>
                  </a:cubicBezTo>
                  <a:cubicBezTo>
                    <a:pt x="1402" y="1408"/>
                    <a:pt x="799" y="225"/>
                    <a:pt x="799" y="225"/>
                  </a:cubicBezTo>
                  <a:cubicBezTo>
                    <a:pt x="799" y="225"/>
                    <a:pt x="688" y="0"/>
                    <a:pt x="552" y="0"/>
                  </a:cubicBezTo>
                  <a:close/>
                </a:path>
              </a:pathLst>
            </a:custGeom>
            <a:solidFill>
              <a:srgbClr val="53A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2"/>
            <p:cNvSpPr/>
            <p:nvPr/>
          </p:nvSpPr>
          <p:spPr>
            <a:xfrm rot="-6541634">
              <a:off x="2185232" y="3786417"/>
              <a:ext cx="278144" cy="206411"/>
            </a:xfrm>
            <a:custGeom>
              <a:avLst/>
              <a:gdLst/>
              <a:ahLst/>
              <a:cxnLst/>
              <a:rect l="l" t="t" r="r" b="b"/>
              <a:pathLst>
                <a:path w="2152" h="1597" extrusionOk="0">
                  <a:moveTo>
                    <a:pt x="1366" y="1"/>
                  </a:moveTo>
                  <a:cubicBezTo>
                    <a:pt x="1020" y="1"/>
                    <a:pt x="766" y="86"/>
                    <a:pt x="766" y="86"/>
                  </a:cubicBezTo>
                  <a:cubicBezTo>
                    <a:pt x="520" y="228"/>
                    <a:pt x="0" y="929"/>
                    <a:pt x="49" y="1432"/>
                  </a:cubicBezTo>
                  <a:cubicBezTo>
                    <a:pt x="203" y="1383"/>
                    <a:pt x="548" y="1235"/>
                    <a:pt x="662" y="896"/>
                  </a:cubicBezTo>
                  <a:lnTo>
                    <a:pt x="662" y="896"/>
                  </a:lnTo>
                  <a:cubicBezTo>
                    <a:pt x="662" y="896"/>
                    <a:pt x="553" y="1367"/>
                    <a:pt x="810" y="1596"/>
                  </a:cubicBezTo>
                  <a:cubicBezTo>
                    <a:pt x="958" y="1432"/>
                    <a:pt x="1161" y="967"/>
                    <a:pt x="1078" y="742"/>
                  </a:cubicBezTo>
                  <a:lnTo>
                    <a:pt x="1078" y="742"/>
                  </a:lnTo>
                  <a:cubicBezTo>
                    <a:pt x="1136" y="824"/>
                    <a:pt x="1426" y="1058"/>
                    <a:pt x="1752" y="1058"/>
                  </a:cubicBezTo>
                  <a:cubicBezTo>
                    <a:pt x="1797" y="1058"/>
                    <a:pt x="1843" y="1054"/>
                    <a:pt x="1889" y="1044"/>
                  </a:cubicBezTo>
                  <a:cubicBezTo>
                    <a:pt x="1675" y="573"/>
                    <a:pt x="1451" y="458"/>
                    <a:pt x="1451" y="458"/>
                  </a:cubicBezTo>
                  <a:cubicBezTo>
                    <a:pt x="1451" y="458"/>
                    <a:pt x="1987" y="441"/>
                    <a:pt x="2151" y="173"/>
                  </a:cubicBezTo>
                  <a:cubicBezTo>
                    <a:pt x="1881" y="40"/>
                    <a:pt x="1602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2"/>
            <p:cNvSpPr/>
            <p:nvPr/>
          </p:nvSpPr>
          <p:spPr>
            <a:xfrm rot="-6541634">
              <a:off x="2521591" y="4436433"/>
              <a:ext cx="132480" cy="314205"/>
            </a:xfrm>
            <a:custGeom>
              <a:avLst/>
              <a:gdLst/>
              <a:ahLst/>
              <a:cxnLst/>
              <a:rect l="l" t="t" r="r" b="b"/>
              <a:pathLst>
                <a:path w="1025" h="2431" extrusionOk="0">
                  <a:moveTo>
                    <a:pt x="827" y="0"/>
                  </a:moveTo>
                  <a:cubicBezTo>
                    <a:pt x="1" y="690"/>
                    <a:pt x="61" y="2431"/>
                    <a:pt x="61" y="2431"/>
                  </a:cubicBezTo>
                  <a:cubicBezTo>
                    <a:pt x="61" y="2431"/>
                    <a:pt x="548" y="1670"/>
                    <a:pt x="784" y="1177"/>
                  </a:cubicBezTo>
                  <a:cubicBezTo>
                    <a:pt x="1025" y="685"/>
                    <a:pt x="82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2"/>
            <p:cNvSpPr/>
            <p:nvPr/>
          </p:nvSpPr>
          <p:spPr>
            <a:xfrm rot="-6541634">
              <a:off x="2427036" y="4527523"/>
              <a:ext cx="153031" cy="298566"/>
            </a:xfrm>
            <a:custGeom>
              <a:avLst/>
              <a:gdLst/>
              <a:ahLst/>
              <a:cxnLst/>
              <a:rect l="l" t="t" r="r" b="b"/>
              <a:pathLst>
                <a:path w="1184" h="2310" extrusionOk="0">
                  <a:moveTo>
                    <a:pt x="1079" y="0"/>
                  </a:moveTo>
                  <a:cubicBezTo>
                    <a:pt x="170" y="575"/>
                    <a:pt x="1" y="2310"/>
                    <a:pt x="1" y="2310"/>
                  </a:cubicBezTo>
                  <a:cubicBezTo>
                    <a:pt x="1" y="2310"/>
                    <a:pt x="581" y="1620"/>
                    <a:pt x="882" y="1160"/>
                  </a:cubicBezTo>
                  <a:cubicBezTo>
                    <a:pt x="1183" y="701"/>
                    <a:pt x="1079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2"/>
            <p:cNvSpPr/>
            <p:nvPr/>
          </p:nvSpPr>
          <p:spPr>
            <a:xfrm rot="-6541634">
              <a:off x="2294917" y="4610387"/>
              <a:ext cx="153677" cy="299341"/>
            </a:xfrm>
            <a:custGeom>
              <a:avLst/>
              <a:gdLst/>
              <a:ahLst/>
              <a:cxnLst/>
              <a:rect l="l" t="t" r="r" b="b"/>
              <a:pathLst>
                <a:path w="1189" h="2316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76" y="575"/>
                    <a:pt x="1" y="2316"/>
                    <a:pt x="1" y="2316"/>
                  </a:cubicBezTo>
                  <a:cubicBezTo>
                    <a:pt x="1" y="2316"/>
                    <a:pt x="581" y="1620"/>
                    <a:pt x="887" y="1161"/>
                  </a:cubicBezTo>
                  <a:cubicBezTo>
                    <a:pt x="1188" y="701"/>
                    <a:pt x="1084" y="0"/>
                    <a:pt x="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2"/>
            <p:cNvSpPr/>
            <p:nvPr/>
          </p:nvSpPr>
          <p:spPr>
            <a:xfrm rot="-6541634">
              <a:off x="2159697" y="4689327"/>
              <a:ext cx="160786" cy="293654"/>
            </a:xfrm>
            <a:custGeom>
              <a:avLst/>
              <a:gdLst/>
              <a:ahLst/>
              <a:cxnLst/>
              <a:rect l="l" t="t" r="r" b="b"/>
              <a:pathLst>
                <a:path w="1244" h="2272" extrusionOk="0">
                  <a:moveTo>
                    <a:pt x="1167" y="0"/>
                  </a:moveTo>
                  <a:lnTo>
                    <a:pt x="1167" y="0"/>
                  </a:lnTo>
                  <a:cubicBezTo>
                    <a:pt x="231" y="542"/>
                    <a:pt x="1" y="2272"/>
                    <a:pt x="1" y="2272"/>
                  </a:cubicBezTo>
                  <a:cubicBezTo>
                    <a:pt x="1" y="2272"/>
                    <a:pt x="608" y="1604"/>
                    <a:pt x="926" y="1155"/>
                  </a:cubicBezTo>
                  <a:cubicBezTo>
                    <a:pt x="1243" y="706"/>
                    <a:pt x="1167" y="0"/>
                    <a:pt x="1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2"/>
            <p:cNvSpPr/>
            <p:nvPr/>
          </p:nvSpPr>
          <p:spPr>
            <a:xfrm rot="-6541634">
              <a:off x="2475327" y="4243354"/>
              <a:ext cx="268968" cy="191935"/>
            </a:xfrm>
            <a:custGeom>
              <a:avLst/>
              <a:gdLst/>
              <a:ahLst/>
              <a:cxnLst/>
              <a:rect l="l" t="t" r="r" b="b"/>
              <a:pathLst>
                <a:path w="2081" h="1485" extrusionOk="0">
                  <a:moveTo>
                    <a:pt x="0" y="1"/>
                  </a:moveTo>
                  <a:cubicBezTo>
                    <a:pt x="0" y="1"/>
                    <a:pt x="258" y="663"/>
                    <a:pt x="745" y="915"/>
                  </a:cubicBezTo>
                  <a:cubicBezTo>
                    <a:pt x="1232" y="1167"/>
                    <a:pt x="2080" y="1484"/>
                    <a:pt x="2080" y="1484"/>
                  </a:cubicBezTo>
                  <a:cubicBezTo>
                    <a:pt x="2080" y="1484"/>
                    <a:pt x="1079" y="5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2"/>
            <p:cNvSpPr/>
            <p:nvPr/>
          </p:nvSpPr>
          <p:spPr>
            <a:xfrm rot="-6541634">
              <a:off x="2365480" y="4330653"/>
              <a:ext cx="268968" cy="191806"/>
            </a:xfrm>
            <a:custGeom>
              <a:avLst/>
              <a:gdLst/>
              <a:ahLst/>
              <a:cxnLst/>
              <a:rect l="l" t="t" r="r" b="b"/>
              <a:pathLst>
                <a:path w="2081" h="1484" extrusionOk="0">
                  <a:moveTo>
                    <a:pt x="0" y="0"/>
                  </a:moveTo>
                  <a:cubicBezTo>
                    <a:pt x="0" y="0"/>
                    <a:pt x="257" y="668"/>
                    <a:pt x="744" y="920"/>
                  </a:cubicBezTo>
                  <a:cubicBezTo>
                    <a:pt x="1232" y="1171"/>
                    <a:pt x="2080" y="1483"/>
                    <a:pt x="2080" y="1483"/>
                  </a:cubicBezTo>
                  <a:cubicBezTo>
                    <a:pt x="2080" y="1483"/>
                    <a:pt x="1078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2"/>
            <p:cNvSpPr/>
            <p:nvPr/>
          </p:nvSpPr>
          <p:spPr>
            <a:xfrm rot="-6541634">
              <a:off x="2231857" y="4417210"/>
              <a:ext cx="295205" cy="147603"/>
            </a:xfrm>
            <a:custGeom>
              <a:avLst/>
              <a:gdLst/>
              <a:ahLst/>
              <a:cxnLst/>
              <a:rect l="l" t="t" r="r" b="b"/>
              <a:pathLst>
                <a:path w="2284" h="1142" extrusionOk="0">
                  <a:moveTo>
                    <a:pt x="148" y="0"/>
                  </a:moveTo>
                  <a:cubicBezTo>
                    <a:pt x="99" y="0"/>
                    <a:pt x="50" y="3"/>
                    <a:pt x="1" y="8"/>
                  </a:cubicBezTo>
                  <a:cubicBezTo>
                    <a:pt x="1" y="8"/>
                    <a:pt x="357" y="627"/>
                    <a:pt x="882" y="797"/>
                  </a:cubicBezTo>
                  <a:cubicBezTo>
                    <a:pt x="1402" y="961"/>
                    <a:pt x="2283" y="1141"/>
                    <a:pt x="2283" y="1141"/>
                  </a:cubicBezTo>
                  <a:cubicBezTo>
                    <a:pt x="2283" y="1141"/>
                    <a:pt x="1177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3" name="Google Shape;6273;p22"/>
            <p:cNvGrpSpPr/>
            <p:nvPr/>
          </p:nvGrpSpPr>
          <p:grpSpPr>
            <a:xfrm>
              <a:off x="-681551" y="1515677"/>
              <a:ext cx="3783680" cy="4459513"/>
              <a:chOff x="-852776" y="1751165"/>
              <a:chExt cx="3783680" cy="4459513"/>
            </a:xfrm>
          </p:grpSpPr>
          <p:sp>
            <p:nvSpPr>
              <p:cNvPr id="6274" name="Google Shape;6274;p22"/>
              <p:cNvSpPr/>
              <p:nvPr/>
            </p:nvSpPr>
            <p:spPr>
              <a:xfrm rot="-6541634">
                <a:off x="1743664" y="3752599"/>
                <a:ext cx="297144" cy="915601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7084" extrusionOk="0">
                    <a:moveTo>
                      <a:pt x="110" y="0"/>
                    </a:moveTo>
                    <a:lnTo>
                      <a:pt x="0" y="6"/>
                    </a:lnTo>
                    <a:cubicBezTo>
                      <a:pt x="120" y="3646"/>
                      <a:pt x="2190" y="7050"/>
                      <a:pt x="2206" y="7083"/>
                    </a:cubicBezTo>
                    <a:lnTo>
                      <a:pt x="2299" y="7023"/>
                    </a:lnTo>
                    <a:cubicBezTo>
                      <a:pt x="2283" y="6990"/>
                      <a:pt x="230" y="3613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22"/>
              <p:cNvSpPr/>
              <p:nvPr/>
            </p:nvSpPr>
            <p:spPr>
              <a:xfrm rot="-6541634">
                <a:off x="1869166" y="4044609"/>
                <a:ext cx="220111" cy="1121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868" extrusionOk="0">
                    <a:moveTo>
                      <a:pt x="253" y="0"/>
                    </a:moveTo>
                    <a:cubicBezTo>
                      <a:pt x="99" y="0"/>
                      <a:pt x="0" y="19"/>
                      <a:pt x="0" y="19"/>
                    </a:cubicBezTo>
                    <a:cubicBezTo>
                      <a:pt x="230" y="484"/>
                      <a:pt x="767" y="824"/>
                      <a:pt x="1703" y="867"/>
                    </a:cubicBezTo>
                    <a:cubicBezTo>
                      <a:pt x="1326" y="111"/>
                      <a:pt x="628" y="0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22"/>
              <p:cNvSpPr/>
              <p:nvPr/>
            </p:nvSpPr>
            <p:spPr>
              <a:xfrm rot="-6541634">
                <a:off x="2208766" y="4031817"/>
                <a:ext cx="329068" cy="106617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49" extrusionOk="0">
                    <a:moveTo>
                      <a:pt x="66" y="0"/>
                    </a:moveTo>
                    <a:lnTo>
                      <a:pt x="0" y="6"/>
                    </a:lnTo>
                    <a:cubicBezTo>
                      <a:pt x="131" y="2053"/>
                      <a:pt x="591" y="4067"/>
                      <a:pt x="1357" y="5966"/>
                    </a:cubicBezTo>
                    <a:cubicBezTo>
                      <a:pt x="1938" y="7400"/>
                      <a:pt x="2491" y="8238"/>
                      <a:pt x="2496" y="8249"/>
                    </a:cubicBezTo>
                    <a:lnTo>
                      <a:pt x="2545" y="8210"/>
                    </a:lnTo>
                    <a:cubicBezTo>
                      <a:pt x="2540" y="8205"/>
                      <a:pt x="1998" y="7368"/>
                      <a:pt x="1418" y="5944"/>
                    </a:cubicBezTo>
                    <a:cubicBezTo>
                      <a:pt x="651" y="4045"/>
                      <a:pt x="197" y="2042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22"/>
              <p:cNvSpPr/>
              <p:nvPr/>
            </p:nvSpPr>
            <p:spPr>
              <a:xfrm rot="-6541634">
                <a:off x="-898898" y="2331214"/>
                <a:ext cx="1022878" cy="195813"/>
              </a:xfrm>
              <a:custGeom>
                <a:avLst/>
                <a:gdLst/>
                <a:ahLst/>
                <a:cxnLst/>
                <a:rect l="l" t="t" r="r" b="b"/>
                <a:pathLst>
                  <a:path w="7914" h="1515" extrusionOk="0">
                    <a:moveTo>
                      <a:pt x="1423" y="1"/>
                    </a:moveTo>
                    <a:cubicBezTo>
                      <a:pt x="959" y="1"/>
                      <a:pt x="496" y="20"/>
                      <a:pt x="33" y="60"/>
                    </a:cubicBezTo>
                    <a:cubicBezTo>
                      <a:pt x="11" y="60"/>
                      <a:pt x="0" y="76"/>
                      <a:pt x="0" y="98"/>
                    </a:cubicBezTo>
                    <a:cubicBezTo>
                      <a:pt x="0" y="103"/>
                      <a:pt x="0" y="103"/>
                      <a:pt x="0" y="109"/>
                    </a:cubicBezTo>
                    <a:cubicBezTo>
                      <a:pt x="6" y="125"/>
                      <a:pt x="22" y="136"/>
                      <a:pt x="44" y="136"/>
                    </a:cubicBezTo>
                    <a:cubicBezTo>
                      <a:pt x="58" y="134"/>
                      <a:pt x="563" y="84"/>
                      <a:pt x="1350" y="84"/>
                    </a:cubicBezTo>
                    <a:cubicBezTo>
                      <a:pt x="2932" y="84"/>
                      <a:pt x="5657" y="289"/>
                      <a:pt x="7833" y="1510"/>
                    </a:cubicBezTo>
                    <a:cubicBezTo>
                      <a:pt x="7840" y="1513"/>
                      <a:pt x="7846" y="1514"/>
                      <a:pt x="7852" y="1514"/>
                    </a:cubicBezTo>
                    <a:cubicBezTo>
                      <a:pt x="7891" y="1514"/>
                      <a:pt x="7914" y="1462"/>
                      <a:pt x="7871" y="1439"/>
                    </a:cubicBezTo>
                    <a:cubicBezTo>
                      <a:pt x="6158" y="481"/>
                      <a:pt x="4116" y="153"/>
                      <a:pt x="2710" y="49"/>
                    </a:cubicBezTo>
                    <a:cubicBezTo>
                      <a:pt x="2281" y="17"/>
                      <a:pt x="1852" y="1"/>
                      <a:pt x="14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22"/>
              <p:cNvSpPr/>
              <p:nvPr/>
            </p:nvSpPr>
            <p:spPr>
              <a:xfrm rot="-6541634">
                <a:off x="-661042" y="2073725"/>
                <a:ext cx="242730" cy="5157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99" extrusionOk="0">
                    <a:moveTo>
                      <a:pt x="1574" y="0"/>
                    </a:moveTo>
                    <a:cubicBezTo>
                      <a:pt x="941" y="0"/>
                      <a:pt x="70" y="311"/>
                      <a:pt x="27" y="325"/>
                    </a:cubicBezTo>
                    <a:cubicBezTo>
                      <a:pt x="11" y="331"/>
                      <a:pt x="0" y="353"/>
                      <a:pt x="6" y="375"/>
                    </a:cubicBezTo>
                    <a:lnTo>
                      <a:pt x="0" y="375"/>
                    </a:lnTo>
                    <a:cubicBezTo>
                      <a:pt x="8" y="391"/>
                      <a:pt x="23" y="399"/>
                      <a:pt x="37" y="399"/>
                    </a:cubicBezTo>
                    <a:cubicBezTo>
                      <a:pt x="41" y="399"/>
                      <a:pt x="45" y="398"/>
                      <a:pt x="49" y="397"/>
                    </a:cubicBezTo>
                    <a:cubicBezTo>
                      <a:pt x="64" y="392"/>
                      <a:pt x="952" y="79"/>
                      <a:pt x="1575" y="79"/>
                    </a:cubicBezTo>
                    <a:cubicBezTo>
                      <a:pt x="1666" y="79"/>
                      <a:pt x="1752" y="86"/>
                      <a:pt x="1828" y="101"/>
                    </a:cubicBezTo>
                    <a:cubicBezTo>
                      <a:pt x="1831" y="102"/>
                      <a:pt x="1834" y="102"/>
                      <a:pt x="1837" y="102"/>
                    </a:cubicBezTo>
                    <a:cubicBezTo>
                      <a:pt x="1856" y="102"/>
                      <a:pt x="1873" y="88"/>
                      <a:pt x="1878" y="74"/>
                    </a:cubicBezTo>
                    <a:cubicBezTo>
                      <a:pt x="1878" y="52"/>
                      <a:pt x="1867" y="30"/>
                      <a:pt x="1845" y="24"/>
                    </a:cubicBezTo>
                    <a:cubicBezTo>
                      <a:pt x="1763" y="8"/>
                      <a:pt x="1671" y="0"/>
                      <a:pt x="1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22"/>
              <p:cNvSpPr/>
              <p:nvPr/>
            </p:nvSpPr>
            <p:spPr>
              <a:xfrm rot="-6541634">
                <a:off x="-489985" y="2032058"/>
                <a:ext cx="202404" cy="25914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005" extrusionOk="0">
                    <a:moveTo>
                      <a:pt x="41" y="1"/>
                    </a:moveTo>
                    <a:cubicBezTo>
                      <a:pt x="35" y="1"/>
                      <a:pt x="28" y="2"/>
                      <a:pt x="22" y="6"/>
                    </a:cubicBezTo>
                    <a:cubicBezTo>
                      <a:pt x="6" y="12"/>
                      <a:pt x="0" y="34"/>
                      <a:pt x="6" y="50"/>
                    </a:cubicBezTo>
                    <a:cubicBezTo>
                      <a:pt x="6" y="50"/>
                      <a:pt x="6" y="55"/>
                      <a:pt x="6" y="55"/>
                    </a:cubicBezTo>
                    <a:cubicBezTo>
                      <a:pt x="44" y="121"/>
                      <a:pt x="964" y="1643"/>
                      <a:pt x="1500" y="1999"/>
                    </a:cubicBezTo>
                    <a:cubicBezTo>
                      <a:pt x="1506" y="2003"/>
                      <a:pt x="1512" y="2004"/>
                      <a:pt x="1519" y="2004"/>
                    </a:cubicBezTo>
                    <a:cubicBezTo>
                      <a:pt x="1531" y="2004"/>
                      <a:pt x="1544" y="1998"/>
                      <a:pt x="1555" y="1988"/>
                    </a:cubicBezTo>
                    <a:cubicBezTo>
                      <a:pt x="1566" y="1971"/>
                      <a:pt x="1560" y="1944"/>
                      <a:pt x="1544" y="1933"/>
                    </a:cubicBezTo>
                    <a:cubicBezTo>
                      <a:pt x="1018" y="1594"/>
                      <a:pt x="82" y="34"/>
                      <a:pt x="71" y="17"/>
                    </a:cubicBez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22"/>
              <p:cNvSpPr/>
              <p:nvPr/>
            </p:nvSpPr>
            <p:spPr>
              <a:xfrm rot="-6541634">
                <a:off x="-685080" y="2262714"/>
                <a:ext cx="266124" cy="121365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939" extrusionOk="0">
                    <a:moveTo>
                      <a:pt x="2007" y="0"/>
                    </a:moveTo>
                    <a:cubicBezTo>
                      <a:pt x="2002" y="0"/>
                      <a:pt x="1998" y="1"/>
                      <a:pt x="1993" y="2"/>
                    </a:cubicBezTo>
                    <a:cubicBezTo>
                      <a:pt x="925" y="232"/>
                      <a:pt x="33" y="862"/>
                      <a:pt x="22" y="867"/>
                    </a:cubicBezTo>
                    <a:cubicBezTo>
                      <a:pt x="11" y="878"/>
                      <a:pt x="0" y="895"/>
                      <a:pt x="6" y="911"/>
                    </a:cubicBezTo>
                    <a:cubicBezTo>
                      <a:pt x="6" y="911"/>
                      <a:pt x="11" y="917"/>
                      <a:pt x="11" y="922"/>
                    </a:cubicBezTo>
                    <a:cubicBezTo>
                      <a:pt x="22" y="933"/>
                      <a:pt x="35" y="939"/>
                      <a:pt x="47" y="939"/>
                    </a:cubicBezTo>
                    <a:cubicBezTo>
                      <a:pt x="54" y="939"/>
                      <a:pt x="60" y="937"/>
                      <a:pt x="66" y="933"/>
                    </a:cubicBezTo>
                    <a:cubicBezTo>
                      <a:pt x="77" y="927"/>
                      <a:pt x="953" y="303"/>
                      <a:pt x="2009" y="79"/>
                    </a:cubicBezTo>
                    <a:cubicBezTo>
                      <a:pt x="2059" y="69"/>
                      <a:pt x="2050" y="0"/>
                      <a:pt x="2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22"/>
              <p:cNvSpPr/>
              <p:nvPr/>
            </p:nvSpPr>
            <p:spPr>
              <a:xfrm rot="-6541634">
                <a:off x="-466481" y="2297245"/>
                <a:ext cx="208867" cy="22437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6" extrusionOk="0">
                    <a:moveTo>
                      <a:pt x="83" y="0"/>
                    </a:moveTo>
                    <a:cubicBezTo>
                      <a:pt x="67" y="12"/>
                      <a:pt x="48" y="21"/>
                      <a:pt x="31" y="21"/>
                    </a:cubicBezTo>
                    <a:cubicBezTo>
                      <a:pt x="24" y="21"/>
                      <a:pt x="18" y="20"/>
                      <a:pt x="11" y="17"/>
                    </a:cubicBezTo>
                    <a:lnTo>
                      <a:pt x="1" y="11"/>
                    </a:lnTo>
                    <a:lnTo>
                      <a:pt x="1" y="11"/>
                    </a:lnTo>
                    <a:cubicBezTo>
                      <a:pt x="148" y="246"/>
                      <a:pt x="854" y="1341"/>
                      <a:pt x="1555" y="1730"/>
                    </a:cubicBezTo>
                    <a:cubicBezTo>
                      <a:pt x="1561" y="1734"/>
                      <a:pt x="1567" y="1736"/>
                      <a:pt x="1574" y="1736"/>
                    </a:cubicBezTo>
                    <a:cubicBezTo>
                      <a:pt x="1586" y="1736"/>
                      <a:pt x="1597" y="1729"/>
                      <a:pt x="1604" y="1719"/>
                    </a:cubicBezTo>
                    <a:cubicBezTo>
                      <a:pt x="1615" y="1697"/>
                      <a:pt x="1610" y="1675"/>
                      <a:pt x="1593" y="1664"/>
                    </a:cubicBezTo>
                    <a:cubicBezTo>
                      <a:pt x="942" y="1303"/>
                      <a:pt x="258" y="279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22"/>
              <p:cNvSpPr/>
              <p:nvPr/>
            </p:nvSpPr>
            <p:spPr>
              <a:xfrm rot="-6541634">
                <a:off x="-562321" y="2538255"/>
                <a:ext cx="165697" cy="111542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863" extrusionOk="0">
                    <a:moveTo>
                      <a:pt x="1236" y="0"/>
                    </a:moveTo>
                    <a:cubicBezTo>
                      <a:pt x="1233" y="0"/>
                      <a:pt x="1230" y="0"/>
                      <a:pt x="1227" y="1"/>
                    </a:cubicBezTo>
                    <a:cubicBezTo>
                      <a:pt x="690" y="171"/>
                      <a:pt x="45" y="768"/>
                      <a:pt x="17" y="795"/>
                    </a:cubicBezTo>
                    <a:cubicBezTo>
                      <a:pt x="6" y="806"/>
                      <a:pt x="1" y="823"/>
                      <a:pt x="6" y="833"/>
                    </a:cubicBezTo>
                    <a:cubicBezTo>
                      <a:pt x="6" y="839"/>
                      <a:pt x="6" y="850"/>
                      <a:pt x="12" y="850"/>
                    </a:cubicBezTo>
                    <a:cubicBezTo>
                      <a:pt x="20" y="858"/>
                      <a:pt x="30" y="862"/>
                      <a:pt x="39" y="862"/>
                    </a:cubicBezTo>
                    <a:cubicBezTo>
                      <a:pt x="49" y="862"/>
                      <a:pt x="58" y="858"/>
                      <a:pt x="66" y="850"/>
                    </a:cubicBezTo>
                    <a:cubicBezTo>
                      <a:pt x="72" y="844"/>
                      <a:pt x="729" y="237"/>
                      <a:pt x="1249" y="73"/>
                    </a:cubicBezTo>
                    <a:cubicBezTo>
                      <a:pt x="1265" y="67"/>
                      <a:pt x="1282" y="45"/>
                      <a:pt x="1271" y="23"/>
                    </a:cubicBezTo>
                    <a:cubicBezTo>
                      <a:pt x="1266" y="10"/>
                      <a:pt x="1251" y="0"/>
                      <a:pt x="12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22"/>
              <p:cNvSpPr/>
              <p:nvPr/>
            </p:nvSpPr>
            <p:spPr>
              <a:xfrm rot="-6541634">
                <a:off x="-568947" y="1812157"/>
                <a:ext cx="249192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304" extrusionOk="0">
                    <a:moveTo>
                      <a:pt x="366" y="1"/>
                    </a:moveTo>
                    <a:cubicBezTo>
                      <a:pt x="152" y="1"/>
                      <a:pt x="1" y="39"/>
                      <a:pt x="1" y="39"/>
                    </a:cubicBezTo>
                    <a:cubicBezTo>
                      <a:pt x="1" y="39"/>
                      <a:pt x="110" y="756"/>
                      <a:pt x="740" y="1068"/>
                    </a:cubicBezTo>
                    <a:cubicBezTo>
                      <a:pt x="1205" y="1298"/>
                      <a:pt x="1927" y="1304"/>
                      <a:pt x="1927" y="1304"/>
                    </a:cubicBezTo>
                    <a:cubicBezTo>
                      <a:pt x="1927" y="1304"/>
                      <a:pt x="1719" y="663"/>
                      <a:pt x="1205" y="264"/>
                    </a:cubicBezTo>
                    <a:cubicBezTo>
                      <a:pt x="934" y="51"/>
                      <a:pt x="610" y="1"/>
                      <a:pt x="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22"/>
              <p:cNvSpPr/>
              <p:nvPr/>
            </p:nvSpPr>
            <p:spPr>
              <a:xfrm rot="-6541634">
                <a:off x="-743818" y="1925661"/>
                <a:ext cx="298049" cy="12239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947" extrusionOk="0">
                    <a:moveTo>
                      <a:pt x="1073" y="1"/>
                    </a:moveTo>
                    <a:cubicBezTo>
                      <a:pt x="437" y="1"/>
                      <a:pt x="1" y="543"/>
                      <a:pt x="1" y="543"/>
                    </a:cubicBezTo>
                    <a:cubicBezTo>
                      <a:pt x="1" y="543"/>
                      <a:pt x="413" y="946"/>
                      <a:pt x="990" y="946"/>
                    </a:cubicBezTo>
                    <a:cubicBezTo>
                      <a:pt x="1061" y="946"/>
                      <a:pt x="1135" y="940"/>
                      <a:pt x="1211" y="926"/>
                    </a:cubicBezTo>
                    <a:cubicBezTo>
                      <a:pt x="1720" y="828"/>
                      <a:pt x="2305" y="401"/>
                      <a:pt x="2305" y="401"/>
                    </a:cubicBezTo>
                    <a:cubicBezTo>
                      <a:pt x="2305" y="401"/>
                      <a:pt x="1747" y="12"/>
                      <a:pt x="1101" y="1"/>
                    </a:cubicBezTo>
                    <a:cubicBezTo>
                      <a:pt x="1092" y="1"/>
                      <a:pt x="1082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22"/>
              <p:cNvSpPr/>
              <p:nvPr/>
            </p:nvSpPr>
            <p:spPr>
              <a:xfrm rot="-6541634">
                <a:off x="-783817" y="2133730"/>
                <a:ext cx="295851" cy="126018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975" extrusionOk="0">
                    <a:moveTo>
                      <a:pt x="1187" y="1"/>
                    </a:moveTo>
                    <a:cubicBezTo>
                      <a:pt x="1133" y="1"/>
                      <a:pt x="1079" y="3"/>
                      <a:pt x="1024" y="8"/>
                    </a:cubicBezTo>
                    <a:cubicBezTo>
                      <a:pt x="373" y="68"/>
                      <a:pt x="1" y="676"/>
                      <a:pt x="1" y="676"/>
                    </a:cubicBezTo>
                    <a:cubicBezTo>
                      <a:pt x="1" y="676"/>
                      <a:pt x="394" y="974"/>
                      <a:pt x="905" y="974"/>
                    </a:cubicBezTo>
                    <a:cubicBezTo>
                      <a:pt x="1020" y="974"/>
                      <a:pt x="1141" y="959"/>
                      <a:pt x="1265" y="922"/>
                    </a:cubicBezTo>
                    <a:cubicBezTo>
                      <a:pt x="1763" y="769"/>
                      <a:pt x="2289" y="276"/>
                      <a:pt x="2289" y="276"/>
                    </a:cubicBezTo>
                    <a:cubicBezTo>
                      <a:pt x="2289" y="276"/>
                      <a:pt x="1774" y="1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22"/>
              <p:cNvSpPr/>
              <p:nvPr/>
            </p:nvSpPr>
            <p:spPr>
              <a:xfrm rot="-6541634">
                <a:off x="-748821" y="2379641"/>
                <a:ext cx="289518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12" extrusionOk="0">
                    <a:moveTo>
                      <a:pt x="1307" y="0"/>
                    </a:moveTo>
                    <a:cubicBezTo>
                      <a:pt x="1194" y="0"/>
                      <a:pt x="1076" y="9"/>
                      <a:pt x="959" y="31"/>
                    </a:cubicBezTo>
                    <a:cubicBezTo>
                      <a:pt x="318" y="157"/>
                      <a:pt x="1" y="792"/>
                      <a:pt x="1" y="792"/>
                    </a:cubicBezTo>
                    <a:cubicBezTo>
                      <a:pt x="1" y="792"/>
                      <a:pt x="354" y="1011"/>
                      <a:pt x="802" y="1011"/>
                    </a:cubicBezTo>
                    <a:cubicBezTo>
                      <a:pt x="954" y="1011"/>
                      <a:pt x="1118" y="986"/>
                      <a:pt x="1282" y="918"/>
                    </a:cubicBezTo>
                    <a:cubicBezTo>
                      <a:pt x="1769" y="721"/>
                      <a:pt x="2240" y="179"/>
                      <a:pt x="2240" y="179"/>
                    </a:cubicBezTo>
                    <a:cubicBezTo>
                      <a:pt x="2240" y="179"/>
                      <a:pt x="1812" y="0"/>
                      <a:pt x="1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22"/>
              <p:cNvSpPr/>
              <p:nvPr/>
            </p:nvSpPr>
            <p:spPr>
              <a:xfrm rot="-6541634">
                <a:off x="-438434" y="1996287"/>
                <a:ext cx="199561" cy="23924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51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43" y="0"/>
                      <a:pt x="0" y="717"/>
                      <a:pt x="487" y="1221"/>
                    </a:cubicBezTo>
                    <a:cubicBezTo>
                      <a:pt x="849" y="1598"/>
                      <a:pt x="1527" y="1850"/>
                      <a:pt x="1527" y="1850"/>
                    </a:cubicBezTo>
                    <a:cubicBezTo>
                      <a:pt x="1527" y="1850"/>
                      <a:pt x="1544" y="1171"/>
                      <a:pt x="1199" y="624"/>
                    </a:cubicBezTo>
                    <a:cubicBezTo>
                      <a:pt x="854" y="77"/>
                      <a:pt x="143" y="0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22"/>
              <p:cNvSpPr/>
              <p:nvPr/>
            </p:nvSpPr>
            <p:spPr>
              <a:xfrm rot="-6541634">
                <a:off x="-388762" y="2195126"/>
                <a:ext cx="209513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14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77" y="0"/>
                      <a:pt x="1" y="728"/>
                      <a:pt x="526" y="1182"/>
                    </a:cubicBezTo>
                    <a:cubicBezTo>
                      <a:pt x="926" y="1527"/>
                      <a:pt x="1621" y="1713"/>
                      <a:pt x="1621" y="1713"/>
                    </a:cubicBezTo>
                    <a:cubicBezTo>
                      <a:pt x="1621" y="1713"/>
                      <a:pt x="1577" y="1040"/>
                      <a:pt x="1183" y="526"/>
                    </a:cubicBezTo>
                    <a:cubicBezTo>
                      <a:pt x="789" y="11"/>
                      <a:pt x="78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22"/>
              <p:cNvSpPr/>
              <p:nvPr/>
            </p:nvSpPr>
            <p:spPr>
              <a:xfrm rot="-6541634">
                <a:off x="-409917" y="2499879"/>
                <a:ext cx="209513" cy="22515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742" extrusionOk="0">
                    <a:moveTo>
                      <a:pt x="82" y="1"/>
                    </a:moveTo>
                    <a:cubicBezTo>
                      <a:pt x="70" y="17"/>
                      <a:pt x="51" y="25"/>
                      <a:pt x="33" y="25"/>
                    </a:cubicBezTo>
                    <a:cubicBezTo>
                      <a:pt x="27" y="25"/>
                      <a:pt x="22" y="24"/>
                      <a:pt x="17" y="23"/>
                    </a:cubicBezTo>
                    <a:lnTo>
                      <a:pt x="0" y="12"/>
                    </a:lnTo>
                    <a:lnTo>
                      <a:pt x="0" y="12"/>
                    </a:lnTo>
                    <a:cubicBezTo>
                      <a:pt x="148" y="252"/>
                      <a:pt x="860" y="1347"/>
                      <a:pt x="1560" y="1736"/>
                    </a:cubicBezTo>
                    <a:cubicBezTo>
                      <a:pt x="1566" y="1740"/>
                      <a:pt x="1573" y="1741"/>
                      <a:pt x="1579" y="1741"/>
                    </a:cubicBezTo>
                    <a:cubicBezTo>
                      <a:pt x="1591" y="1741"/>
                      <a:pt x="1603" y="1735"/>
                      <a:pt x="1610" y="1725"/>
                    </a:cubicBezTo>
                    <a:cubicBezTo>
                      <a:pt x="1621" y="1703"/>
                      <a:pt x="1615" y="1681"/>
                      <a:pt x="1593" y="1670"/>
                    </a:cubicBezTo>
                    <a:cubicBezTo>
                      <a:pt x="942" y="1309"/>
                      <a:pt x="263" y="285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22"/>
              <p:cNvSpPr/>
              <p:nvPr/>
            </p:nvSpPr>
            <p:spPr>
              <a:xfrm rot="-6541634">
                <a:off x="-331917" y="2397960"/>
                <a:ext cx="210288" cy="221533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714" extrusionOk="0">
                    <a:moveTo>
                      <a:pt x="83" y="0"/>
                    </a:moveTo>
                    <a:cubicBezTo>
                      <a:pt x="83" y="0"/>
                      <a:pt x="1" y="723"/>
                      <a:pt x="532" y="1182"/>
                    </a:cubicBezTo>
                    <a:cubicBezTo>
                      <a:pt x="926" y="1527"/>
                      <a:pt x="1626" y="1713"/>
                      <a:pt x="1626" y="1713"/>
                    </a:cubicBezTo>
                    <a:cubicBezTo>
                      <a:pt x="1626" y="1713"/>
                      <a:pt x="1583" y="1040"/>
                      <a:pt x="1188" y="526"/>
                    </a:cubicBezTo>
                    <a:cubicBezTo>
                      <a:pt x="794" y="6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22"/>
              <p:cNvSpPr/>
              <p:nvPr/>
            </p:nvSpPr>
            <p:spPr>
              <a:xfrm rot="-6541634">
                <a:off x="-740969" y="4142946"/>
                <a:ext cx="1555902" cy="738659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5715" extrusionOk="0">
                    <a:moveTo>
                      <a:pt x="6647" y="1"/>
                    </a:moveTo>
                    <a:cubicBezTo>
                      <a:pt x="6366" y="1"/>
                      <a:pt x="6026" y="117"/>
                      <a:pt x="5797" y="308"/>
                    </a:cubicBezTo>
                    <a:cubicBezTo>
                      <a:pt x="5362" y="664"/>
                      <a:pt x="4723" y="1492"/>
                      <a:pt x="4478" y="1492"/>
                    </a:cubicBezTo>
                    <a:cubicBezTo>
                      <a:pt x="4436" y="1492"/>
                      <a:pt x="4406" y="1468"/>
                      <a:pt x="4390" y="1414"/>
                    </a:cubicBezTo>
                    <a:cubicBezTo>
                      <a:pt x="4306" y="1132"/>
                      <a:pt x="4449" y="447"/>
                      <a:pt x="4059" y="447"/>
                    </a:cubicBezTo>
                    <a:cubicBezTo>
                      <a:pt x="3943" y="447"/>
                      <a:pt x="3779" y="508"/>
                      <a:pt x="3548" y="659"/>
                    </a:cubicBezTo>
                    <a:cubicBezTo>
                      <a:pt x="2535" y="1310"/>
                      <a:pt x="1" y="4961"/>
                      <a:pt x="1" y="4961"/>
                    </a:cubicBezTo>
                    <a:cubicBezTo>
                      <a:pt x="1269" y="5528"/>
                      <a:pt x="2438" y="5714"/>
                      <a:pt x="3371" y="5714"/>
                    </a:cubicBezTo>
                    <a:cubicBezTo>
                      <a:pt x="4769" y="5714"/>
                      <a:pt x="5638" y="5297"/>
                      <a:pt x="5524" y="5120"/>
                    </a:cubicBezTo>
                    <a:cubicBezTo>
                      <a:pt x="5333" y="4821"/>
                      <a:pt x="4565" y="4435"/>
                      <a:pt x="5359" y="4435"/>
                    </a:cubicBezTo>
                    <a:cubicBezTo>
                      <a:pt x="5364" y="4435"/>
                      <a:pt x="5370" y="4435"/>
                      <a:pt x="5376" y="4435"/>
                    </a:cubicBezTo>
                    <a:cubicBezTo>
                      <a:pt x="5996" y="4535"/>
                      <a:pt x="6799" y="4628"/>
                      <a:pt x="7426" y="4628"/>
                    </a:cubicBezTo>
                    <a:cubicBezTo>
                      <a:pt x="8039" y="4628"/>
                      <a:pt x="8484" y="4539"/>
                      <a:pt x="8425" y="4282"/>
                    </a:cubicBezTo>
                    <a:cubicBezTo>
                      <a:pt x="8299" y="3757"/>
                      <a:pt x="7100" y="3166"/>
                      <a:pt x="7614" y="3116"/>
                    </a:cubicBezTo>
                    <a:cubicBezTo>
                      <a:pt x="7631" y="3114"/>
                      <a:pt x="7649" y="3114"/>
                      <a:pt x="7669" y="3114"/>
                    </a:cubicBezTo>
                    <a:cubicBezTo>
                      <a:pt x="8105" y="3114"/>
                      <a:pt x="9274" y="3529"/>
                      <a:pt x="9954" y="3529"/>
                    </a:cubicBezTo>
                    <a:cubicBezTo>
                      <a:pt x="10195" y="3529"/>
                      <a:pt x="10375" y="3477"/>
                      <a:pt x="10439" y="3335"/>
                    </a:cubicBezTo>
                    <a:cubicBezTo>
                      <a:pt x="10691" y="2782"/>
                      <a:pt x="9590" y="2509"/>
                      <a:pt x="9738" y="2421"/>
                    </a:cubicBezTo>
                    <a:cubicBezTo>
                      <a:pt x="9762" y="2408"/>
                      <a:pt x="9806" y="2402"/>
                      <a:pt x="9866" y="2402"/>
                    </a:cubicBezTo>
                    <a:cubicBezTo>
                      <a:pt x="10034" y="2402"/>
                      <a:pt x="10325" y="2442"/>
                      <a:pt x="10629" y="2442"/>
                    </a:cubicBezTo>
                    <a:cubicBezTo>
                      <a:pt x="10914" y="2442"/>
                      <a:pt x="11211" y="2407"/>
                      <a:pt x="11430" y="2273"/>
                    </a:cubicBezTo>
                    <a:cubicBezTo>
                      <a:pt x="11960" y="1945"/>
                      <a:pt x="12037" y="1261"/>
                      <a:pt x="11265" y="894"/>
                    </a:cubicBezTo>
                    <a:cubicBezTo>
                      <a:pt x="11080" y="806"/>
                      <a:pt x="10883" y="775"/>
                      <a:pt x="10690" y="775"/>
                    </a:cubicBezTo>
                    <a:cubicBezTo>
                      <a:pt x="10228" y="775"/>
                      <a:pt x="9786" y="952"/>
                      <a:pt x="9577" y="952"/>
                    </a:cubicBezTo>
                    <a:cubicBezTo>
                      <a:pt x="9508" y="952"/>
                      <a:pt x="9465" y="933"/>
                      <a:pt x="9454" y="883"/>
                    </a:cubicBezTo>
                    <a:cubicBezTo>
                      <a:pt x="9394" y="641"/>
                      <a:pt x="9540" y="239"/>
                      <a:pt x="9059" y="239"/>
                    </a:cubicBezTo>
                    <a:cubicBezTo>
                      <a:pt x="9006" y="239"/>
                      <a:pt x="8947" y="243"/>
                      <a:pt x="8879" y="254"/>
                    </a:cubicBezTo>
                    <a:cubicBezTo>
                      <a:pt x="8201" y="361"/>
                      <a:pt x="7249" y="1251"/>
                      <a:pt x="7070" y="1251"/>
                    </a:cubicBezTo>
                    <a:cubicBezTo>
                      <a:pt x="7067" y="1251"/>
                      <a:pt x="7064" y="1250"/>
                      <a:pt x="7062" y="1250"/>
                    </a:cubicBezTo>
                    <a:cubicBezTo>
                      <a:pt x="6914" y="1217"/>
                      <a:pt x="6979" y="998"/>
                      <a:pt x="7111" y="571"/>
                    </a:cubicBezTo>
                    <a:cubicBezTo>
                      <a:pt x="7236" y="168"/>
                      <a:pt x="6984" y="1"/>
                      <a:pt x="66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22"/>
              <p:cNvSpPr/>
              <p:nvPr/>
            </p:nvSpPr>
            <p:spPr>
              <a:xfrm rot="-6541634">
                <a:off x="-499459" y="4286206"/>
                <a:ext cx="1176038" cy="43531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368" extrusionOk="0">
                    <a:moveTo>
                      <a:pt x="251" y="3060"/>
                    </a:moveTo>
                    <a:cubicBezTo>
                      <a:pt x="228" y="3060"/>
                      <a:pt x="6" y="3296"/>
                      <a:pt x="11" y="3296"/>
                    </a:cubicBezTo>
                    <a:cubicBezTo>
                      <a:pt x="11" y="3296"/>
                      <a:pt x="11" y="3296"/>
                      <a:pt x="12" y="3296"/>
                    </a:cubicBezTo>
                    <a:cubicBezTo>
                      <a:pt x="15" y="3293"/>
                      <a:pt x="43" y="3275"/>
                      <a:pt x="95" y="3242"/>
                    </a:cubicBezTo>
                    <a:lnTo>
                      <a:pt x="95" y="3242"/>
                    </a:lnTo>
                    <a:lnTo>
                      <a:pt x="253" y="3060"/>
                    </a:lnTo>
                    <a:cubicBezTo>
                      <a:pt x="252" y="3060"/>
                      <a:pt x="252" y="3060"/>
                      <a:pt x="251" y="3060"/>
                    </a:cubicBezTo>
                    <a:close/>
                    <a:moveTo>
                      <a:pt x="9060" y="1"/>
                    </a:moveTo>
                    <a:cubicBezTo>
                      <a:pt x="5374" y="16"/>
                      <a:pt x="767" y="2817"/>
                      <a:pt x="95" y="3242"/>
                    </a:cubicBezTo>
                    <a:lnTo>
                      <a:pt x="95" y="3242"/>
                    </a:lnTo>
                    <a:lnTo>
                      <a:pt x="1" y="3351"/>
                    </a:lnTo>
                    <a:cubicBezTo>
                      <a:pt x="8" y="3361"/>
                      <a:pt x="22" y="3367"/>
                      <a:pt x="35" y="3367"/>
                    </a:cubicBezTo>
                    <a:cubicBezTo>
                      <a:pt x="43" y="3367"/>
                      <a:pt x="50" y="3365"/>
                      <a:pt x="56" y="3361"/>
                    </a:cubicBezTo>
                    <a:cubicBezTo>
                      <a:pt x="99" y="3334"/>
                      <a:pt x="5119" y="94"/>
                      <a:pt x="9060" y="77"/>
                    </a:cubicBezTo>
                    <a:cubicBezTo>
                      <a:pt x="9082" y="77"/>
                      <a:pt x="9098" y="61"/>
                      <a:pt x="9098" y="39"/>
                    </a:cubicBezTo>
                    <a:cubicBezTo>
                      <a:pt x="9098" y="17"/>
                      <a:pt x="9082" y="1"/>
                      <a:pt x="90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22"/>
              <p:cNvSpPr/>
              <p:nvPr/>
            </p:nvSpPr>
            <p:spPr>
              <a:xfrm rot="-6541634">
                <a:off x="-343004" y="4098813"/>
                <a:ext cx="290164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400" extrusionOk="0">
                    <a:moveTo>
                      <a:pt x="1612" y="0"/>
                    </a:moveTo>
                    <a:cubicBezTo>
                      <a:pt x="1603" y="0"/>
                      <a:pt x="1594" y="3"/>
                      <a:pt x="1587" y="7"/>
                    </a:cubicBezTo>
                    <a:cubicBezTo>
                      <a:pt x="1582" y="13"/>
                      <a:pt x="701" y="675"/>
                      <a:pt x="44" y="1447"/>
                    </a:cubicBezTo>
                    <a:lnTo>
                      <a:pt x="0" y="1502"/>
                    </a:lnTo>
                    <a:lnTo>
                      <a:pt x="71" y="1513"/>
                    </a:lnTo>
                    <a:cubicBezTo>
                      <a:pt x="909" y="1617"/>
                      <a:pt x="2168" y="2388"/>
                      <a:pt x="2184" y="2394"/>
                    </a:cubicBezTo>
                    <a:cubicBezTo>
                      <a:pt x="2190" y="2398"/>
                      <a:pt x="2196" y="2400"/>
                      <a:pt x="2203" y="2400"/>
                    </a:cubicBezTo>
                    <a:cubicBezTo>
                      <a:pt x="2215" y="2400"/>
                      <a:pt x="2226" y="2394"/>
                      <a:pt x="2233" y="2383"/>
                    </a:cubicBezTo>
                    <a:cubicBezTo>
                      <a:pt x="2244" y="2367"/>
                      <a:pt x="2239" y="2339"/>
                      <a:pt x="2222" y="2328"/>
                    </a:cubicBezTo>
                    <a:cubicBezTo>
                      <a:pt x="2173" y="2301"/>
                      <a:pt x="996" y="1584"/>
                      <a:pt x="148" y="1447"/>
                    </a:cubicBezTo>
                    <a:cubicBezTo>
                      <a:pt x="602" y="943"/>
                      <a:pt x="1095" y="478"/>
                      <a:pt x="1637" y="68"/>
                    </a:cubicBezTo>
                    <a:cubicBezTo>
                      <a:pt x="1653" y="57"/>
                      <a:pt x="1653" y="35"/>
                      <a:pt x="1642" y="18"/>
                    </a:cubicBezTo>
                    <a:cubicBezTo>
                      <a:pt x="1636" y="6"/>
                      <a:pt x="1624" y="0"/>
                      <a:pt x="1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22"/>
              <p:cNvSpPr/>
              <p:nvPr/>
            </p:nvSpPr>
            <p:spPr>
              <a:xfrm rot="-6541634">
                <a:off x="-227590" y="4253392"/>
                <a:ext cx="373659" cy="476413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686" extrusionOk="0">
                    <a:moveTo>
                      <a:pt x="1760" y="0"/>
                    </a:moveTo>
                    <a:cubicBezTo>
                      <a:pt x="1752" y="0"/>
                      <a:pt x="1743" y="4"/>
                      <a:pt x="1736" y="13"/>
                    </a:cubicBezTo>
                    <a:cubicBezTo>
                      <a:pt x="1725" y="18"/>
                      <a:pt x="630" y="1036"/>
                      <a:pt x="22" y="2427"/>
                    </a:cubicBezTo>
                    <a:lnTo>
                      <a:pt x="0" y="2470"/>
                    </a:lnTo>
                    <a:lnTo>
                      <a:pt x="50" y="2476"/>
                    </a:lnTo>
                    <a:cubicBezTo>
                      <a:pt x="1418" y="2668"/>
                      <a:pt x="2814" y="3669"/>
                      <a:pt x="2825" y="3680"/>
                    </a:cubicBezTo>
                    <a:cubicBezTo>
                      <a:pt x="2831" y="3684"/>
                      <a:pt x="2838" y="3686"/>
                      <a:pt x="2845" y="3686"/>
                    </a:cubicBezTo>
                    <a:cubicBezTo>
                      <a:pt x="2859" y="3686"/>
                      <a:pt x="2872" y="3680"/>
                      <a:pt x="2880" y="3669"/>
                    </a:cubicBezTo>
                    <a:cubicBezTo>
                      <a:pt x="2890" y="3653"/>
                      <a:pt x="2885" y="3631"/>
                      <a:pt x="2869" y="3614"/>
                    </a:cubicBezTo>
                    <a:cubicBezTo>
                      <a:pt x="2858" y="3609"/>
                      <a:pt x="1484" y="2618"/>
                      <a:pt x="110" y="2410"/>
                    </a:cubicBezTo>
                    <a:cubicBezTo>
                      <a:pt x="717" y="1058"/>
                      <a:pt x="1774" y="79"/>
                      <a:pt x="1785" y="68"/>
                    </a:cubicBezTo>
                    <a:cubicBezTo>
                      <a:pt x="1814" y="42"/>
                      <a:pt x="1788" y="0"/>
                      <a:pt x="1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22"/>
              <p:cNvSpPr/>
              <p:nvPr/>
            </p:nvSpPr>
            <p:spPr>
              <a:xfrm rot="-6541634">
                <a:off x="17409" y="4532623"/>
                <a:ext cx="298436" cy="514541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3981" extrusionOk="0">
                    <a:moveTo>
                      <a:pt x="1286" y="0"/>
                    </a:moveTo>
                    <a:cubicBezTo>
                      <a:pt x="1274" y="0"/>
                      <a:pt x="1263" y="6"/>
                      <a:pt x="1254" y="20"/>
                    </a:cubicBezTo>
                    <a:cubicBezTo>
                      <a:pt x="1243" y="36"/>
                      <a:pt x="203" y="1711"/>
                      <a:pt x="6" y="3019"/>
                    </a:cubicBezTo>
                    <a:lnTo>
                      <a:pt x="1" y="3058"/>
                    </a:lnTo>
                    <a:lnTo>
                      <a:pt x="39" y="3063"/>
                    </a:lnTo>
                    <a:cubicBezTo>
                      <a:pt x="1210" y="3233"/>
                      <a:pt x="2217" y="3966"/>
                      <a:pt x="2228" y="3972"/>
                    </a:cubicBezTo>
                    <a:cubicBezTo>
                      <a:pt x="2234" y="3978"/>
                      <a:pt x="2241" y="3980"/>
                      <a:pt x="2248" y="3980"/>
                    </a:cubicBezTo>
                    <a:cubicBezTo>
                      <a:pt x="2278" y="3980"/>
                      <a:pt x="2309" y="3929"/>
                      <a:pt x="2278" y="3912"/>
                    </a:cubicBezTo>
                    <a:cubicBezTo>
                      <a:pt x="2267" y="3906"/>
                      <a:pt x="1259" y="3173"/>
                      <a:pt x="88" y="2992"/>
                    </a:cubicBezTo>
                    <a:cubicBezTo>
                      <a:pt x="296" y="1706"/>
                      <a:pt x="1309" y="75"/>
                      <a:pt x="1320" y="58"/>
                    </a:cubicBezTo>
                    <a:cubicBezTo>
                      <a:pt x="1335" y="28"/>
                      <a:pt x="1311" y="0"/>
                      <a:pt x="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22"/>
              <p:cNvSpPr/>
              <p:nvPr/>
            </p:nvSpPr>
            <p:spPr>
              <a:xfrm rot="-6541634">
                <a:off x="-1083256" y="3020425"/>
                <a:ext cx="1627377" cy="672613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5204" extrusionOk="0">
                    <a:moveTo>
                      <a:pt x="5099" y="0"/>
                    </a:moveTo>
                    <a:cubicBezTo>
                      <a:pt x="4998" y="0"/>
                      <a:pt x="4868" y="20"/>
                      <a:pt x="4703" y="65"/>
                    </a:cubicBezTo>
                    <a:cubicBezTo>
                      <a:pt x="3537" y="377"/>
                      <a:pt x="1" y="3064"/>
                      <a:pt x="1" y="3064"/>
                    </a:cubicBezTo>
                    <a:cubicBezTo>
                      <a:pt x="1791" y="4679"/>
                      <a:pt x="3647" y="5115"/>
                      <a:pt x="4585" y="5115"/>
                    </a:cubicBezTo>
                    <a:cubicBezTo>
                      <a:pt x="4998" y="5115"/>
                      <a:pt x="5233" y="5030"/>
                      <a:pt x="5206" y="4925"/>
                    </a:cubicBezTo>
                    <a:cubicBezTo>
                      <a:pt x="5133" y="4637"/>
                      <a:pt x="4691" y="4163"/>
                      <a:pt x="4997" y="4163"/>
                    </a:cubicBezTo>
                    <a:cubicBezTo>
                      <a:pt x="5058" y="4163"/>
                      <a:pt x="5149" y="4182"/>
                      <a:pt x="5278" y="4224"/>
                    </a:cubicBezTo>
                    <a:cubicBezTo>
                      <a:pt x="6117" y="4657"/>
                      <a:pt x="7355" y="5203"/>
                      <a:pt x="7921" y="5203"/>
                    </a:cubicBezTo>
                    <a:cubicBezTo>
                      <a:pt x="8100" y="5203"/>
                      <a:pt x="8212" y="5148"/>
                      <a:pt x="8222" y="5018"/>
                    </a:cubicBezTo>
                    <a:cubicBezTo>
                      <a:pt x="8264" y="4512"/>
                      <a:pt x="7419" y="3651"/>
                      <a:pt x="7740" y="3651"/>
                    </a:cubicBezTo>
                    <a:cubicBezTo>
                      <a:pt x="7760" y="3651"/>
                      <a:pt x="7783" y="3654"/>
                      <a:pt x="7812" y="3661"/>
                    </a:cubicBezTo>
                    <a:cubicBezTo>
                      <a:pt x="8246" y="3760"/>
                      <a:pt x="9578" y="4834"/>
                      <a:pt x="10199" y="4834"/>
                    </a:cubicBezTo>
                    <a:cubicBezTo>
                      <a:pt x="10297" y="4834"/>
                      <a:pt x="10377" y="4807"/>
                      <a:pt x="10434" y="4744"/>
                    </a:cubicBezTo>
                    <a:cubicBezTo>
                      <a:pt x="10844" y="4290"/>
                      <a:pt x="9881" y="3693"/>
                      <a:pt x="10051" y="3655"/>
                    </a:cubicBezTo>
                    <a:cubicBezTo>
                      <a:pt x="10056" y="3654"/>
                      <a:pt x="10062" y="3653"/>
                      <a:pt x="10069" y="3653"/>
                    </a:cubicBezTo>
                    <a:cubicBezTo>
                      <a:pt x="10251" y="3653"/>
                      <a:pt x="10915" y="4059"/>
                      <a:pt x="11475" y="4059"/>
                    </a:cubicBezTo>
                    <a:cubicBezTo>
                      <a:pt x="11554" y="4059"/>
                      <a:pt x="11631" y="4051"/>
                      <a:pt x="11704" y="4033"/>
                    </a:cubicBezTo>
                    <a:cubicBezTo>
                      <a:pt x="12311" y="3885"/>
                      <a:pt x="12590" y="3261"/>
                      <a:pt x="11972" y="2670"/>
                    </a:cubicBezTo>
                    <a:cubicBezTo>
                      <a:pt x="11348" y="2084"/>
                      <a:pt x="10226" y="2380"/>
                      <a:pt x="10248" y="2101"/>
                    </a:cubicBezTo>
                    <a:cubicBezTo>
                      <a:pt x="10269" y="1827"/>
                      <a:pt x="10592" y="1438"/>
                      <a:pt x="9897" y="1329"/>
                    </a:cubicBezTo>
                    <a:cubicBezTo>
                      <a:pt x="9837" y="1319"/>
                      <a:pt x="9773" y="1315"/>
                      <a:pt x="9705" y="1315"/>
                    </a:cubicBezTo>
                    <a:cubicBezTo>
                      <a:pt x="9053" y="1315"/>
                      <a:pt x="8125" y="1725"/>
                      <a:pt x="7899" y="1725"/>
                    </a:cubicBezTo>
                    <a:cubicBezTo>
                      <a:pt x="7883" y="1725"/>
                      <a:pt x="7870" y="1722"/>
                      <a:pt x="7861" y="1718"/>
                    </a:cubicBezTo>
                    <a:cubicBezTo>
                      <a:pt x="7730" y="1635"/>
                      <a:pt x="7861" y="1449"/>
                      <a:pt x="8118" y="1088"/>
                    </a:cubicBezTo>
                    <a:cubicBezTo>
                      <a:pt x="8457" y="609"/>
                      <a:pt x="7968" y="336"/>
                      <a:pt x="7444" y="336"/>
                    </a:cubicBezTo>
                    <a:cubicBezTo>
                      <a:pt x="7273" y="336"/>
                      <a:pt x="7098" y="365"/>
                      <a:pt x="6947" y="426"/>
                    </a:cubicBezTo>
                    <a:cubicBezTo>
                      <a:pt x="6453" y="620"/>
                      <a:pt x="5660" y="1155"/>
                      <a:pt x="5374" y="1155"/>
                    </a:cubicBezTo>
                    <a:cubicBezTo>
                      <a:pt x="5305" y="1155"/>
                      <a:pt x="5266" y="1124"/>
                      <a:pt x="5267" y="1050"/>
                    </a:cubicBezTo>
                    <a:cubicBezTo>
                      <a:pt x="5276" y="716"/>
                      <a:pt x="5708" y="0"/>
                      <a:pt x="50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22"/>
              <p:cNvSpPr/>
              <p:nvPr/>
            </p:nvSpPr>
            <p:spPr>
              <a:xfrm rot="-6541634">
                <a:off x="-862955" y="3328598"/>
                <a:ext cx="1364613" cy="139460"/>
              </a:xfrm>
              <a:custGeom>
                <a:avLst/>
                <a:gdLst/>
                <a:ahLst/>
                <a:cxnLst/>
                <a:rect l="l" t="t" r="r" b="b"/>
                <a:pathLst>
                  <a:path w="10558" h="1079" extrusionOk="0">
                    <a:moveTo>
                      <a:pt x="7002" y="1"/>
                    </a:moveTo>
                    <a:cubicBezTo>
                      <a:pt x="3916" y="1"/>
                      <a:pt x="921" y="798"/>
                      <a:pt x="881" y="806"/>
                    </a:cubicBezTo>
                    <a:cubicBezTo>
                      <a:pt x="865" y="812"/>
                      <a:pt x="6" y="1009"/>
                      <a:pt x="11" y="1025"/>
                    </a:cubicBezTo>
                    <a:lnTo>
                      <a:pt x="0" y="1069"/>
                    </a:lnTo>
                    <a:cubicBezTo>
                      <a:pt x="2" y="1074"/>
                      <a:pt x="1" y="1079"/>
                      <a:pt x="19" y="1079"/>
                    </a:cubicBezTo>
                    <a:cubicBezTo>
                      <a:pt x="66" y="1079"/>
                      <a:pt x="239" y="1045"/>
                      <a:pt x="903" y="883"/>
                    </a:cubicBezTo>
                    <a:cubicBezTo>
                      <a:pt x="943" y="871"/>
                      <a:pt x="3931" y="77"/>
                      <a:pt x="7003" y="77"/>
                    </a:cubicBezTo>
                    <a:cubicBezTo>
                      <a:pt x="8207" y="77"/>
                      <a:pt x="9425" y="199"/>
                      <a:pt x="10482" y="538"/>
                    </a:cubicBezTo>
                    <a:cubicBezTo>
                      <a:pt x="10488" y="541"/>
                      <a:pt x="10495" y="542"/>
                      <a:pt x="10500" y="542"/>
                    </a:cubicBezTo>
                    <a:cubicBezTo>
                      <a:pt x="10542" y="542"/>
                      <a:pt x="10558" y="477"/>
                      <a:pt x="10509" y="467"/>
                    </a:cubicBezTo>
                    <a:cubicBezTo>
                      <a:pt x="9442" y="124"/>
                      <a:pt x="8215" y="1"/>
                      <a:pt x="7002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22"/>
              <p:cNvSpPr/>
              <p:nvPr/>
            </p:nvSpPr>
            <p:spPr>
              <a:xfrm rot="-6541634">
                <a:off x="-473215" y="2863270"/>
                <a:ext cx="262634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70" extrusionOk="0">
                    <a:moveTo>
                      <a:pt x="1991" y="0"/>
                    </a:moveTo>
                    <a:cubicBezTo>
                      <a:pt x="1986" y="0"/>
                      <a:pt x="1981" y="2"/>
                      <a:pt x="1977" y="5"/>
                    </a:cubicBezTo>
                    <a:cubicBezTo>
                      <a:pt x="1966" y="5"/>
                      <a:pt x="920" y="360"/>
                      <a:pt x="61" y="897"/>
                    </a:cubicBezTo>
                    <a:lnTo>
                      <a:pt x="1" y="935"/>
                    </a:lnTo>
                    <a:lnTo>
                      <a:pt x="67" y="963"/>
                    </a:lnTo>
                    <a:cubicBezTo>
                      <a:pt x="827" y="1324"/>
                      <a:pt x="1791" y="2446"/>
                      <a:pt x="1802" y="2457"/>
                    </a:cubicBezTo>
                    <a:cubicBezTo>
                      <a:pt x="1808" y="2466"/>
                      <a:pt x="1819" y="2470"/>
                      <a:pt x="1830" y="2470"/>
                    </a:cubicBezTo>
                    <a:cubicBezTo>
                      <a:pt x="1839" y="2470"/>
                      <a:pt x="1849" y="2467"/>
                      <a:pt x="1856" y="2462"/>
                    </a:cubicBezTo>
                    <a:cubicBezTo>
                      <a:pt x="1873" y="2446"/>
                      <a:pt x="1873" y="2424"/>
                      <a:pt x="1862" y="2408"/>
                    </a:cubicBezTo>
                    <a:cubicBezTo>
                      <a:pt x="1824" y="2364"/>
                      <a:pt x="926" y="1318"/>
                      <a:pt x="160" y="924"/>
                    </a:cubicBezTo>
                    <a:cubicBezTo>
                      <a:pt x="745" y="585"/>
                      <a:pt x="1358" y="300"/>
                      <a:pt x="1999" y="76"/>
                    </a:cubicBezTo>
                    <a:cubicBezTo>
                      <a:pt x="2021" y="70"/>
                      <a:pt x="2032" y="48"/>
                      <a:pt x="2021" y="27"/>
                    </a:cubicBezTo>
                    <a:cubicBezTo>
                      <a:pt x="2017" y="11"/>
                      <a:pt x="2004" y="0"/>
                      <a:pt x="1991" y="0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22"/>
              <p:cNvSpPr/>
              <p:nvPr/>
            </p:nvSpPr>
            <p:spPr>
              <a:xfrm rot="-6541634">
                <a:off x="-414051" y="3071201"/>
                <a:ext cx="319246" cy="49709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846" extrusionOk="0">
                    <a:moveTo>
                      <a:pt x="2425" y="1"/>
                    </a:moveTo>
                    <a:cubicBezTo>
                      <a:pt x="2420" y="1"/>
                      <a:pt x="2415" y="1"/>
                      <a:pt x="2409" y="3"/>
                    </a:cubicBezTo>
                    <a:cubicBezTo>
                      <a:pt x="2398" y="8"/>
                      <a:pt x="1041" y="637"/>
                      <a:pt x="34" y="1771"/>
                    </a:cubicBezTo>
                    <a:lnTo>
                      <a:pt x="1" y="1809"/>
                    </a:lnTo>
                    <a:lnTo>
                      <a:pt x="45" y="1831"/>
                    </a:lnTo>
                    <a:cubicBezTo>
                      <a:pt x="1293" y="2438"/>
                      <a:pt x="2305" y="3818"/>
                      <a:pt x="2316" y="3829"/>
                    </a:cubicBezTo>
                    <a:cubicBezTo>
                      <a:pt x="2323" y="3839"/>
                      <a:pt x="2337" y="3845"/>
                      <a:pt x="2351" y="3845"/>
                    </a:cubicBezTo>
                    <a:cubicBezTo>
                      <a:pt x="2358" y="3845"/>
                      <a:pt x="2365" y="3843"/>
                      <a:pt x="2371" y="3840"/>
                    </a:cubicBezTo>
                    <a:cubicBezTo>
                      <a:pt x="2387" y="3823"/>
                      <a:pt x="2393" y="3801"/>
                      <a:pt x="2377" y="3785"/>
                    </a:cubicBezTo>
                    <a:cubicBezTo>
                      <a:pt x="2371" y="3768"/>
                      <a:pt x="1364" y="2411"/>
                      <a:pt x="127" y="1787"/>
                    </a:cubicBezTo>
                    <a:cubicBezTo>
                      <a:pt x="1123" y="692"/>
                      <a:pt x="2426" y="79"/>
                      <a:pt x="2442" y="74"/>
                    </a:cubicBezTo>
                    <a:cubicBezTo>
                      <a:pt x="2464" y="63"/>
                      <a:pt x="2470" y="41"/>
                      <a:pt x="2459" y="24"/>
                    </a:cubicBezTo>
                    <a:cubicBezTo>
                      <a:pt x="2454" y="8"/>
                      <a:pt x="2441" y="1"/>
                      <a:pt x="2425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22"/>
              <p:cNvSpPr/>
              <p:nvPr/>
            </p:nvSpPr>
            <p:spPr>
              <a:xfrm rot="-6541634">
                <a:off x="-301805" y="3404082"/>
                <a:ext cx="284994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095" extrusionOk="0">
                    <a:moveTo>
                      <a:pt x="2148" y="1"/>
                    </a:moveTo>
                    <a:cubicBezTo>
                      <a:pt x="2141" y="1"/>
                      <a:pt x="2132" y="4"/>
                      <a:pt x="2125" y="10"/>
                    </a:cubicBezTo>
                    <a:cubicBezTo>
                      <a:pt x="2108" y="21"/>
                      <a:pt x="603" y="1297"/>
                      <a:pt x="17" y="2485"/>
                    </a:cubicBezTo>
                    <a:lnTo>
                      <a:pt x="1" y="2517"/>
                    </a:lnTo>
                    <a:lnTo>
                      <a:pt x="34" y="2534"/>
                    </a:lnTo>
                    <a:cubicBezTo>
                      <a:pt x="1096" y="3054"/>
                      <a:pt x="1829" y="4066"/>
                      <a:pt x="1834" y="4072"/>
                    </a:cubicBezTo>
                    <a:cubicBezTo>
                      <a:pt x="1843" y="4088"/>
                      <a:pt x="1855" y="4095"/>
                      <a:pt x="1868" y="4095"/>
                    </a:cubicBezTo>
                    <a:cubicBezTo>
                      <a:pt x="1897" y="4095"/>
                      <a:pt x="1927" y="4059"/>
                      <a:pt x="1900" y="4028"/>
                    </a:cubicBezTo>
                    <a:cubicBezTo>
                      <a:pt x="1889" y="4017"/>
                      <a:pt x="1161" y="3016"/>
                      <a:pt x="105" y="2485"/>
                    </a:cubicBezTo>
                    <a:cubicBezTo>
                      <a:pt x="696" y="1319"/>
                      <a:pt x="2163" y="82"/>
                      <a:pt x="2174" y="71"/>
                    </a:cubicBezTo>
                    <a:cubicBezTo>
                      <a:pt x="2204" y="45"/>
                      <a:pt x="2179" y="1"/>
                      <a:pt x="2148" y="1"/>
                    </a:cubicBezTo>
                    <a:close/>
                  </a:path>
                </a:pathLst>
              </a:custGeom>
              <a:solidFill>
                <a:srgbClr val="4AA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22"/>
              <p:cNvSpPr/>
              <p:nvPr/>
            </p:nvSpPr>
            <p:spPr>
              <a:xfrm rot="-6541634">
                <a:off x="-86210" y="3102839"/>
                <a:ext cx="263410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122" extrusionOk="0">
                    <a:moveTo>
                      <a:pt x="1542" y="1"/>
                    </a:moveTo>
                    <a:cubicBezTo>
                      <a:pt x="1439" y="1"/>
                      <a:pt x="1307" y="38"/>
                      <a:pt x="1140" y="134"/>
                    </a:cubicBezTo>
                    <a:cubicBezTo>
                      <a:pt x="478" y="506"/>
                      <a:pt x="177" y="971"/>
                      <a:pt x="84" y="1130"/>
                    </a:cubicBezTo>
                    <a:cubicBezTo>
                      <a:pt x="1" y="1264"/>
                      <a:pt x="46" y="1452"/>
                      <a:pt x="236" y="1452"/>
                    </a:cubicBezTo>
                    <a:cubicBezTo>
                      <a:pt x="272" y="1452"/>
                      <a:pt x="312" y="1446"/>
                      <a:pt x="358" y="1431"/>
                    </a:cubicBezTo>
                    <a:lnTo>
                      <a:pt x="358" y="1431"/>
                    </a:lnTo>
                    <a:cubicBezTo>
                      <a:pt x="274" y="1711"/>
                      <a:pt x="385" y="1884"/>
                      <a:pt x="577" y="1884"/>
                    </a:cubicBezTo>
                    <a:cubicBezTo>
                      <a:pt x="663" y="1884"/>
                      <a:pt x="764" y="1850"/>
                      <a:pt x="872" y="1776"/>
                    </a:cubicBezTo>
                    <a:lnTo>
                      <a:pt x="872" y="1776"/>
                    </a:lnTo>
                    <a:cubicBezTo>
                      <a:pt x="844" y="1988"/>
                      <a:pt x="1038" y="2122"/>
                      <a:pt x="1229" y="2122"/>
                    </a:cubicBezTo>
                    <a:cubicBezTo>
                      <a:pt x="1368" y="2122"/>
                      <a:pt x="1506" y="2052"/>
                      <a:pt x="1556" y="1891"/>
                    </a:cubicBezTo>
                    <a:cubicBezTo>
                      <a:pt x="1582" y="1935"/>
                      <a:pt x="1653" y="1990"/>
                      <a:pt x="1730" y="1990"/>
                    </a:cubicBezTo>
                    <a:cubicBezTo>
                      <a:pt x="1815" y="1990"/>
                      <a:pt x="1907" y="1923"/>
                      <a:pt x="1956" y="1699"/>
                    </a:cubicBezTo>
                    <a:cubicBezTo>
                      <a:pt x="2038" y="1261"/>
                      <a:pt x="2027" y="812"/>
                      <a:pt x="1923" y="375"/>
                    </a:cubicBezTo>
                    <a:cubicBezTo>
                      <a:pt x="1891" y="252"/>
                      <a:pt x="1811" y="1"/>
                      <a:pt x="1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22"/>
              <p:cNvSpPr/>
              <p:nvPr/>
            </p:nvSpPr>
            <p:spPr>
              <a:xfrm rot="-6541634">
                <a:off x="-90886" y="3119653"/>
                <a:ext cx="177718" cy="21558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68" extrusionOk="0">
                    <a:moveTo>
                      <a:pt x="1146" y="0"/>
                    </a:moveTo>
                    <a:cubicBezTo>
                      <a:pt x="1109" y="0"/>
                      <a:pt x="1065" y="9"/>
                      <a:pt x="1013" y="31"/>
                    </a:cubicBezTo>
                    <a:cubicBezTo>
                      <a:pt x="674" y="168"/>
                      <a:pt x="176" y="617"/>
                      <a:pt x="1" y="945"/>
                    </a:cubicBezTo>
                    <a:cubicBezTo>
                      <a:pt x="252" y="622"/>
                      <a:pt x="871" y="371"/>
                      <a:pt x="871" y="370"/>
                    </a:cubicBezTo>
                    <a:lnTo>
                      <a:pt x="871" y="370"/>
                    </a:lnTo>
                    <a:cubicBezTo>
                      <a:pt x="871" y="371"/>
                      <a:pt x="324" y="967"/>
                      <a:pt x="231" y="1410"/>
                    </a:cubicBezTo>
                    <a:cubicBezTo>
                      <a:pt x="263" y="1378"/>
                      <a:pt x="636" y="847"/>
                      <a:pt x="997" y="491"/>
                    </a:cubicBezTo>
                    <a:lnTo>
                      <a:pt x="997" y="491"/>
                    </a:lnTo>
                    <a:cubicBezTo>
                      <a:pt x="997" y="491"/>
                      <a:pt x="959" y="792"/>
                      <a:pt x="751" y="1668"/>
                    </a:cubicBezTo>
                    <a:cubicBezTo>
                      <a:pt x="778" y="1635"/>
                      <a:pt x="1101" y="912"/>
                      <a:pt x="1150" y="480"/>
                    </a:cubicBezTo>
                    <a:cubicBezTo>
                      <a:pt x="1183" y="551"/>
                      <a:pt x="1265" y="808"/>
                      <a:pt x="1221" y="1542"/>
                    </a:cubicBezTo>
                    <a:cubicBezTo>
                      <a:pt x="1375" y="1317"/>
                      <a:pt x="1353" y="283"/>
                      <a:pt x="1353" y="283"/>
                    </a:cubicBezTo>
                    <a:cubicBezTo>
                      <a:pt x="1353" y="283"/>
                      <a:pt x="1353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22"/>
              <p:cNvSpPr/>
              <p:nvPr/>
            </p:nvSpPr>
            <p:spPr>
              <a:xfrm rot="-6541634">
                <a:off x="-202600" y="2883263"/>
                <a:ext cx="289001" cy="270002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9" extrusionOk="0">
                    <a:moveTo>
                      <a:pt x="522" y="1"/>
                    </a:moveTo>
                    <a:cubicBezTo>
                      <a:pt x="323" y="1"/>
                      <a:pt x="1" y="68"/>
                      <a:pt x="106" y="671"/>
                    </a:cubicBezTo>
                    <a:cubicBezTo>
                      <a:pt x="243" y="1421"/>
                      <a:pt x="577" y="1859"/>
                      <a:pt x="697" y="1996"/>
                    </a:cubicBezTo>
                    <a:cubicBezTo>
                      <a:pt x="746" y="2054"/>
                      <a:pt x="817" y="2088"/>
                      <a:pt x="884" y="2088"/>
                    </a:cubicBezTo>
                    <a:cubicBezTo>
                      <a:pt x="982" y="2088"/>
                      <a:pt x="1072" y="2016"/>
                      <a:pt x="1075" y="1837"/>
                    </a:cubicBezTo>
                    <a:cubicBezTo>
                      <a:pt x="1176" y="1909"/>
                      <a:pt x="1270" y="1942"/>
                      <a:pt x="1349" y="1942"/>
                    </a:cubicBezTo>
                    <a:cubicBezTo>
                      <a:pt x="1542" y="1942"/>
                      <a:pt x="1651" y="1750"/>
                      <a:pt x="1573" y="1460"/>
                    </a:cubicBezTo>
                    <a:lnTo>
                      <a:pt x="1573" y="1460"/>
                    </a:lnTo>
                    <a:cubicBezTo>
                      <a:pt x="1617" y="1481"/>
                      <a:pt x="1660" y="1491"/>
                      <a:pt x="1701" y="1491"/>
                    </a:cubicBezTo>
                    <a:cubicBezTo>
                      <a:pt x="1980" y="1491"/>
                      <a:pt x="2189" y="1062"/>
                      <a:pt x="1912" y="852"/>
                    </a:cubicBezTo>
                    <a:cubicBezTo>
                      <a:pt x="2016" y="830"/>
                      <a:pt x="2235" y="644"/>
                      <a:pt x="1858" y="414"/>
                    </a:cubicBezTo>
                    <a:cubicBezTo>
                      <a:pt x="1469" y="190"/>
                      <a:pt x="1042" y="47"/>
                      <a:pt x="599" y="4"/>
                    </a:cubicBezTo>
                    <a:cubicBezTo>
                      <a:pt x="577" y="2"/>
                      <a:pt x="551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22"/>
              <p:cNvSpPr/>
              <p:nvPr/>
            </p:nvSpPr>
            <p:spPr>
              <a:xfrm rot="-6541634">
                <a:off x="-183615" y="2971145"/>
                <a:ext cx="194908" cy="19671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522" extrusionOk="0">
                    <a:moveTo>
                      <a:pt x="225" y="1"/>
                    </a:moveTo>
                    <a:cubicBezTo>
                      <a:pt x="122" y="1"/>
                      <a:pt x="0" y="44"/>
                      <a:pt x="13" y="257"/>
                    </a:cubicBezTo>
                    <a:cubicBezTo>
                      <a:pt x="30" y="624"/>
                      <a:pt x="292" y="1248"/>
                      <a:pt x="544" y="1522"/>
                    </a:cubicBezTo>
                    <a:cubicBezTo>
                      <a:pt x="320" y="1171"/>
                      <a:pt x="287" y="504"/>
                      <a:pt x="287" y="504"/>
                    </a:cubicBezTo>
                    <a:lnTo>
                      <a:pt x="287" y="504"/>
                    </a:lnTo>
                    <a:cubicBezTo>
                      <a:pt x="287" y="504"/>
                      <a:pt x="670" y="1221"/>
                      <a:pt x="1059" y="1456"/>
                    </a:cubicBezTo>
                    <a:cubicBezTo>
                      <a:pt x="1031" y="1412"/>
                      <a:pt x="659" y="887"/>
                      <a:pt x="440" y="427"/>
                    </a:cubicBezTo>
                    <a:lnTo>
                      <a:pt x="440" y="427"/>
                    </a:lnTo>
                    <a:cubicBezTo>
                      <a:pt x="440" y="427"/>
                      <a:pt x="709" y="558"/>
                      <a:pt x="1469" y="1051"/>
                    </a:cubicBezTo>
                    <a:cubicBezTo>
                      <a:pt x="1447" y="1013"/>
                      <a:pt x="873" y="465"/>
                      <a:pt x="479" y="279"/>
                    </a:cubicBezTo>
                    <a:cubicBezTo>
                      <a:pt x="487" y="279"/>
                      <a:pt x="497" y="278"/>
                      <a:pt x="510" y="278"/>
                    </a:cubicBezTo>
                    <a:cubicBezTo>
                      <a:pt x="619" y="278"/>
                      <a:pt x="902" y="310"/>
                      <a:pt x="1508" y="564"/>
                    </a:cubicBezTo>
                    <a:cubicBezTo>
                      <a:pt x="1343" y="345"/>
                      <a:pt x="358" y="22"/>
                      <a:pt x="358" y="22"/>
                    </a:cubicBezTo>
                    <a:cubicBezTo>
                      <a:pt x="358" y="22"/>
                      <a:pt x="296" y="1"/>
                      <a:pt x="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22"/>
              <p:cNvSpPr/>
              <p:nvPr/>
            </p:nvSpPr>
            <p:spPr>
              <a:xfrm rot="-6541634">
                <a:off x="-449439" y="2945322"/>
                <a:ext cx="313429" cy="246866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910" extrusionOk="0">
                    <a:moveTo>
                      <a:pt x="1231" y="0"/>
                    </a:moveTo>
                    <a:cubicBezTo>
                      <a:pt x="1165" y="0"/>
                      <a:pt x="1078" y="35"/>
                      <a:pt x="969" y="132"/>
                    </a:cubicBezTo>
                    <a:cubicBezTo>
                      <a:pt x="640" y="433"/>
                      <a:pt x="378" y="800"/>
                      <a:pt x="203" y="1210"/>
                    </a:cubicBezTo>
                    <a:cubicBezTo>
                      <a:pt x="137" y="1380"/>
                      <a:pt x="0" y="1791"/>
                      <a:pt x="690" y="1884"/>
                    </a:cubicBezTo>
                    <a:cubicBezTo>
                      <a:pt x="835" y="1902"/>
                      <a:pt x="972" y="1909"/>
                      <a:pt x="1098" y="1909"/>
                    </a:cubicBezTo>
                    <a:cubicBezTo>
                      <a:pt x="1630" y="1909"/>
                      <a:pt x="1992" y="1776"/>
                      <a:pt x="2129" y="1714"/>
                    </a:cubicBezTo>
                    <a:cubicBezTo>
                      <a:pt x="2299" y="1643"/>
                      <a:pt x="2376" y="1402"/>
                      <a:pt x="2091" y="1303"/>
                    </a:cubicBezTo>
                    <a:cubicBezTo>
                      <a:pt x="2425" y="1052"/>
                      <a:pt x="2310" y="734"/>
                      <a:pt x="1877" y="718"/>
                    </a:cubicBezTo>
                    <a:cubicBezTo>
                      <a:pt x="2090" y="500"/>
                      <a:pt x="1861" y="150"/>
                      <a:pt x="1592" y="150"/>
                    </a:cubicBezTo>
                    <a:cubicBezTo>
                      <a:pt x="1529" y="150"/>
                      <a:pt x="1464" y="169"/>
                      <a:pt x="1401" y="214"/>
                    </a:cubicBezTo>
                    <a:cubicBezTo>
                      <a:pt x="1412" y="141"/>
                      <a:pt x="1362" y="0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22"/>
              <p:cNvSpPr/>
              <p:nvPr/>
            </p:nvSpPr>
            <p:spPr>
              <a:xfrm rot="-6541634">
                <a:off x="-370270" y="3024547"/>
                <a:ext cx="234329" cy="177847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76" extrusionOk="0">
                    <a:moveTo>
                      <a:pt x="1095" y="0"/>
                    </a:moveTo>
                    <a:cubicBezTo>
                      <a:pt x="838" y="88"/>
                      <a:pt x="236" y="931"/>
                      <a:pt x="236" y="931"/>
                    </a:cubicBezTo>
                    <a:cubicBezTo>
                      <a:pt x="236" y="931"/>
                      <a:pt x="1" y="1243"/>
                      <a:pt x="356" y="1336"/>
                    </a:cubicBezTo>
                    <a:cubicBezTo>
                      <a:pt x="468" y="1363"/>
                      <a:pt x="609" y="1376"/>
                      <a:pt x="761" y="1376"/>
                    </a:cubicBezTo>
                    <a:cubicBezTo>
                      <a:pt x="1095" y="1376"/>
                      <a:pt x="1482" y="1313"/>
                      <a:pt x="1719" y="1204"/>
                    </a:cubicBezTo>
                    <a:lnTo>
                      <a:pt x="1719" y="1204"/>
                    </a:lnTo>
                    <a:cubicBezTo>
                      <a:pt x="1622" y="1231"/>
                      <a:pt x="1510" y="1241"/>
                      <a:pt x="1396" y="1241"/>
                    </a:cubicBezTo>
                    <a:cubicBezTo>
                      <a:pt x="1043" y="1241"/>
                      <a:pt x="674" y="1144"/>
                      <a:pt x="674" y="1144"/>
                    </a:cubicBezTo>
                    <a:cubicBezTo>
                      <a:pt x="674" y="1144"/>
                      <a:pt x="1473" y="996"/>
                      <a:pt x="1812" y="695"/>
                    </a:cubicBezTo>
                    <a:lnTo>
                      <a:pt x="1812" y="695"/>
                    </a:lnTo>
                    <a:cubicBezTo>
                      <a:pt x="1763" y="706"/>
                      <a:pt x="1150" y="903"/>
                      <a:pt x="647" y="974"/>
                    </a:cubicBezTo>
                    <a:cubicBezTo>
                      <a:pt x="647" y="974"/>
                      <a:pt x="855" y="755"/>
                      <a:pt x="1550" y="181"/>
                    </a:cubicBezTo>
                    <a:lnTo>
                      <a:pt x="1550" y="181"/>
                    </a:lnTo>
                    <a:cubicBezTo>
                      <a:pt x="1506" y="192"/>
                      <a:pt x="816" y="575"/>
                      <a:pt x="515" y="892"/>
                    </a:cubicBezTo>
                    <a:cubicBezTo>
                      <a:pt x="537" y="816"/>
                      <a:pt x="619" y="558"/>
                      <a:pt x="1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22"/>
              <p:cNvSpPr/>
              <p:nvPr/>
            </p:nvSpPr>
            <p:spPr>
              <a:xfrm rot="-6541634">
                <a:off x="-415221" y="3144521"/>
                <a:ext cx="263410" cy="28602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3" extrusionOk="0">
                    <a:moveTo>
                      <a:pt x="1298" y="1"/>
                    </a:moveTo>
                    <a:cubicBezTo>
                      <a:pt x="1176" y="1"/>
                      <a:pt x="1051" y="106"/>
                      <a:pt x="976" y="314"/>
                    </a:cubicBezTo>
                    <a:cubicBezTo>
                      <a:pt x="917" y="207"/>
                      <a:pt x="818" y="162"/>
                      <a:pt x="714" y="162"/>
                    </a:cubicBezTo>
                    <a:cubicBezTo>
                      <a:pt x="499" y="162"/>
                      <a:pt x="265" y="360"/>
                      <a:pt x="346" y="615"/>
                    </a:cubicBezTo>
                    <a:cubicBezTo>
                      <a:pt x="327" y="606"/>
                      <a:pt x="298" y="599"/>
                      <a:pt x="267" y="599"/>
                    </a:cubicBezTo>
                    <a:cubicBezTo>
                      <a:pt x="151" y="599"/>
                      <a:pt x="0" y="684"/>
                      <a:pt x="138" y="1003"/>
                    </a:cubicBezTo>
                    <a:cubicBezTo>
                      <a:pt x="324" y="1408"/>
                      <a:pt x="598" y="1770"/>
                      <a:pt x="932" y="2060"/>
                    </a:cubicBezTo>
                    <a:cubicBezTo>
                      <a:pt x="1001" y="2117"/>
                      <a:pt x="1124" y="2212"/>
                      <a:pt x="1267" y="2212"/>
                    </a:cubicBezTo>
                    <a:cubicBezTo>
                      <a:pt x="1409" y="2212"/>
                      <a:pt x="1570" y="2119"/>
                      <a:pt x="1715" y="1803"/>
                    </a:cubicBezTo>
                    <a:cubicBezTo>
                      <a:pt x="2038" y="1113"/>
                      <a:pt x="2016" y="560"/>
                      <a:pt x="1999" y="379"/>
                    </a:cubicBezTo>
                    <a:cubicBezTo>
                      <a:pt x="1989" y="264"/>
                      <a:pt x="1905" y="165"/>
                      <a:pt x="1799" y="165"/>
                    </a:cubicBezTo>
                    <a:cubicBezTo>
                      <a:pt x="1734" y="165"/>
                      <a:pt x="1662" y="201"/>
                      <a:pt x="1594" y="292"/>
                    </a:cubicBezTo>
                    <a:cubicBezTo>
                      <a:pt x="1527" y="97"/>
                      <a:pt x="1414" y="1"/>
                      <a:pt x="1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22"/>
              <p:cNvSpPr/>
              <p:nvPr/>
            </p:nvSpPr>
            <p:spPr>
              <a:xfrm rot="-6541634">
                <a:off x="-332472" y="3147205"/>
                <a:ext cx="179915" cy="22230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20" extrusionOk="0">
                    <a:moveTo>
                      <a:pt x="888" y="0"/>
                    </a:moveTo>
                    <a:cubicBezTo>
                      <a:pt x="882" y="55"/>
                      <a:pt x="882" y="701"/>
                      <a:pt x="795" y="1199"/>
                    </a:cubicBezTo>
                    <a:cubicBezTo>
                      <a:pt x="795" y="1199"/>
                      <a:pt x="652" y="936"/>
                      <a:pt x="318" y="99"/>
                    </a:cubicBezTo>
                    <a:lnTo>
                      <a:pt x="318" y="99"/>
                    </a:lnTo>
                    <a:cubicBezTo>
                      <a:pt x="313" y="137"/>
                      <a:pt x="466" y="914"/>
                      <a:pt x="680" y="1298"/>
                    </a:cubicBezTo>
                    <a:cubicBezTo>
                      <a:pt x="608" y="1254"/>
                      <a:pt x="395" y="1095"/>
                      <a:pt x="1" y="471"/>
                    </a:cubicBezTo>
                    <a:lnTo>
                      <a:pt x="1" y="471"/>
                    </a:lnTo>
                    <a:cubicBezTo>
                      <a:pt x="12" y="745"/>
                      <a:pt x="630" y="1577"/>
                      <a:pt x="630" y="1577"/>
                    </a:cubicBezTo>
                    <a:cubicBezTo>
                      <a:pt x="630" y="1577"/>
                      <a:pt x="734" y="1719"/>
                      <a:pt x="860" y="1719"/>
                    </a:cubicBezTo>
                    <a:cubicBezTo>
                      <a:pt x="921" y="1719"/>
                      <a:pt x="989" y="1685"/>
                      <a:pt x="1052" y="1582"/>
                    </a:cubicBezTo>
                    <a:cubicBezTo>
                      <a:pt x="1249" y="1276"/>
                      <a:pt x="1391" y="619"/>
                      <a:pt x="1347" y="247"/>
                    </a:cubicBezTo>
                    <a:lnTo>
                      <a:pt x="1347" y="247"/>
                    </a:lnTo>
                    <a:cubicBezTo>
                      <a:pt x="1325" y="663"/>
                      <a:pt x="970" y="1221"/>
                      <a:pt x="970" y="1221"/>
                    </a:cubicBezTo>
                    <a:cubicBezTo>
                      <a:pt x="970" y="1221"/>
                      <a:pt x="1068" y="422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22"/>
              <p:cNvSpPr/>
              <p:nvPr/>
            </p:nvSpPr>
            <p:spPr>
              <a:xfrm rot="-6541634">
                <a:off x="-292546" y="3241408"/>
                <a:ext cx="322735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973" extrusionOk="0">
                    <a:moveTo>
                      <a:pt x="738" y="1"/>
                    </a:moveTo>
                    <a:cubicBezTo>
                      <a:pt x="588" y="1"/>
                      <a:pt x="456" y="133"/>
                      <a:pt x="586" y="352"/>
                    </a:cubicBezTo>
                    <a:cubicBezTo>
                      <a:pt x="573" y="351"/>
                      <a:pt x="559" y="351"/>
                      <a:pt x="546" y="351"/>
                    </a:cubicBezTo>
                    <a:cubicBezTo>
                      <a:pt x="158" y="351"/>
                      <a:pt x="66" y="657"/>
                      <a:pt x="367" y="938"/>
                    </a:cubicBezTo>
                    <a:cubicBezTo>
                      <a:pt x="1" y="976"/>
                      <a:pt x="12" y="1600"/>
                      <a:pt x="411" y="1633"/>
                    </a:cubicBezTo>
                    <a:cubicBezTo>
                      <a:pt x="336" y="1703"/>
                      <a:pt x="250" y="1973"/>
                      <a:pt x="666" y="1973"/>
                    </a:cubicBezTo>
                    <a:cubicBezTo>
                      <a:pt x="674" y="1973"/>
                      <a:pt x="682" y="1972"/>
                      <a:pt x="690" y="1972"/>
                    </a:cubicBezTo>
                    <a:cubicBezTo>
                      <a:pt x="1134" y="1956"/>
                      <a:pt x="1566" y="1841"/>
                      <a:pt x="1966" y="1644"/>
                    </a:cubicBezTo>
                    <a:cubicBezTo>
                      <a:pt x="2125" y="1562"/>
                      <a:pt x="2497" y="1332"/>
                      <a:pt x="2031" y="817"/>
                    </a:cubicBezTo>
                    <a:cubicBezTo>
                      <a:pt x="1511" y="259"/>
                      <a:pt x="991" y="67"/>
                      <a:pt x="816" y="13"/>
                    </a:cubicBezTo>
                    <a:cubicBezTo>
                      <a:pt x="791" y="5"/>
                      <a:pt x="764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22"/>
              <p:cNvSpPr/>
              <p:nvPr/>
            </p:nvSpPr>
            <p:spPr>
              <a:xfrm rot="-6541634">
                <a:off x="-254363" y="3236342"/>
                <a:ext cx="241308" cy="17474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52" extrusionOk="0">
                    <a:moveTo>
                      <a:pt x="531" y="1"/>
                    </a:moveTo>
                    <a:lnTo>
                      <a:pt x="531" y="1"/>
                    </a:lnTo>
                    <a:cubicBezTo>
                      <a:pt x="903" y="176"/>
                      <a:pt x="1292" y="723"/>
                      <a:pt x="1292" y="723"/>
                    </a:cubicBezTo>
                    <a:cubicBezTo>
                      <a:pt x="1292" y="723"/>
                      <a:pt x="605" y="334"/>
                      <a:pt x="150" y="334"/>
                    </a:cubicBezTo>
                    <a:cubicBezTo>
                      <a:pt x="144" y="334"/>
                      <a:pt x="138" y="335"/>
                      <a:pt x="131" y="335"/>
                    </a:cubicBezTo>
                    <a:cubicBezTo>
                      <a:pt x="175" y="357"/>
                      <a:pt x="772" y="597"/>
                      <a:pt x="1199" y="871"/>
                    </a:cubicBezTo>
                    <a:cubicBezTo>
                      <a:pt x="1199" y="871"/>
                      <a:pt x="947" y="899"/>
                      <a:pt x="198" y="899"/>
                    </a:cubicBezTo>
                    <a:cubicBezTo>
                      <a:pt x="135" y="899"/>
                      <a:pt x="70" y="899"/>
                      <a:pt x="0" y="898"/>
                    </a:cubicBezTo>
                    <a:lnTo>
                      <a:pt x="0" y="898"/>
                    </a:lnTo>
                    <a:cubicBezTo>
                      <a:pt x="33" y="913"/>
                      <a:pt x="616" y="1029"/>
                      <a:pt x="1053" y="1029"/>
                    </a:cubicBezTo>
                    <a:cubicBezTo>
                      <a:pt x="1123" y="1029"/>
                      <a:pt x="1189" y="1026"/>
                      <a:pt x="1248" y="1019"/>
                    </a:cubicBezTo>
                    <a:lnTo>
                      <a:pt x="1248" y="1019"/>
                    </a:lnTo>
                    <a:cubicBezTo>
                      <a:pt x="1188" y="1063"/>
                      <a:pt x="953" y="1205"/>
                      <a:pt x="230" y="1331"/>
                    </a:cubicBezTo>
                    <a:cubicBezTo>
                      <a:pt x="269" y="1345"/>
                      <a:pt x="325" y="1351"/>
                      <a:pt x="392" y="1351"/>
                    </a:cubicBezTo>
                    <a:cubicBezTo>
                      <a:pt x="765" y="1351"/>
                      <a:pt x="1483" y="1167"/>
                      <a:pt x="1483" y="1167"/>
                    </a:cubicBezTo>
                    <a:cubicBezTo>
                      <a:pt x="1483" y="1167"/>
                      <a:pt x="1867" y="1079"/>
                      <a:pt x="1653" y="784"/>
                    </a:cubicBezTo>
                    <a:cubicBezTo>
                      <a:pt x="1440" y="483"/>
                      <a:pt x="892" y="99"/>
                      <a:pt x="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22"/>
              <p:cNvSpPr/>
              <p:nvPr/>
            </p:nvSpPr>
            <p:spPr>
              <a:xfrm rot="-6541634">
                <a:off x="-203952" y="3134738"/>
                <a:ext cx="132351" cy="13235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5" y="0"/>
                    </a:moveTo>
                    <a:cubicBezTo>
                      <a:pt x="230" y="0"/>
                      <a:pt x="0" y="230"/>
                      <a:pt x="0" y="515"/>
                    </a:cubicBezTo>
                    <a:cubicBezTo>
                      <a:pt x="0" y="794"/>
                      <a:pt x="230" y="1024"/>
                      <a:pt x="515" y="1024"/>
                    </a:cubicBezTo>
                    <a:cubicBezTo>
                      <a:pt x="799" y="1024"/>
                      <a:pt x="1024" y="794"/>
                      <a:pt x="1024" y="515"/>
                    </a:cubicBezTo>
                    <a:cubicBezTo>
                      <a:pt x="1024" y="230"/>
                      <a:pt x="799" y="0"/>
                      <a:pt x="5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22"/>
              <p:cNvSpPr/>
              <p:nvPr/>
            </p:nvSpPr>
            <p:spPr>
              <a:xfrm rot="-6541634">
                <a:off x="-320359" y="3564187"/>
                <a:ext cx="1403775" cy="289906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243" extrusionOk="0">
                    <a:moveTo>
                      <a:pt x="822" y="1"/>
                    </a:moveTo>
                    <a:cubicBezTo>
                      <a:pt x="548" y="1"/>
                      <a:pt x="275" y="5"/>
                      <a:pt x="1" y="14"/>
                    </a:cubicBezTo>
                    <a:lnTo>
                      <a:pt x="6" y="91"/>
                    </a:lnTo>
                    <a:cubicBezTo>
                      <a:pt x="279" y="82"/>
                      <a:pt x="552" y="77"/>
                      <a:pt x="825" y="77"/>
                    </a:cubicBezTo>
                    <a:cubicBezTo>
                      <a:pt x="3174" y="77"/>
                      <a:pt x="5517" y="414"/>
                      <a:pt x="7773" y="1076"/>
                    </a:cubicBezTo>
                    <a:cubicBezTo>
                      <a:pt x="9667" y="1640"/>
                      <a:pt x="10806" y="2237"/>
                      <a:pt x="10822" y="2242"/>
                    </a:cubicBezTo>
                    <a:lnTo>
                      <a:pt x="10860" y="2171"/>
                    </a:lnTo>
                    <a:cubicBezTo>
                      <a:pt x="10849" y="2166"/>
                      <a:pt x="9700" y="1569"/>
                      <a:pt x="7801" y="1005"/>
                    </a:cubicBezTo>
                    <a:cubicBezTo>
                      <a:pt x="5530" y="338"/>
                      <a:pt x="3180" y="1"/>
                      <a:pt x="822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22"/>
              <p:cNvSpPr/>
              <p:nvPr/>
            </p:nvSpPr>
            <p:spPr>
              <a:xfrm rot="-6541634">
                <a:off x="104891" y="2822339"/>
                <a:ext cx="379993" cy="190772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1476" extrusionOk="0">
                    <a:moveTo>
                      <a:pt x="285" y="1"/>
                    </a:moveTo>
                    <a:cubicBezTo>
                      <a:pt x="113" y="1"/>
                      <a:pt x="0" y="14"/>
                      <a:pt x="0" y="14"/>
                    </a:cubicBezTo>
                    <a:cubicBezTo>
                      <a:pt x="712" y="1202"/>
                      <a:pt x="2939" y="1476"/>
                      <a:pt x="2939" y="1476"/>
                    </a:cubicBezTo>
                    <a:cubicBezTo>
                      <a:pt x="2939" y="1476"/>
                      <a:pt x="2064" y="710"/>
                      <a:pt x="1483" y="305"/>
                    </a:cubicBezTo>
                    <a:cubicBezTo>
                      <a:pt x="1109" y="46"/>
                      <a:pt x="599" y="1"/>
                      <a:pt x="285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22"/>
              <p:cNvSpPr/>
              <p:nvPr/>
            </p:nvSpPr>
            <p:spPr>
              <a:xfrm rot="-6541634">
                <a:off x="236711" y="2933958"/>
                <a:ext cx="279566" cy="31989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3" y="1374"/>
                      <a:pt x="2163" y="2474"/>
                      <a:pt x="2163" y="2474"/>
                    </a:cubicBezTo>
                    <a:cubicBezTo>
                      <a:pt x="2163" y="2474"/>
                      <a:pt x="1648" y="1429"/>
                      <a:pt x="1265" y="838"/>
                    </a:cubicBezTo>
                    <a:cubicBezTo>
                      <a:pt x="882" y="247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22"/>
              <p:cNvSpPr/>
              <p:nvPr/>
            </p:nvSpPr>
            <p:spPr>
              <a:xfrm rot="-6541634">
                <a:off x="-31269" y="3068402"/>
                <a:ext cx="418250" cy="10856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840" extrusionOk="0">
                    <a:moveTo>
                      <a:pt x="2164" y="1"/>
                    </a:moveTo>
                    <a:cubicBezTo>
                      <a:pt x="1454" y="1"/>
                      <a:pt x="556" y="116"/>
                      <a:pt x="0" y="615"/>
                    </a:cubicBezTo>
                    <a:cubicBezTo>
                      <a:pt x="0" y="615"/>
                      <a:pt x="506" y="840"/>
                      <a:pt x="1045" y="840"/>
                    </a:cubicBezTo>
                    <a:cubicBezTo>
                      <a:pt x="1199" y="840"/>
                      <a:pt x="1357" y="821"/>
                      <a:pt x="1505" y="774"/>
                    </a:cubicBezTo>
                    <a:cubicBezTo>
                      <a:pt x="2179" y="560"/>
                      <a:pt x="3235" y="84"/>
                      <a:pt x="3235" y="84"/>
                    </a:cubicBezTo>
                    <a:cubicBezTo>
                      <a:pt x="3235" y="84"/>
                      <a:pt x="2768" y="1"/>
                      <a:pt x="2164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22"/>
              <p:cNvSpPr/>
              <p:nvPr/>
            </p:nvSpPr>
            <p:spPr>
              <a:xfrm rot="-6541634">
                <a:off x="-40717" y="3266303"/>
                <a:ext cx="407652" cy="133902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036" extrusionOk="0">
                    <a:moveTo>
                      <a:pt x="2911" y="0"/>
                    </a:moveTo>
                    <a:cubicBezTo>
                      <a:pt x="2308" y="0"/>
                      <a:pt x="731" y="84"/>
                      <a:pt x="1" y="920"/>
                    </a:cubicBezTo>
                    <a:cubicBezTo>
                      <a:pt x="1" y="920"/>
                      <a:pt x="370" y="1035"/>
                      <a:pt x="804" y="1035"/>
                    </a:cubicBezTo>
                    <a:cubicBezTo>
                      <a:pt x="1039" y="1035"/>
                      <a:pt x="1292" y="1002"/>
                      <a:pt x="1517" y="898"/>
                    </a:cubicBezTo>
                    <a:cubicBezTo>
                      <a:pt x="2163" y="602"/>
                      <a:pt x="3153" y="6"/>
                      <a:pt x="3153" y="6"/>
                    </a:cubicBezTo>
                    <a:cubicBezTo>
                      <a:pt x="3153" y="6"/>
                      <a:pt x="3063" y="0"/>
                      <a:pt x="2911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22"/>
              <p:cNvSpPr/>
              <p:nvPr/>
            </p:nvSpPr>
            <p:spPr>
              <a:xfrm rot="-6541634">
                <a:off x="-38176" y="3453389"/>
                <a:ext cx="390591" cy="170997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323" extrusionOk="0">
                    <a:moveTo>
                      <a:pt x="3022" y="0"/>
                    </a:moveTo>
                    <a:cubicBezTo>
                      <a:pt x="3022" y="0"/>
                      <a:pt x="778" y="142"/>
                      <a:pt x="1" y="1286"/>
                    </a:cubicBezTo>
                    <a:cubicBezTo>
                      <a:pt x="1" y="1286"/>
                      <a:pt x="198" y="1322"/>
                      <a:pt x="470" y="1322"/>
                    </a:cubicBezTo>
                    <a:cubicBezTo>
                      <a:pt x="778" y="1322"/>
                      <a:pt x="1183" y="1276"/>
                      <a:pt x="1506" y="1078"/>
                    </a:cubicBezTo>
                    <a:cubicBezTo>
                      <a:pt x="2113" y="712"/>
                      <a:pt x="3022" y="0"/>
                      <a:pt x="3022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22"/>
              <p:cNvSpPr/>
              <p:nvPr/>
            </p:nvSpPr>
            <p:spPr>
              <a:xfrm rot="-6541634">
                <a:off x="-27737" y="3582829"/>
                <a:ext cx="364483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678" extrusionOk="0">
                    <a:moveTo>
                      <a:pt x="2819" y="1"/>
                    </a:moveTo>
                    <a:cubicBezTo>
                      <a:pt x="2819" y="1"/>
                      <a:pt x="619" y="439"/>
                      <a:pt x="0" y="1676"/>
                    </a:cubicBezTo>
                    <a:cubicBezTo>
                      <a:pt x="0" y="1676"/>
                      <a:pt x="25" y="1677"/>
                      <a:pt x="69" y="1677"/>
                    </a:cubicBezTo>
                    <a:cubicBezTo>
                      <a:pt x="290" y="1677"/>
                      <a:pt x="1000" y="1646"/>
                      <a:pt x="1462" y="1276"/>
                    </a:cubicBezTo>
                    <a:cubicBezTo>
                      <a:pt x="2009" y="833"/>
                      <a:pt x="2819" y="1"/>
                      <a:pt x="2819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22"/>
              <p:cNvSpPr/>
              <p:nvPr/>
            </p:nvSpPr>
            <p:spPr>
              <a:xfrm rot="-6541634">
                <a:off x="11895" y="3779039"/>
                <a:ext cx="365129" cy="21675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677" extrusionOk="0">
                    <a:moveTo>
                      <a:pt x="2825" y="0"/>
                    </a:moveTo>
                    <a:cubicBezTo>
                      <a:pt x="2825" y="0"/>
                      <a:pt x="619" y="433"/>
                      <a:pt x="0" y="1675"/>
                    </a:cubicBezTo>
                    <a:cubicBezTo>
                      <a:pt x="0" y="1675"/>
                      <a:pt x="25" y="1677"/>
                      <a:pt x="69" y="1677"/>
                    </a:cubicBezTo>
                    <a:cubicBezTo>
                      <a:pt x="292" y="1677"/>
                      <a:pt x="1005" y="1646"/>
                      <a:pt x="1462" y="1276"/>
                    </a:cubicBezTo>
                    <a:cubicBezTo>
                      <a:pt x="2009" y="827"/>
                      <a:pt x="2825" y="0"/>
                      <a:pt x="2825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22"/>
              <p:cNvSpPr/>
              <p:nvPr/>
            </p:nvSpPr>
            <p:spPr>
              <a:xfrm rot="-6541634">
                <a:off x="64074" y="3962049"/>
                <a:ext cx="356728" cy="229288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774" extrusionOk="0">
                    <a:moveTo>
                      <a:pt x="2760" y="0"/>
                    </a:moveTo>
                    <a:cubicBezTo>
                      <a:pt x="2759" y="0"/>
                      <a:pt x="581" y="509"/>
                      <a:pt x="1" y="1774"/>
                    </a:cubicBezTo>
                    <a:cubicBezTo>
                      <a:pt x="1" y="1774"/>
                      <a:pt x="3" y="1774"/>
                      <a:pt x="6" y="1774"/>
                    </a:cubicBezTo>
                    <a:cubicBezTo>
                      <a:pt x="82" y="1774"/>
                      <a:pt x="939" y="1764"/>
                      <a:pt x="1446" y="1319"/>
                    </a:cubicBezTo>
                    <a:cubicBezTo>
                      <a:pt x="1977" y="854"/>
                      <a:pt x="2760" y="0"/>
                      <a:pt x="2760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22"/>
              <p:cNvSpPr/>
              <p:nvPr/>
            </p:nvSpPr>
            <p:spPr>
              <a:xfrm rot="-6541634">
                <a:off x="111722" y="4115279"/>
                <a:ext cx="338374" cy="25694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988" extrusionOk="0">
                    <a:moveTo>
                      <a:pt x="2617" y="1"/>
                    </a:moveTo>
                    <a:lnTo>
                      <a:pt x="2617" y="1"/>
                    </a:lnTo>
                    <a:cubicBezTo>
                      <a:pt x="2617" y="1"/>
                      <a:pt x="477" y="685"/>
                      <a:pt x="1" y="1988"/>
                    </a:cubicBezTo>
                    <a:cubicBezTo>
                      <a:pt x="1" y="1988"/>
                      <a:pt x="915" y="1928"/>
                      <a:pt x="1408" y="1424"/>
                    </a:cubicBezTo>
                    <a:cubicBezTo>
                      <a:pt x="1906" y="921"/>
                      <a:pt x="2617" y="1"/>
                      <a:pt x="26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22"/>
              <p:cNvSpPr/>
              <p:nvPr/>
            </p:nvSpPr>
            <p:spPr>
              <a:xfrm rot="-6541634">
                <a:off x="242586" y="3129641"/>
                <a:ext cx="278920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69" extrusionOk="0">
                    <a:moveTo>
                      <a:pt x="1" y="0"/>
                    </a:moveTo>
                    <a:cubicBezTo>
                      <a:pt x="209" y="1369"/>
                      <a:pt x="2157" y="2469"/>
                      <a:pt x="2157" y="2469"/>
                    </a:cubicBezTo>
                    <a:cubicBezTo>
                      <a:pt x="2157" y="2469"/>
                      <a:pt x="1648" y="1429"/>
                      <a:pt x="1265" y="832"/>
                    </a:cubicBezTo>
                    <a:cubicBezTo>
                      <a:pt x="882" y="24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22"/>
              <p:cNvSpPr/>
              <p:nvPr/>
            </p:nvSpPr>
            <p:spPr>
              <a:xfrm rot="-6541634">
                <a:off x="258804" y="3308822"/>
                <a:ext cx="278920" cy="319246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4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3" y="1369"/>
                      <a:pt x="2158" y="2469"/>
                      <a:pt x="2158" y="2469"/>
                    </a:cubicBezTo>
                    <a:cubicBezTo>
                      <a:pt x="2158" y="2469"/>
                      <a:pt x="1648" y="1429"/>
                      <a:pt x="1265" y="838"/>
                    </a:cubicBezTo>
                    <a:cubicBezTo>
                      <a:pt x="882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22"/>
              <p:cNvSpPr/>
              <p:nvPr/>
            </p:nvSpPr>
            <p:spPr>
              <a:xfrm rot="-6541634">
                <a:off x="332306" y="3458288"/>
                <a:ext cx="226574" cy="3602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2787" extrusionOk="0">
                    <a:moveTo>
                      <a:pt x="17" y="1"/>
                    </a:moveTo>
                    <a:cubicBezTo>
                      <a:pt x="0" y="1385"/>
                      <a:pt x="1752" y="2787"/>
                      <a:pt x="1752" y="2787"/>
                    </a:cubicBezTo>
                    <a:cubicBezTo>
                      <a:pt x="1752" y="2787"/>
                      <a:pt x="1413" y="1670"/>
                      <a:pt x="1134" y="1030"/>
                    </a:cubicBezTo>
                    <a:cubicBezTo>
                      <a:pt x="849" y="384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22"/>
              <p:cNvSpPr/>
              <p:nvPr/>
            </p:nvSpPr>
            <p:spPr>
              <a:xfrm rot="-6541634">
                <a:off x="361014" y="3621885"/>
                <a:ext cx="227220" cy="35957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78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385"/>
                      <a:pt x="1758" y="2781"/>
                      <a:pt x="1758" y="2781"/>
                    </a:cubicBezTo>
                    <a:cubicBezTo>
                      <a:pt x="1758" y="2781"/>
                      <a:pt x="1418" y="1670"/>
                      <a:pt x="1134" y="1030"/>
                    </a:cubicBezTo>
                    <a:cubicBezTo>
                      <a:pt x="849" y="38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22"/>
              <p:cNvSpPr/>
              <p:nvPr/>
            </p:nvSpPr>
            <p:spPr>
              <a:xfrm rot="-6541634">
                <a:off x="370675" y="3842889"/>
                <a:ext cx="221662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1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6" y="1167"/>
                      <a:pt x="1714" y="2174"/>
                      <a:pt x="1714" y="2174"/>
                    </a:cubicBezTo>
                    <a:cubicBezTo>
                      <a:pt x="1714" y="2174"/>
                      <a:pt x="1320" y="1276"/>
                      <a:pt x="1030" y="761"/>
                    </a:cubicBezTo>
                    <a:cubicBezTo>
                      <a:pt x="734" y="24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22"/>
              <p:cNvSpPr/>
              <p:nvPr/>
            </p:nvSpPr>
            <p:spPr>
              <a:xfrm rot="-6541634">
                <a:off x="415524" y="3980540"/>
                <a:ext cx="220887" cy="280988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21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0" y="1161"/>
                      <a:pt x="1708" y="2174"/>
                      <a:pt x="1708" y="2174"/>
                    </a:cubicBezTo>
                    <a:cubicBezTo>
                      <a:pt x="1708" y="2174"/>
                      <a:pt x="1320" y="1276"/>
                      <a:pt x="1024" y="756"/>
                    </a:cubicBezTo>
                    <a:cubicBezTo>
                      <a:pt x="728" y="24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08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22"/>
              <p:cNvSpPr/>
              <p:nvPr/>
            </p:nvSpPr>
            <p:spPr>
              <a:xfrm rot="-6541634">
                <a:off x="922418" y="4374523"/>
                <a:ext cx="1332301" cy="1122658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22"/>
              <p:cNvSpPr/>
              <p:nvPr/>
            </p:nvSpPr>
            <p:spPr>
              <a:xfrm rot="-6541634">
                <a:off x="1169399" y="4540506"/>
                <a:ext cx="938220" cy="111322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22"/>
              <p:cNvSpPr/>
              <p:nvPr/>
            </p:nvSpPr>
            <p:spPr>
              <a:xfrm rot="-6541634">
                <a:off x="1239100" y="4556424"/>
                <a:ext cx="810909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22"/>
              <p:cNvSpPr/>
              <p:nvPr/>
            </p:nvSpPr>
            <p:spPr>
              <a:xfrm rot="-6541634">
                <a:off x="1102511" y="3566992"/>
                <a:ext cx="472794" cy="93059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7200" extrusionOk="0">
                    <a:moveTo>
                      <a:pt x="50" y="0"/>
                    </a:moveTo>
                    <a:cubicBezTo>
                      <a:pt x="34" y="0"/>
                      <a:pt x="23" y="6"/>
                      <a:pt x="12" y="17"/>
                    </a:cubicBezTo>
                    <a:cubicBezTo>
                      <a:pt x="6" y="27"/>
                      <a:pt x="1" y="44"/>
                      <a:pt x="1" y="60"/>
                    </a:cubicBezTo>
                    <a:cubicBezTo>
                      <a:pt x="1" y="93"/>
                      <a:pt x="171" y="3624"/>
                      <a:pt x="3559" y="7187"/>
                    </a:cubicBezTo>
                    <a:cubicBezTo>
                      <a:pt x="3570" y="7195"/>
                      <a:pt x="3585" y="7199"/>
                      <a:pt x="3600" y="7199"/>
                    </a:cubicBezTo>
                    <a:cubicBezTo>
                      <a:pt x="3615" y="7199"/>
                      <a:pt x="3630" y="7195"/>
                      <a:pt x="3641" y="7187"/>
                    </a:cubicBezTo>
                    <a:cubicBezTo>
                      <a:pt x="3657" y="7165"/>
                      <a:pt x="3657" y="7127"/>
                      <a:pt x="3641" y="7105"/>
                    </a:cubicBezTo>
                    <a:cubicBezTo>
                      <a:pt x="280" y="3580"/>
                      <a:pt x="105" y="88"/>
                      <a:pt x="105" y="55"/>
                    </a:cubicBezTo>
                    <a:cubicBezTo>
                      <a:pt x="105" y="22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22"/>
              <p:cNvSpPr/>
              <p:nvPr/>
            </p:nvSpPr>
            <p:spPr>
              <a:xfrm rot="-6541634">
                <a:off x="1319822" y="3696177"/>
                <a:ext cx="380639" cy="16518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278" extrusionOk="0">
                    <a:moveTo>
                      <a:pt x="59" y="0"/>
                    </a:moveTo>
                    <a:cubicBezTo>
                      <a:pt x="45" y="0"/>
                      <a:pt x="31" y="6"/>
                      <a:pt x="23" y="19"/>
                    </a:cubicBezTo>
                    <a:cubicBezTo>
                      <a:pt x="17" y="24"/>
                      <a:pt x="12" y="35"/>
                      <a:pt x="6" y="46"/>
                    </a:cubicBezTo>
                    <a:cubicBezTo>
                      <a:pt x="1" y="73"/>
                      <a:pt x="23" y="106"/>
                      <a:pt x="50" y="112"/>
                    </a:cubicBezTo>
                    <a:cubicBezTo>
                      <a:pt x="1369" y="380"/>
                      <a:pt x="2820" y="1261"/>
                      <a:pt x="2836" y="1267"/>
                    </a:cubicBezTo>
                    <a:cubicBezTo>
                      <a:pt x="2847" y="1274"/>
                      <a:pt x="2857" y="1278"/>
                      <a:pt x="2867" y="1278"/>
                    </a:cubicBezTo>
                    <a:cubicBezTo>
                      <a:pt x="2914" y="1278"/>
                      <a:pt x="2945" y="1205"/>
                      <a:pt x="2891" y="1174"/>
                    </a:cubicBezTo>
                    <a:cubicBezTo>
                      <a:pt x="2880" y="1168"/>
                      <a:pt x="1413" y="276"/>
                      <a:pt x="72" y="2"/>
                    </a:cubicBezTo>
                    <a:cubicBezTo>
                      <a:pt x="68" y="1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22"/>
              <p:cNvSpPr/>
              <p:nvPr/>
            </p:nvSpPr>
            <p:spPr>
              <a:xfrm rot="-6541634">
                <a:off x="1670278" y="3702067"/>
                <a:ext cx="58162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93" extrusionOk="0">
                    <a:moveTo>
                      <a:pt x="303" y="1"/>
                    </a:moveTo>
                    <a:cubicBezTo>
                      <a:pt x="288" y="1"/>
                      <a:pt x="276" y="7"/>
                      <a:pt x="263" y="19"/>
                    </a:cubicBezTo>
                    <a:cubicBezTo>
                      <a:pt x="258" y="25"/>
                      <a:pt x="252" y="30"/>
                      <a:pt x="252" y="41"/>
                    </a:cubicBezTo>
                    <a:cubicBezTo>
                      <a:pt x="242" y="74"/>
                      <a:pt x="1" y="912"/>
                      <a:pt x="335" y="1661"/>
                    </a:cubicBezTo>
                    <a:cubicBezTo>
                      <a:pt x="343" y="1682"/>
                      <a:pt x="363" y="1693"/>
                      <a:pt x="384" y="1693"/>
                    </a:cubicBezTo>
                    <a:cubicBezTo>
                      <a:pt x="391" y="1693"/>
                      <a:pt x="399" y="1692"/>
                      <a:pt x="406" y="1689"/>
                    </a:cubicBezTo>
                    <a:cubicBezTo>
                      <a:pt x="433" y="1678"/>
                      <a:pt x="450" y="1645"/>
                      <a:pt x="433" y="1618"/>
                    </a:cubicBezTo>
                    <a:cubicBezTo>
                      <a:pt x="121" y="901"/>
                      <a:pt x="356" y="80"/>
                      <a:pt x="356" y="74"/>
                    </a:cubicBezTo>
                    <a:cubicBezTo>
                      <a:pt x="362" y="41"/>
                      <a:pt x="346" y="14"/>
                      <a:pt x="318" y="3"/>
                    </a:cubicBezTo>
                    <a:cubicBezTo>
                      <a:pt x="313" y="2"/>
                      <a:pt x="30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22"/>
              <p:cNvSpPr/>
              <p:nvPr/>
            </p:nvSpPr>
            <p:spPr>
              <a:xfrm rot="-6541634">
                <a:off x="1107762" y="3890943"/>
                <a:ext cx="410495" cy="14799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145" extrusionOk="0">
                    <a:moveTo>
                      <a:pt x="57" y="1"/>
                    </a:moveTo>
                    <a:cubicBezTo>
                      <a:pt x="42" y="1"/>
                      <a:pt x="31" y="7"/>
                      <a:pt x="23" y="19"/>
                    </a:cubicBezTo>
                    <a:cubicBezTo>
                      <a:pt x="12" y="24"/>
                      <a:pt x="6" y="35"/>
                      <a:pt x="6" y="46"/>
                    </a:cubicBezTo>
                    <a:cubicBezTo>
                      <a:pt x="1" y="79"/>
                      <a:pt x="23" y="107"/>
                      <a:pt x="50" y="112"/>
                    </a:cubicBezTo>
                    <a:cubicBezTo>
                      <a:pt x="1118" y="276"/>
                      <a:pt x="2141" y="627"/>
                      <a:pt x="3088" y="1136"/>
                    </a:cubicBezTo>
                    <a:cubicBezTo>
                      <a:pt x="3098" y="1142"/>
                      <a:pt x="3109" y="1145"/>
                      <a:pt x="3120" y="1145"/>
                    </a:cubicBezTo>
                    <a:cubicBezTo>
                      <a:pt x="3138" y="1145"/>
                      <a:pt x="3154" y="1136"/>
                      <a:pt x="3165" y="1119"/>
                    </a:cubicBezTo>
                    <a:cubicBezTo>
                      <a:pt x="3176" y="1092"/>
                      <a:pt x="3170" y="1059"/>
                      <a:pt x="3143" y="1043"/>
                    </a:cubicBezTo>
                    <a:cubicBezTo>
                      <a:pt x="2185" y="523"/>
                      <a:pt x="1145" y="172"/>
                      <a:pt x="72" y="3"/>
                    </a:cubicBezTo>
                    <a:cubicBezTo>
                      <a:pt x="67" y="1"/>
                      <a:pt x="62" y="1"/>
                      <a:pt x="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22"/>
              <p:cNvSpPr/>
              <p:nvPr/>
            </p:nvSpPr>
            <p:spPr>
              <a:xfrm rot="-6541634">
                <a:off x="1521182" y="3904963"/>
                <a:ext cx="73026" cy="30050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325" extrusionOk="0">
                    <a:moveTo>
                      <a:pt x="502" y="0"/>
                    </a:moveTo>
                    <a:cubicBezTo>
                      <a:pt x="487" y="0"/>
                      <a:pt x="473" y="6"/>
                      <a:pt x="460" y="16"/>
                    </a:cubicBezTo>
                    <a:cubicBezTo>
                      <a:pt x="460" y="21"/>
                      <a:pt x="455" y="21"/>
                      <a:pt x="455" y="27"/>
                    </a:cubicBezTo>
                    <a:cubicBezTo>
                      <a:pt x="438" y="54"/>
                      <a:pt x="0" y="738"/>
                      <a:pt x="444" y="2287"/>
                    </a:cubicBezTo>
                    <a:cubicBezTo>
                      <a:pt x="452" y="2313"/>
                      <a:pt x="474" y="2325"/>
                      <a:pt x="495" y="2325"/>
                    </a:cubicBezTo>
                    <a:cubicBezTo>
                      <a:pt x="528" y="2325"/>
                      <a:pt x="561" y="2298"/>
                      <a:pt x="548" y="2255"/>
                    </a:cubicBezTo>
                    <a:cubicBezTo>
                      <a:pt x="121" y="766"/>
                      <a:pt x="542" y="92"/>
                      <a:pt x="548" y="87"/>
                    </a:cubicBezTo>
                    <a:cubicBezTo>
                      <a:pt x="564" y="60"/>
                      <a:pt x="559" y="27"/>
                      <a:pt x="531" y="10"/>
                    </a:cubicBezTo>
                    <a:cubicBezTo>
                      <a:pt x="522" y="3"/>
                      <a:pt x="512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22"/>
              <p:cNvSpPr/>
              <p:nvPr/>
            </p:nvSpPr>
            <p:spPr>
              <a:xfrm rot="-6541634">
                <a:off x="1383850" y="4022158"/>
                <a:ext cx="172935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3253" extrusionOk="0">
                    <a:moveTo>
                      <a:pt x="1261" y="0"/>
                    </a:moveTo>
                    <a:cubicBezTo>
                      <a:pt x="1248" y="0"/>
                      <a:pt x="1234" y="5"/>
                      <a:pt x="1222" y="17"/>
                    </a:cubicBezTo>
                    <a:cubicBezTo>
                      <a:pt x="1211" y="33"/>
                      <a:pt x="1" y="1369"/>
                      <a:pt x="565" y="3219"/>
                    </a:cubicBezTo>
                    <a:cubicBezTo>
                      <a:pt x="575" y="3242"/>
                      <a:pt x="596" y="3252"/>
                      <a:pt x="616" y="3252"/>
                    </a:cubicBezTo>
                    <a:cubicBezTo>
                      <a:pt x="648" y="3252"/>
                      <a:pt x="681" y="3226"/>
                      <a:pt x="674" y="3186"/>
                    </a:cubicBezTo>
                    <a:cubicBezTo>
                      <a:pt x="121" y="1402"/>
                      <a:pt x="1293" y="104"/>
                      <a:pt x="1304" y="93"/>
                    </a:cubicBezTo>
                    <a:cubicBezTo>
                      <a:pt x="1337" y="52"/>
                      <a:pt x="1303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22"/>
              <p:cNvSpPr/>
              <p:nvPr/>
            </p:nvSpPr>
            <p:spPr>
              <a:xfrm rot="-6541634">
                <a:off x="1630449" y="3569948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5" y="1"/>
                    </a:cubicBezTo>
                    <a:cubicBezTo>
                      <a:pt x="225" y="12"/>
                      <a:pt x="1" y="570"/>
                      <a:pt x="329" y="888"/>
                    </a:cubicBezTo>
                    <a:cubicBezTo>
                      <a:pt x="429" y="988"/>
                      <a:pt x="559" y="1037"/>
                      <a:pt x="690" y="1037"/>
                    </a:cubicBezTo>
                    <a:cubicBezTo>
                      <a:pt x="825" y="1037"/>
                      <a:pt x="960" y="985"/>
                      <a:pt x="1062" y="882"/>
                    </a:cubicBezTo>
                    <a:cubicBezTo>
                      <a:pt x="1378" y="555"/>
                      <a:pt x="1147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22"/>
              <p:cNvSpPr/>
              <p:nvPr/>
            </p:nvSpPr>
            <p:spPr>
              <a:xfrm rot="-6541634">
                <a:off x="1736949" y="3671104"/>
                <a:ext cx="179010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038" extrusionOk="0">
                    <a:moveTo>
                      <a:pt x="692" y="0"/>
                    </a:moveTo>
                    <a:cubicBezTo>
                      <a:pt x="690" y="0"/>
                      <a:pt x="687" y="0"/>
                      <a:pt x="685" y="0"/>
                    </a:cubicBezTo>
                    <a:cubicBezTo>
                      <a:pt x="225" y="6"/>
                      <a:pt x="1" y="570"/>
                      <a:pt x="335" y="893"/>
                    </a:cubicBezTo>
                    <a:cubicBezTo>
                      <a:pt x="434" y="989"/>
                      <a:pt x="563" y="1037"/>
                      <a:pt x="693" y="1037"/>
                    </a:cubicBezTo>
                    <a:cubicBezTo>
                      <a:pt x="827" y="1037"/>
                      <a:pt x="962" y="985"/>
                      <a:pt x="1063" y="882"/>
                    </a:cubicBezTo>
                    <a:cubicBezTo>
                      <a:pt x="1384" y="555"/>
                      <a:pt x="1153" y="0"/>
                      <a:pt x="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22"/>
              <p:cNvSpPr/>
              <p:nvPr/>
            </p:nvSpPr>
            <p:spPr>
              <a:xfrm rot="-6541634">
                <a:off x="1636961" y="3893449"/>
                <a:ext cx="178881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37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24" y="6"/>
                      <a:pt x="0" y="570"/>
                      <a:pt x="334" y="887"/>
                    </a:cubicBezTo>
                    <a:cubicBezTo>
                      <a:pt x="434" y="987"/>
                      <a:pt x="564" y="1037"/>
                      <a:pt x="695" y="1037"/>
                    </a:cubicBezTo>
                    <a:cubicBezTo>
                      <a:pt x="828" y="1037"/>
                      <a:pt x="962" y="985"/>
                      <a:pt x="1062" y="882"/>
                    </a:cubicBezTo>
                    <a:cubicBezTo>
                      <a:pt x="1383" y="550"/>
                      <a:pt x="1152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22"/>
              <p:cNvSpPr/>
              <p:nvPr/>
            </p:nvSpPr>
            <p:spPr>
              <a:xfrm rot="-6541634">
                <a:off x="1444986" y="3500745"/>
                <a:ext cx="178235" cy="13403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7" extrusionOk="0">
                    <a:moveTo>
                      <a:pt x="692" y="1"/>
                    </a:moveTo>
                    <a:cubicBezTo>
                      <a:pt x="690" y="1"/>
                      <a:pt x="687" y="1"/>
                      <a:pt x="685" y="1"/>
                    </a:cubicBezTo>
                    <a:cubicBezTo>
                      <a:pt x="225" y="6"/>
                      <a:pt x="1" y="570"/>
                      <a:pt x="329" y="887"/>
                    </a:cubicBezTo>
                    <a:cubicBezTo>
                      <a:pt x="429" y="987"/>
                      <a:pt x="560" y="1037"/>
                      <a:pt x="691" y="1037"/>
                    </a:cubicBezTo>
                    <a:cubicBezTo>
                      <a:pt x="825" y="1037"/>
                      <a:pt x="960" y="985"/>
                      <a:pt x="1063" y="882"/>
                    </a:cubicBezTo>
                    <a:cubicBezTo>
                      <a:pt x="1379" y="550"/>
                      <a:pt x="1147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22"/>
              <p:cNvSpPr/>
              <p:nvPr/>
            </p:nvSpPr>
            <p:spPr>
              <a:xfrm rot="-6541634">
                <a:off x="1225849" y="3699232"/>
                <a:ext cx="178105" cy="133644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034" extrusionOk="0">
                    <a:moveTo>
                      <a:pt x="691" y="1"/>
                    </a:moveTo>
                    <a:cubicBezTo>
                      <a:pt x="689" y="1"/>
                      <a:pt x="687" y="1"/>
                      <a:pt x="684" y="1"/>
                    </a:cubicBezTo>
                    <a:cubicBezTo>
                      <a:pt x="219" y="6"/>
                      <a:pt x="0" y="565"/>
                      <a:pt x="329" y="888"/>
                    </a:cubicBezTo>
                    <a:cubicBezTo>
                      <a:pt x="428" y="985"/>
                      <a:pt x="559" y="1034"/>
                      <a:pt x="689" y="1034"/>
                    </a:cubicBezTo>
                    <a:cubicBezTo>
                      <a:pt x="823" y="1034"/>
                      <a:pt x="957" y="982"/>
                      <a:pt x="1057" y="877"/>
                    </a:cubicBezTo>
                    <a:cubicBezTo>
                      <a:pt x="1378" y="550"/>
                      <a:pt x="1146" y="1"/>
                      <a:pt x="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22"/>
              <p:cNvSpPr/>
              <p:nvPr/>
            </p:nvSpPr>
            <p:spPr>
              <a:xfrm rot="-6541634">
                <a:off x="1560523" y="4111050"/>
                <a:ext cx="178235" cy="13416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38" extrusionOk="0">
                    <a:moveTo>
                      <a:pt x="691" y="0"/>
                    </a:moveTo>
                    <a:cubicBezTo>
                      <a:pt x="689" y="0"/>
                      <a:pt x="687" y="1"/>
                      <a:pt x="684" y="1"/>
                    </a:cubicBezTo>
                    <a:cubicBezTo>
                      <a:pt x="225" y="6"/>
                      <a:pt x="0" y="570"/>
                      <a:pt x="329" y="893"/>
                    </a:cubicBezTo>
                    <a:cubicBezTo>
                      <a:pt x="428" y="989"/>
                      <a:pt x="557" y="1037"/>
                      <a:pt x="687" y="1037"/>
                    </a:cubicBezTo>
                    <a:cubicBezTo>
                      <a:pt x="823" y="1037"/>
                      <a:pt x="959" y="985"/>
                      <a:pt x="1062" y="882"/>
                    </a:cubicBezTo>
                    <a:cubicBezTo>
                      <a:pt x="1378" y="555"/>
                      <a:pt x="1147" y="0"/>
                      <a:pt x="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22"/>
              <p:cNvSpPr/>
              <p:nvPr/>
            </p:nvSpPr>
            <p:spPr>
              <a:xfrm rot="-6541634">
                <a:off x="239832" y="4616733"/>
                <a:ext cx="1202793" cy="1546596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11966" extrusionOk="0">
                    <a:moveTo>
                      <a:pt x="8939" y="1"/>
                    </a:moveTo>
                    <a:cubicBezTo>
                      <a:pt x="8939" y="1"/>
                      <a:pt x="3931" y="1451"/>
                      <a:pt x="2820" y="2332"/>
                    </a:cubicBezTo>
                    <a:cubicBezTo>
                      <a:pt x="1714" y="3214"/>
                      <a:pt x="2984" y="3296"/>
                      <a:pt x="3351" y="3559"/>
                    </a:cubicBezTo>
                    <a:cubicBezTo>
                      <a:pt x="3723" y="3821"/>
                      <a:pt x="2250" y="4297"/>
                      <a:pt x="1594" y="4708"/>
                    </a:cubicBezTo>
                    <a:cubicBezTo>
                      <a:pt x="931" y="5118"/>
                      <a:pt x="482" y="6252"/>
                      <a:pt x="1397" y="6273"/>
                    </a:cubicBezTo>
                    <a:cubicBezTo>
                      <a:pt x="1922" y="6284"/>
                      <a:pt x="2190" y="6290"/>
                      <a:pt x="2168" y="6470"/>
                    </a:cubicBezTo>
                    <a:cubicBezTo>
                      <a:pt x="2152" y="6651"/>
                      <a:pt x="762" y="7390"/>
                      <a:pt x="384" y="8123"/>
                    </a:cubicBezTo>
                    <a:cubicBezTo>
                      <a:pt x="1" y="8851"/>
                      <a:pt x="592" y="8824"/>
                      <a:pt x="866" y="8994"/>
                    </a:cubicBezTo>
                    <a:cubicBezTo>
                      <a:pt x="1145" y="9169"/>
                      <a:pt x="83" y="10023"/>
                      <a:pt x="203" y="11019"/>
                    </a:cubicBezTo>
                    <a:cubicBezTo>
                      <a:pt x="282" y="11667"/>
                      <a:pt x="640" y="11965"/>
                      <a:pt x="1038" y="11965"/>
                    </a:cubicBezTo>
                    <a:cubicBezTo>
                      <a:pt x="1251" y="11965"/>
                      <a:pt x="1477" y="11879"/>
                      <a:pt x="1676" y="11714"/>
                    </a:cubicBezTo>
                    <a:cubicBezTo>
                      <a:pt x="2245" y="11243"/>
                      <a:pt x="2316" y="10023"/>
                      <a:pt x="2469" y="9891"/>
                    </a:cubicBezTo>
                    <a:cubicBezTo>
                      <a:pt x="2477" y="9885"/>
                      <a:pt x="2483" y="9882"/>
                      <a:pt x="2490" y="9882"/>
                    </a:cubicBezTo>
                    <a:cubicBezTo>
                      <a:pt x="2611" y="9882"/>
                      <a:pt x="2556" y="11011"/>
                      <a:pt x="3172" y="11011"/>
                    </a:cubicBezTo>
                    <a:cubicBezTo>
                      <a:pt x="3191" y="11011"/>
                      <a:pt x="3210" y="11010"/>
                      <a:pt x="3230" y="11008"/>
                    </a:cubicBezTo>
                    <a:cubicBezTo>
                      <a:pt x="3942" y="10937"/>
                      <a:pt x="3794" y="8337"/>
                      <a:pt x="4040" y="7784"/>
                    </a:cubicBezTo>
                    <a:cubicBezTo>
                      <a:pt x="4076" y="7702"/>
                      <a:pt x="4111" y="7666"/>
                      <a:pt x="4147" y="7666"/>
                    </a:cubicBezTo>
                    <a:cubicBezTo>
                      <a:pt x="4353" y="7666"/>
                      <a:pt x="4580" y="8835"/>
                      <a:pt x="5036" y="9120"/>
                    </a:cubicBezTo>
                    <a:cubicBezTo>
                      <a:pt x="5073" y="9142"/>
                      <a:pt x="5109" y="9152"/>
                      <a:pt x="5145" y="9152"/>
                    </a:cubicBezTo>
                    <a:cubicBezTo>
                      <a:pt x="5644" y="9152"/>
                      <a:pt x="6126" y="7129"/>
                      <a:pt x="6350" y="5781"/>
                    </a:cubicBezTo>
                    <a:cubicBezTo>
                      <a:pt x="6438" y="5510"/>
                      <a:pt x="6512" y="5409"/>
                      <a:pt x="6581" y="5409"/>
                    </a:cubicBezTo>
                    <a:cubicBezTo>
                      <a:pt x="6743" y="5409"/>
                      <a:pt x="6871" y="5980"/>
                      <a:pt x="7056" y="6208"/>
                    </a:cubicBezTo>
                    <a:cubicBezTo>
                      <a:pt x="7072" y="6227"/>
                      <a:pt x="7093" y="6236"/>
                      <a:pt x="7119" y="6236"/>
                    </a:cubicBezTo>
                    <a:cubicBezTo>
                      <a:pt x="7546" y="6236"/>
                      <a:pt x="9305" y="3819"/>
                      <a:pt x="8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22"/>
              <p:cNvSpPr/>
              <p:nvPr/>
            </p:nvSpPr>
            <p:spPr>
              <a:xfrm rot="-6541634">
                <a:off x="373937" y="4793902"/>
                <a:ext cx="921934" cy="1150835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8904" extrusionOk="0">
                    <a:moveTo>
                      <a:pt x="7056" y="1"/>
                    </a:moveTo>
                    <a:cubicBezTo>
                      <a:pt x="7039" y="1"/>
                      <a:pt x="6690" y="161"/>
                      <a:pt x="6705" y="177"/>
                    </a:cubicBez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6286" y="629"/>
                      <a:pt x="1405" y="4726"/>
                      <a:pt x="6" y="8842"/>
                    </a:cubicBezTo>
                    <a:cubicBezTo>
                      <a:pt x="0" y="8869"/>
                      <a:pt x="11" y="8891"/>
                      <a:pt x="39" y="8902"/>
                    </a:cubicBezTo>
                    <a:cubicBezTo>
                      <a:pt x="42" y="8903"/>
                      <a:pt x="46" y="8903"/>
                      <a:pt x="50" y="8903"/>
                    </a:cubicBezTo>
                    <a:cubicBezTo>
                      <a:pt x="69" y="8903"/>
                      <a:pt x="89" y="8893"/>
                      <a:pt x="93" y="8874"/>
                    </a:cubicBezTo>
                    <a:cubicBezTo>
                      <a:pt x="1582" y="4485"/>
                      <a:pt x="7067" y="111"/>
                      <a:pt x="7110" y="73"/>
                    </a:cubicBezTo>
                    <a:cubicBezTo>
                      <a:pt x="7132" y="56"/>
                      <a:pt x="7132" y="29"/>
                      <a:pt x="7121" y="7"/>
                    </a:cubicBezTo>
                    <a:lnTo>
                      <a:pt x="7121" y="7"/>
                    </a:lnTo>
                    <a:lnTo>
                      <a:pt x="6975" y="67"/>
                    </a:lnTo>
                    <a:lnTo>
                      <a:pt x="6975" y="67"/>
                    </a:lnTo>
                    <a:cubicBezTo>
                      <a:pt x="7025" y="26"/>
                      <a:pt x="7052" y="4"/>
                      <a:pt x="7056" y="2"/>
                    </a:cubicBezTo>
                    <a:cubicBezTo>
                      <a:pt x="7056" y="1"/>
                      <a:pt x="7056" y="1"/>
                      <a:pt x="7056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22"/>
              <p:cNvSpPr/>
              <p:nvPr/>
            </p:nvSpPr>
            <p:spPr>
              <a:xfrm rot="-6541634">
                <a:off x="1109686" y="5430994"/>
                <a:ext cx="319375" cy="36422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818" extrusionOk="0">
                    <a:moveTo>
                      <a:pt x="2283" y="1"/>
                    </a:moveTo>
                    <a:lnTo>
                      <a:pt x="2207" y="28"/>
                    </a:lnTo>
                    <a:cubicBezTo>
                      <a:pt x="1101" y="466"/>
                      <a:pt x="34" y="1205"/>
                      <a:pt x="23" y="1210"/>
                    </a:cubicBezTo>
                    <a:cubicBezTo>
                      <a:pt x="6" y="1227"/>
                      <a:pt x="1" y="1254"/>
                      <a:pt x="12" y="1276"/>
                    </a:cubicBezTo>
                    <a:cubicBezTo>
                      <a:pt x="22" y="1287"/>
                      <a:pt x="38" y="1293"/>
                      <a:pt x="53" y="1293"/>
                    </a:cubicBezTo>
                    <a:cubicBezTo>
                      <a:pt x="61" y="1293"/>
                      <a:pt x="70" y="1291"/>
                      <a:pt x="77" y="1287"/>
                    </a:cubicBezTo>
                    <a:cubicBezTo>
                      <a:pt x="88" y="1276"/>
                      <a:pt x="1096" y="581"/>
                      <a:pt x="2163" y="143"/>
                    </a:cubicBezTo>
                    <a:lnTo>
                      <a:pt x="2163" y="143"/>
                    </a:lnTo>
                    <a:cubicBezTo>
                      <a:pt x="1999" y="1139"/>
                      <a:pt x="2360" y="2716"/>
                      <a:pt x="2371" y="2781"/>
                    </a:cubicBezTo>
                    <a:cubicBezTo>
                      <a:pt x="2378" y="2807"/>
                      <a:pt x="2397" y="2817"/>
                      <a:pt x="2417" y="2817"/>
                    </a:cubicBezTo>
                    <a:cubicBezTo>
                      <a:pt x="2443" y="2817"/>
                      <a:pt x="2470" y="2797"/>
                      <a:pt x="2464" y="2765"/>
                    </a:cubicBezTo>
                    <a:cubicBezTo>
                      <a:pt x="2459" y="2748"/>
                      <a:pt x="2070" y="1052"/>
                      <a:pt x="2267" y="83"/>
                    </a:cubicBezTo>
                    <a:lnTo>
                      <a:pt x="2283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22"/>
              <p:cNvSpPr/>
              <p:nvPr/>
            </p:nvSpPr>
            <p:spPr>
              <a:xfrm rot="-6541634">
                <a:off x="726871" y="5293003"/>
                <a:ext cx="482229" cy="472923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659" extrusionOk="0">
                    <a:moveTo>
                      <a:pt x="3435" y="1"/>
                    </a:moveTo>
                    <a:lnTo>
                      <a:pt x="3375" y="6"/>
                    </a:lnTo>
                    <a:cubicBezTo>
                      <a:pt x="1602" y="171"/>
                      <a:pt x="63" y="1003"/>
                      <a:pt x="47" y="1013"/>
                    </a:cubicBezTo>
                    <a:cubicBezTo>
                      <a:pt x="0" y="1037"/>
                      <a:pt x="25" y="1096"/>
                      <a:pt x="68" y="1096"/>
                    </a:cubicBezTo>
                    <a:cubicBezTo>
                      <a:pt x="75" y="1096"/>
                      <a:pt x="83" y="1094"/>
                      <a:pt x="91" y="1090"/>
                    </a:cubicBezTo>
                    <a:cubicBezTo>
                      <a:pt x="107" y="1085"/>
                      <a:pt x="1596" y="275"/>
                      <a:pt x="3326" y="105"/>
                    </a:cubicBezTo>
                    <a:lnTo>
                      <a:pt x="3326" y="105"/>
                    </a:lnTo>
                    <a:cubicBezTo>
                      <a:pt x="3047" y="1709"/>
                      <a:pt x="3632" y="3608"/>
                      <a:pt x="3638" y="3624"/>
                    </a:cubicBezTo>
                    <a:cubicBezTo>
                      <a:pt x="3642" y="3647"/>
                      <a:pt x="3662" y="3659"/>
                      <a:pt x="3681" y="3659"/>
                    </a:cubicBezTo>
                    <a:cubicBezTo>
                      <a:pt x="3685" y="3659"/>
                      <a:pt x="3689" y="3658"/>
                      <a:pt x="3692" y="3657"/>
                    </a:cubicBezTo>
                    <a:cubicBezTo>
                      <a:pt x="3720" y="3646"/>
                      <a:pt x="3731" y="3624"/>
                      <a:pt x="3725" y="3597"/>
                    </a:cubicBezTo>
                    <a:cubicBezTo>
                      <a:pt x="3720" y="3581"/>
                      <a:pt x="3129" y="1659"/>
                      <a:pt x="3424" y="61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22"/>
              <p:cNvSpPr/>
              <p:nvPr/>
            </p:nvSpPr>
            <p:spPr>
              <a:xfrm rot="-6541634">
                <a:off x="295516" y="5209717"/>
                <a:ext cx="528500" cy="383482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2967" extrusionOk="0">
                    <a:moveTo>
                      <a:pt x="2839" y="1"/>
                    </a:moveTo>
                    <a:cubicBezTo>
                      <a:pt x="1486" y="1"/>
                      <a:pt x="56" y="338"/>
                      <a:pt x="39" y="342"/>
                    </a:cubicBezTo>
                    <a:cubicBezTo>
                      <a:pt x="12" y="347"/>
                      <a:pt x="1" y="369"/>
                      <a:pt x="6" y="397"/>
                    </a:cubicBezTo>
                    <a:cubicBezTo>
                      <a:pt x="11" y="416"/>
                      <a:pt x="28" y="431"/>
                      <a:pt x="50" y="431"/>
                    </a:cubicBezTo>
                    <a:cubicBezTo>
                      <a:pt x="54" y="431"/>
                      <a:pt x="57" y="430"/>
                      <a:pt x="61" y="429"/>
                    </a:cubicBezTo>
                    <a:cubicBezTo>
                      <a:pt x="79" y="425"/>
                      <a:pt x="1505" y="87"/>
                      <a:pt x="2846" y="87"/>
                    </a:cubicBezTo>
                    <a:cubicBezTo>
                      <a:pt x="3171" y="87"/>
                      <a:pt x="3490" y="107"/>
                      <a:pt x="3783" y="156"/>
                    </a:cubicBezTo>
                    <a:cubicBezTo>
                      <a:pt x="3548" y="1530"/>
                      <a:pt x="3985" y="2920"/>
                      <a:pt x="3991" y="2936"/>
                    </a:cubicBezTo>
                    <a:cubicBezTo>
                      <a:pt x="3997" y="2957"/>
                      <a:pt x="4014" y="2966"/>
                      <a:pt x="4031" y="2966"/>
                    </a:cubicBezTo>
                    <a:cubicBezTo>
                      <a:pt x="4059" y="2966"/>
                      <a:pt x="4089" y="2943"/>
                      <a:pt x="4079" y="2909"/>
                    </a:cubicBezTo>
                    <a:cubicBezTo>
                      <a:pt x="4073" y="2893"/>
                      <a:pt x="3630" y="1491"/>
                      <a:pt x="3881" y="128"/>
                    </a:cubicBezTo>
                    <a:lnTo>
                      <a:pt x="3892" y="85"/>
                    </a:lnTo>
                    <a:lnTo>
                      <a:pt x="3843" y="79"/>
                    </a:lnTo>
                    <a:cubicBezTo>
                      <a:pt x="3531" y="23"/>
                      <a:pt x="3187" y="1"/>
                      <a:pt x="2839" y="1"/>
                    </a:cubicBezTo>
                    <a:close/>
                  </a:path>
                </a:pathLst>
              </a:custGeom>
              <a:solidFill>
                <a:srgbClr val="ABD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22"/>
              <p:cNvSpPr/>
              <p:nvPr/>
            </p:nvSpPr>
            <p:spPr>
              <a:xfrm rot="-6541634">
                <a:off x="345853" y="3200224"/>
                <a:ext cx="1085435" cy="1218949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94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32"/>
                      <a:pt x="1700" y="5116"/>
                      <a:pt x="2088" y="5116"/>
                    </a:cubicBezTo>
                    <a:cubicBezTo>
                      <a:pt x="2117" y="5116"/>
                      <a:pt x="2139" y="5106"/>
                      <a:pt x="2152" y="5085"/>
                    </a:cubicBezTo>
                    <a:cubicBezTo>
                      <a:pt x="2289" y="4874"/>
                      <a:pt x="2345" y="4370"/>
                      <a:pt x="2487" y="4370"/>
                    </a:cubicBezTo>
                    <a:cubicBezTo>
                      <a:pt x="2544" y="4370"/>
                      <a:pt x="2615" y="4451"/>
                      <a:pt x="2710" y="4664"/>
                    </a:cubicBezTo>
                    <a:cubicBezTo>
                      <a:pt x="3017" y="5770"/>
                      <a:pt x="3592" y="7413"/>
                      <a:pt x="4015" y="7413"/>
                    </a:cubicBezTo>
                    <a:cubicBezTo>
                      <a:pt x="4052" y="7413"/>
                      <a:pt x="4088" y="7400"/>
                      <a:pt x="4123" y="7373"/>
                    </a:cubicBezTo>
                    <a:cubicBezTo>
                      <a:pt x="4485" y="7091"/>
                      <a:pt x="4568" y="6063"/>
                      <a:pt x="4748" y="6063"/>
                    </a:cubicBezTo>
                    <a:cubicBezTo>
                      <a:pt x="4777" y="6063"/>
                      <a:pt x="4809" y="6090"/>
                      <a:pt x="4845" y="6152"/>
                    </a:cubicBezTo>
                    <a:cubicBezTo>
                      <a:pt x="5102" y="6601"/>
                      <a:pt x="5206" y="8813"/>
                      <a:pt x="5819" y="8813"/>
                    </a:cubicBezTo>
                    <a:cubicBezTo>
                      <a:pt x="6406" y="8813"/>
                      <a:pt x="6236" y="7794"/>
                      <a:pt x="6345" y="7794"/>
                    </a:cubicBezTo>
                    <a:cubicBezTo>
                      <a:pt x="6350" y="7794"/>
                      <a:pt x="6355" y="7796"/>
                      <a:pt x="6361" y="7800"/>
                    </a:cubicBezTo>
                    <a:cubicBezTo>
                      <a:pt x="6504" y="7899"/>
                      <a:pt x="6673" y="8922"/>
                      <a:pt x="7199" y="9272"/>
                    </a:cubicBezTo>
                    <a:cubicBezTo>
                      <a:pt x="7357" y="9377"/>
                      <a:pt x="7527" y="9431"/>
                      <a:pt x="7687" y="9431"/>
                    </a:cubicBezTo>
                    <a:cubicBezTo>
                      <a:pt x="8056" y="9431"/>
                      <a:pt x="8375" y="9148"/>
                      <a:pt x="8387" y="8550"/>
                    </a:cubicBezTo>
                    <a:cubicBezTo>
                      <a:pt x="8397" y="7691"/>
                      <a:pt x="7423" y="7067"/>
                      <a:pt x="7642" y="6897"/>
                    </a:cubicBezTo>
                    <a:cubicBezTo>
                      <a:pt x="7861" y="6727"/>
                      <a:pt x="8359" y="6700"/>
                      <a:pt x="7971" y="6114"/>
                    </a:cubicBezTo>
                    <a:cubicBezTo>
                      <a:pt x="7587" y="5528"/>
                      <a:pt x="6339" y="5030"/>
                      <a:pt x="6312" y="4877"/>
                    </a:cubicBezTo>
                    <a:cubicBezTo>
                      <a:pt x="6279" y="4724"/>
                      <a:pt x="6504" y="4697"/>
                      <a:pt x="6947" y="4642"/>
                    </a:cubicBezTo>
                    <a:cubicBezTo>
                      <a:pt x="7719" y="4538"/>
                      <a:pt x="7237" y="3618"/>
                      <a:pt x="6640" y="3328"/>
                    </a:cubicBezTo>
                    <a:cubicBezTo>
                      <a:pt x="6049" y="3043"/>
                      <a:pt x="4752" y="2770"/>
                      <a:pt x="5048" y="2513"/>
                    </a:cubicBezTo>
                    <a:cubicBezTo>
                      <a:pt x="5338" y="2261"/>
                      <a:pt x="6405" y="2080"/>
                      <a:pt x="5387" y="1429"/>
                    </a:cubicBezTo>
                    <a:cubicBezTo>
                      <a:pt x="4374" y="78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22"/>
              <p:cNvSpPr/>
              <p:nvPr/>
            </p:nvSpPr>
            <p:spPr>
              <a:xfrm rot="-6541634">
                <a:off x="452622" y="3385318"/>
                <a:ext cx="883677" cy="893241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6911" extrusionOk="0">
                    <a:moveTo>
                      <a:pt x="66" y="0"/>
                    </a:moveTo>
                    <a:cubicBezTo>
                      <a:pt x="65" y="0"/>
                      <a:pt x="65" y="1"/>
                      <a:pt x="66" y="1"/>
                    </a:cubicBezTo>
                    <a:cubicBezTo>
                      <a:pt x="69" y="3"/>
                      <a:pt x="95" y="19"/>
                      <a:pt x="141" y="50"/>
                    </a:cubicBezTo>
                    <a:lnTo>
                      <a:pt x="141" y="50"/>
                    </a:lnTo>
                    <a:lnTo>
                      <a:pt x="16" y="12"/>
                    </a:lnTo>
                    <a:lnTo>
                      <a:pt x="16" y="12"/>
                    </a:lnTo>
                    <a:cubicBezTo>
                      <a:pt x="0" y="29"/>
                      <a:pt x="6" y="56"/>
                      <a:pt x="27" y="67"/>
                    </a:cubicBezTo>
                    <a:cubicBezTo>
                      <a:pt x="71" y="94"/>
                      <a:pt x="5101" y="3307"/>
                      <a:pt x="6760" y="6887"/>
                    </a:cubicBezTo>
                    <a:cubicBezTo>
                      <a:pt x="6764" y="6904"/>
                      <a:pt x="6778" y="6911"/>
                      <a:pt x="6794" y="6911"/>
                    </a:cubicBezTo>
                    <a:cubicBezTo>
                      <a:pt x="6799" y="6911"/>
                      <a:pt x="6804" y="6910"/>
                      <a:pt x="6809" y="6909"/>
                    </a:cubicBezTo>
                    <a:cubicBezTo>
                      <a:pt x="6831" y="6898"/>
                      <a:pt x="6837" y="6876"/>
                      <a:pt x="6831" y="6860"/>
                    </a:cubicBezTo>
                    <a:cubicBezTo>
                      <a:pt x="5275" y="3501"/>
                      <a:pt x="777" y="467"/>
                      <a:pt x="141" y="50"/>
                    </a:cubicBezTo>
                    <a:lnTo>
                      <a:pt x="141" y="50"/>
                    </a:lnTo>
                    <a:lnTo>
                      <a:pt x="378" y="122"/>
                    </a:lnTo>
                    <a:cubicBezTo>
                      <a:pt x="388" y="106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22"/>
              <p:cNvSpPr/>
              <p:nvPr/>
            </p:nvSpPr>
            <p:spPr>
              <a:xfrm rot="-6541634">
                <a:off x="895353" y="3264578"/>
                <a:ext cx="264702" cy="310198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400" extrusionOk="0">
                    <a:moveTo>
                      <a:pt x="0" y="1"/>
                    </a:moveTo>
                    <a:lnTo>
                      <a:pt x="22" y="66"/>
                    </a:lnTo>
                    <a:cubicBezTo>
                      <a:pt x="274" y="871"/>
                      <a:pt x="99" y="2343"/>
                      <a:pt x="99" y="2360"/>
                    </a:cubicBezTo>
                    <a:cubicBezTo>
                      <a:pt x="96" y="2386"/>
                      <a:pt x="116" y="2399"/>
                      <a:pt x="136" y="2399"/>
                    </a:cubicBezTo>
                    <a:cubicBezTo>
                      <a:pt x="154" y="2399"/>
                      <a:pt x="173" y="2388"/>
                      <a:pt x="175" y="2365"/>
                    </a:cubicBezTo>
                    <a:cubicBezTo>
                      <a:pt x="181" y="2305"/>
                      <a:pt x="345" y="942"/>
                      <a:pt x="115" y="115"/>
                    </a:cubicBezTo>
                    <a:lnTo>
                      <a:pt x="115" y="115"/>
                    </a:lnTo>
                    <a:cubicBezTo>
                      <a:pt x="761" y="313"/>
                      <a:pt x="1390" y="575"/>
                      <a:pt x="1987" y="893"/>
                    </a:cubicBezTo>
                    <a:cubicBezTo>
                      <a:pt x="1992" y="896"/>
                      <a:pt x="1997" y="897"/>
                      <a:pt x="2002" y="897"/>
                    </a:cubicBezTo>
                    <a:cubicBezTo>
                      <a:pt x="2015" y="897"/>
                      <a:pt x="2028" y="888"/>
                      <a:pt x="2036" y="876"/>
                    </a:cubicBezTo>
                    <a:cubicBezTo>
                      <a:pt x="2047" y="860"/>
                      <a:pt x="2042" y="833"/>
                      <a:pt x="2020" y="822"/>
                    </a:cubicBezTo>
                    <a:cubicBezTo>
                      <a:pt x="2014" y="816"/>
                      <a:pt x="1046" y="291"/>
                      <a:pt x="71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22"/>
              <p:cNvSpPr/>
              <p:nvPr/>
            </p:nvSpPr>
            <p:spPr>
              <a:xfrm rot="-6541634">
                <a:off x="706231" y="3446930"/>
                <a:ext cx="386197" cy="402611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115" extrusionOk="0">
                    <a:moveTo>
                      <a:pt x="136" y="1"/>
                    </a:moveTo>
                    <a:cubicBezTo>
                      <a:pt x="107" y="1"/>
                      <a:pt x="79" y="1"/>
                      <a:pt x="50" y="2"/>
                    </a:cubicBezTo>
                    <a:lnTo>
                      <a:pt x="1" y="2"/>
                    </a:lnTo>
                    <a:lnTo>
                      <a:pt x="12" y="51"/>
                    </a:lnTo>
                    <a:cubicBezTo>
                      <a:pt x="411" y="1375"/>
                      <a:pt x="83" y="3056"/>
                      <a:pt x="77" y="3072"/>
                    </a:cubicBezTo>
                    <a:cubicBezTo>
                      <a:pt x="74" y="3098"/>
                      <a:pt x="96" y="3114"/>
                      <a:pt x="117" y="3114"/>
                    </a:cubicBezTo>
                    <a:cubicBezTo>
                      <a:pt x="132" y="3114"/>
                      <a:pt x="147" y="3107"/>
                      <a:pt x="154" y="3089"/>
                    </a:cubicBezTo>
                    <a:cubicBezTo>
                      <a:pt x="154" y="3072"/>
                      <a:pt x="483" y="1414"/>
                      <a:pt x="99" y="78"/>
                    </a:cubicBezTo>
                    <a:cubicBezTo>
                      <a:pt x="114" y="78"/>
                      <a:pt x="128" y="78"/>
                      <a:pt x="143" y="78"/>
                    </a:cubicBezTo>
                    <a:cubicBezTo>
                      <a:pt x="1609" y="78"/>
                      <a:pt x="2913" y="620"/>
                      <a:pt x="2929" y="626"/>
                    </a:cubicBezTo>
                    <a:cubicBezTo>
                      <a:pt x="2931" y="626"/>
                      <a:pt x="2933" y="626"/>
                      <a:pt x="2935" y="626"/>
                    </a:cubicBezTo>
                    <a:cubicBezTo>
                      <a:pt x="2970" y="626"/>
                      <a:pt x="2988" y="580"/>
                      <a:pt x="2957" y="554"/>
                    </a:cubicBezTo>
                    <a:cubicBezTo>
                      <a:pt x="2946" y="549"/>
                      <a:pt x="1618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22"/>
              <p:cNvSpPr/>
              <p:nvPr/>
            </p:nvSpPr>
            <p:spPr>
              <a:xfrm rot="-6541634">
                <a:off x="505003" y="3801013"/>
                <a:ext cx="431305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667" extrusionOk="0">
                    <a:moveTo>
                      <a:pt x="1837" y="1"/>
                    </a:moveTo>
                    <a:cubicBezTo>
                      <a:pt x="1249" y="1"/>
                      <a:pt x="581" y="46"/>
                      <a:pt x="39" y="202"/>
                    </a:cubicBezTo>
                    <a:lnTo>
                      <a:pt x="1" y="213"/>
                    </a:lnTo>
                    <a:lnTo>
                      <a:pt x="12" y="252"/>
                    </a:lnTo>
                    <a:cubicBezTo>
                      <a:pt x="346" y="1379"/>
                      <a:pt x="99" y="2605"/>
                      <a:pt x="99" y="2616"/>
                    </a:cubicBezTo>
                    <a:cubicBezTo>
                      <a:pt x="94" y="2638"/>
                      <a:pt x="105" y="2660"/>
                      <a:pt x="127" y="2665"/>
                    </a:cubicBezTo>
                    <a:cubicBezTo>
                      <a:pt x="130" y="2666"/>
                      <a:pt x="133" y="2666"/>
                      <a:pt x="135" y="2666"/>
                    </a:cubicBezTo>
                    <a:cubicBezTo>
                      <a:pt x="154" y="2666"/>
                      <a:pt x="171" y="2652"/>
                      <a:pt x="171" y="2633"/>
                    </a:cubicBezTo>
                    <a:cubicBezTo>
                      <a:pt x="171" y="2622"/>
                      <a:pt x="422" y="1401"/>
                      <a:pt x="99" y="262"/>
                    </a:cubicBezTo>
                    <a:cubicBezTo>
                      <a:pt x="622" y="119"/>
                      <a:pt x="1259" y="77"/>
                      <a:pt x="1824" y="77"/>
                    </a:cubicBezTo>
                    <a:cubicBezTo>
                      <a:pt x="2615" y="77"/>
                      <a:pt x="3267" y="158"/>
                      <a:pt x="3280" y="158"/>
                    </a:cubicBezTo>
                    <a:cubicBezTo>
                      <a:pt x="3283" y="159"/>
                      <a:pt x="3286" y="160"/>
                      <a:pt x="3289" y="160"/>
                    </a:cubicBezTo>
                    <a:cubicBezTo>
                      <a:pt x="3330" y="160"/>
                      <a:pt x="3336" y="92"/>
                      <a:pt x="3285" y="82"/>
                    </a:cubicBezTo>
                    <a:cubicBezTo>
                      <a:pt x="3276" y="82"/>
                      <a:pt x="2628" y="1"/>
                      <a:pt x="1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22"/>
              <p:cNvSpPr/>
              <p:nvPr/>
            </p:nvSpPr>
            <p:spPr>
              <a:xfrm rot="-6541634">
                <a:off x="1064353" y="4042494"/>
                <a:ext cx="263539" cy="27426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122" extrusionOk="0">
                    <a:moveTo>
                      <a:pt x="1541" y="1"/>
                    </a:moveTo>
                    <a:cubicBezTo>
                      <a:pt x="1437" y="1"/>
                      <a:pt x="1306" y="39"/>
                      <a:pt x="1140" y="136"/>
                    </a:cubicBezTo>
                    <a:cubicBezTo>
                      <a:pt x="478" y="508"/>
                      <a:pt x="177" y="968"/>
                      <a:pt x="79" y="1132"/>
                    </a:cubicBezTo>
                    <a:cubicBezTo>
                      <a:pt x="0" y="1266"/>
                      <a:pt x="46" y="1454"/>
                      <a:pt x="233" y="1454"/>
                    </a:cubicBezTo>
                    <a:cubicBezTo>
                      <a:pt x="268" y="1454"/>
                      <a:pt x="308" y="1448"/>
                      <a:pt x="352" y="1433"/>
                    </a:cubicBezTo>
                    <a:lnTo>
                      <a:pt x="352" y="1433"/>
                    </a:lnTo>
                    <a:cubicBezTo>
                      <a:pt x="273" y="1712"/>
                      <a:pt x="383" y="1882"/>
                      <a:pt x="574" y="1882"/>
                    </a:cubicBezTo>
                    <a:cubicBezTo>
                      <a:pt x="661" y="1882"/>
                      <a:pt x="763" y="1848"/>
                      <a:pt x="872" y="1773"/>
                    </a:cubicBezTo>
                    <a:lnTo>
                      <a:pt x="872" y="1773"/>
                    </a:lnTo>
                    <a:cubicBezTo>
                      <a:pt x="844" y="1988"/>
                      <a:pt x="1038" y="2121"/>
                      <a:pt x="1229" y="2121"/>
                    </a:cubicBezTo>
                    <a:cubicBezTo>
                      <a:pt x="1368" y="2121"/>
                      <a:pt x="1506" y="2052"/>
                      <a:pt x="1556" y="1893"/>
                    </a:cubicBezTo>
                    <a:cubicBezTo>
                      <a:pt x="1582" y="1937"/>
                      <a:pt x="1652" y="1992"/>
                      <a:pt x="1729" y="1992"/>
                    </a:cubicBezTo>
                    <a:cubicBezTo>
                      <a:pt x="1814" y="1992"/>
                      <a:pt x="1907" y="1924"/>
                      <a:pt x="1956" y="1696"/>
                    </a:cubicBezTo>
                    <a:cubicBezTo>
                      <a:pt x="2038" y="1258"/>
                      <a:pt x="2027" y="809"/>
                      <a:pt x="1923" y="377"/>
                    </a:cubicBezTo>
                    <a:cubicBezTo>
                      <a:pt x="1892" y="254"/>
                      <a:pt x="1809" y="1"/>
                      <a:pt x="15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22"/>
              <p:cNvSpPr/>
              <p:nvPr/>
            </p:nvSpPr>
            <p:spPr>
              <a:xfrm rot="-6541634">
                <a:off x="1059947" y="4059888"/>
                <a:ext cx="177071" cy="21532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66" extrusionOk="0">
                    <a:moveTo>
                      <a:pt x="1143" y="0"/>
                    </a:moveTo>
                    <a:cubicBezTo>
                      <a:pt x="1106" y="0"/>
                      <a:pt x="1064" y="9"/>
                      <a:pt x="1013" y="29"/>
                    </a:cubicBezTo>
                    <a:cubicBezTo>
                      <a:pt x="674" y="171"/>
                      <a:pt x="181" y="620"/>
                      <a:pt x="1" y="949"/>
                    </a:cubicBezTo>
                    <a:cubicBezTo>
                      <a:pt x="253" y="626"/>
                      <a:pt x="876" y="374"/>
                      <a:pt x="877" y="374"/>
                    </a:cubicBezTo>
                    <a:lnTo>
                      <a:pt x="877" y="374"/>
                    </a:lnTo>
                    <a:cubicBezTo>
                      <a:pt x="876" y="374"/>
                      <a:pt x="329" y="970"/>
                      <a:pt x="231" y="1414"/>
                    </a:cubicBezTo>
                    <a:lnTo>
                      <a:pt x="231" y="1414"/>
                    </a:lnTo>
                    <a:cubicBezTo>
                      <a:pt x="264" y="1375"/>
                      <a:pt x="641" y="850"/>
                      <a:pt x="1002" y="494"/>
                    </a:cubicBezTo>
                    <a:lnTo>
                      <a:pt x="1002" y="494"/>
                    </a:lnTo>
                    <a:cubicBezTo>
                      <a:pt x="1002" y="494"/>
                      <a:pt x="964" y="790"/>
                      <a:pt x="751" y="1666"/>
                    </a:cubicBezTo>
                    <a:cubicBezTo>
                      <a:pt x="778" y="1638"/>
                      <a:pt x="1106" y="916"/>
                      <a:pt x="1150" y="478"/>
                    </a:cubicBezTo>
                    <a:cubicBezTo>
                      <a:pt x="1178" y="554"/>
                      <a:pt x="1265" y="812"/>
                      <a:pt x="1221" y="1545"/>
                    </a:cubicBezTo>
                    <a:cubicBezTo>
                      <a:pt x="1369" y="1321"/>
                      <a:pt x="1353" y="286"/>
                      <a:pt x="1353" y="286"/>
                    </a:cubicBezTo>
                    <a:cubicBezTo>
                      <a:pt x="1353" y="286"/>
                      <a:pt x="1353" y="0"/>
                      <a:pt x="1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22"/>
              <p:cNvSpPr/>
              <p:nvPr/>
            </p:nvSpPr>
            <p:spPr>
              <a:xfrm rot="-6541634">
                <a:off x="948537" y="3822940"/>
                <a:ext cx="289001" cy="269743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87" extrusionOk="0">
                    <a:moveTo>
                      <a:pt x="500" y="0"/>
                    </a:moveTo>
                    <a:cubicBezTo>
                      <a:pt x="299" y="0"/>
                      <a:pt x="0" y="87"/>
                      <a:pt x="106" y="669"/>
                    </a:cubicBezTo>
                    <a:cubicBezTo>
                      <a:pt x="243" y="1419"/>
                      <a:pt x="577" y="1857"/>
                      <a:pt x="697" y="1999"/>
                    </a:cubicBezTo>
                    <a:cubicBezTo>
                      <a:pt x="746" y="2054"/>
                      <a:pt x="816" y="2087"/>
                      <a:pt x="882" y="2087"/>
                    </a:cubicBezTo>
                    <a:cubicBezTo>
                      <a:pt x="981" y="2087"/>
                      <a:pt x="1072" y="2014"/>
                      <a:pt x="1075" y="1835"/>
                    </a:cubicBezTo>
                    <a:cubicBezTo>
                      <a:pt x="1176" y="1907"/>
                      <a:pt x="1270" y="1939"/>
                      <a:pt x="1349" y="1939"/>
                    </a:cubicBezTo>
                    <a:cubicBezTo>
                      <a:pt x="1542" y="1939"/>
                      <a:pt x="1651" y="1748"/>
                      <a:pt x="1573" y="1457"/>
                    </a:cubicBezTo>
                    <a:lnTo>
                      <a:pt x="1573" y="1457"/>
                    </a:lnTo>
                    <a:cubicBezTo>
                      <a:pt x="1617" y="1480"/>
                      <a:pt x="1662" y="1490"/>
                      <a:pt x="1704" y="1490"/>
                    </a:cubicBezTo>
                    <a:cubicBezTo>
                      <a:pt x="1981" y="1490"/>
                      <a:pt x="2188" y="1058"/>
                      <a:pt x="1913" y="849"/>
                    </a:cubicBezTo>
                    <a:cubicBezTo>
                      <a:pt x="2017" y="833"/>
                      <a:pt x="2236" y="641"/>
                      <a:pt x="1858" y="412"/>
                    </a:cubicBezTo>
                    <a:cubicBezTo>
                      <a:pt x="1469" y="187"/>
                      <a:pt x="1042" y="50"/>
                      <a:pt x="599" y="6"/>
                    </a:cubicBezTo>
                    <a:cubicBezTo>
                      <a:pt x="571" y="3"/>
                      <a:pt x="537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22"/>
              <p:cNvSpPr/>
              <p:nvPr/>
            </p:nvSpPr>
            <p:spPr>
              <a:xfrm rot="-6541634">
                <a:off x="967252" y="3911590"/>
                <a:ext cx="19452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18" extrusionOk="0">
                    <a:moveTo>
                      <a:pt x="223" y="0"/>
                    </a:moveTo>
                    <a:cubicBezTo>
                      <a:pt x="121" y="0"/>
                      <a:pt x="0" y="45"/>
                      <a:pt x="10" y="259"/>
                    </a:cubicBezTo>
                    <a:cubicBezTo>
                      <a:pt x="32" y="625"/>
                      <a:pt x="295" y="1244"/>
                      <a:pt x="546" y="1517"/>
                    </a:cubicBezTo>
                    <a:cubicBezTo>
                      <a:pt x="322" y="1173"/>
                      <a:pt x="289" y="505"/>
                      <a:pt x="289" y="505"/>
                    </a:cubicBezTo>
                    <a:lnTo>
                      <a:pt x="289" y="505"/>
                    </a:lnTo>
                    <a:cubicBezTo>
                      <a:pt x="289" y="505"/>
                      <a:pt x="672" y="1216"/>
                      <a:pt x="1061" y="1457"/>
                    </a:cubicBezTo>
                    <a:cubicBezTo>
                      <a:pt x="1034" y="1413"/>
                      <a:pt x="661" y="883"/>
                      <a:pt x="442" y="423"/>
                    </a:cubicBezTo>
                    <a:lnTo>
                      <a:pt x="442" y="423"/>
                    </a:lnTo>
                    <a:cubicBezTo>
                      <a:pt x="442" y="423"/>
                      <a:pt x="711" y="560"/>
                      <a:pt x="1471" y="1047"/>
                    </a:cubicBezTo>
                    <a:cubicBezTo>
                      <a:pt x="1450" y="1014"/>
                      <a:pt x="875" y="467"/>
                      <a:pt x="481" y="275"/>
                    </a:cubicBezTo>
                    <a:cubicBezTo>
                      <a:pt x="557" y="275"/>
                      <a:pt x="831" y="275"/>
                      <a:pt x="1504" y="560"/>
                    </a:cubicBezTo>
                    <a:cubicBezTo>
                      <a:pt x="1346" y="346"/>
                      <a:pt x="360" y="23"/>
                      <a:pt x="360" y="23"/>
                    </a:cubicBezTo>
                    <a:cubicBezTo>
                      <a:pt x="360" y="23"/>
                      <a:pt x="296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22"/>
              <p:cNvSpPr/>
              <p:nvPr/>
            </p:nvSpPr>
            <p:spPr>
              <a:xfrm rot="-6541634">
                <a:off x="701009" y="3885577"/>
                <a:ext cx="314205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907" extrusionOk="0">
                    <a:moveTo>
                      <a:pt x="1234" y="0"/>
                    </a:moveTo>
                    <a:cubicBezTo>
                      <a:pt x="1168" y="0"/>
                      <a:pt x="1081" y="35"/>
                      <a:pt x="970" y="132"/>
                    </a:cubicBezTo>
                    <a:cubicBezTo>
                      <a:pt x="647" y="433"/>
                      <a:pt x="384" y="800"/>
                      <a:pt x="209" y="1205"/>
                    </a:cubicBezTo>
                    <a:cubicBezTo>
                      <a:pt x="143" y="1375"/>
                      <a:pt x="1" y="1791"/>
                      <a:pt x="690" y="1878"/>
                    </a:cubicBezTo>
                    <a:cubicBezTo>
                      <a:pt x="839" y="1898"/>
                      <a:pt x="979" y="1906"/>
                      <a:pt x="1109" y="1906"/>
                    </a:cubicBezTo>
                    <a:cubicBezTo>
                      <a:pt x="1637" y="1906"/>
                      <a:pt x="1999" y="1771"/>
                      <a:pt x="2135" y="1714"/>
                    </a:cubicBezTo>
                    <a:cubicBezTo>
                      <a:pt x="2305" y="1638"/>
                      <a:pt x="2382" y="1402"/>
                      <a:pt x="2097" y="1304"/>
                    </a:cubicBezTo>
                    <a:cubicBezTo>
                      <a:pt x="2431" y="1046"/>
                      <a:pt x="2316" y="734"/>
                      <a:pt x="1884" y="718"/>
                    </a:cubicBezTo>
                    <a:cubicBezTo>
                      <a:pt x="2097" y="500"/>
                      <a:pt x="1862" y="148"/>
                      <a:pt x="1593" y="148"/>
                    </a:cubicBezTo>
                    <a:cubicBezTo>
                      <a:pt x="1531" y="148"/>
                      <a:pt x="1468" y="166"/>
                      <a:pt x="1407" y="209"/>
                    </a:cubicBezTo>
                    <a:cubicBezTo>
                      <a:pt x="1415" y="140"/>
                      <a:pt x="1366" y="0"/>
                      <a:pt x="12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22"/>
              <p:cNvSpPr/>
              <p:nvPr/>
            </p:nvSpPr>
            <p:spPr>
              <a:xfrm rot="-6541634">
                <a:off x="780317" y="3963832"/>
                <a:ext cx="234329" cy="17875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383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838" y="94"/>
                      <a:pt x="236" y="931"/>
                      <a:pt x="236" y="931"/>
                    </a:cubicBezTo>
                    <a:cubicBezTo>
                      <a:pt x="236" y="931"/>
                      <a:pt x="1" y="1249"/>
                      <a:pt x="357" y="1342"/>
                    </a:cubicBezTo>
                    <a:cubicBezTo>
                      <a:pt x="468" y="1369"/>
                      <a:pt x="609" y="1382"/>
                      <a:pt x="761" y="1382"/>
                    </a:cubicBezTo>
                    <a:cubicBezTo>
                      <a:pt x="1095" y="1382"/>
                      <a:pt x="1482" y="1320"/>
                      <a:pt x="1719" y="1211"/>
                    </a:cubicBezTo>
                    <a:lnTo>
                      <a:pt x="1719" y="1211"/>
                    </a:lnTo>
                    <a:cubicBezTo>
                      <a:pt x="1622" y="1237"/>
                      <a:pt x="1510" y="1247"/>
                      <a:pt x="1396" y="1247"/>
                    </a:cubicBezTo>
                    <a:cubicBezTo>
                      <a:pt x="1043" y="1247"/>
                      <a:pt x="674" y="1150"/>
                      <a:pt x="674" y="1150"/>
                    </a:cubicBezTo>
                    <a:cubicBezTo>
                      <a:pt x="674" y="1150"/>
                      <a:pt x="1473" y="997"/>
                      <a:pt x="1813" y="702"/>
                    </a:cubicBezTo>
                    <a:lnTo>
                      <a:pt x="1813" y="702"/>
                    </a:lnTo>
                    <a:cubicBezTo>
                      <a:pt x="1763" y="707"/>
                      <a:pt x="1150" y="910"/>
                      <a:pt x="641" y="975"/>
                    </a:cubicBezTo>
                    <a:cubicBezTo>
                      <a:pt x="641" y="975"/>
                      <a:pt x="855" y="762"/>
                      <a:pt x="1550" y="187"/>
                    </a:cubicBezTo>
                    <a:lnTo>
                      <a:pt x="1550" y="187"/>
                    </a:lnTo>
                    <a:cubicBezTo>
                      <a:pt x="1506" y="192"/>
                      <a:pt x="811" y="576"/>
                      <a:pt x="515" y="899"/>
                    </a:cubicBezTo>
                    <a:cubicBezTo>
                      <a:pt x="537" y="822"/>
                      <a:pt x="619" y="565"/>
                      <a:pt x="1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22"/>
              <p:cNvSpPr/>
              <p:nvPr/>
            </p:nvSpPr>
            <p:spPr>
              <a:xfrm rot="-6541634">
                <a:off x="735611" y="4084368"/>
                <a:ext cx="263410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210" extrusionOk="0">
                    <a:moveTo>
                      <a:pt x="1298" y="0"/>
                    </a:moveTo>
                    <a:cubicBezTo>
                      <a:pt x="1176" y="0"/>
                      <a:pt x="1052" y="106"/>
                      <a:pt x="976" y="313"/>
                    </a:cubicBezTo>
                    <a:cubicBezTo>
                      <a:pt x="917" y="206"/>
                      <a:pt x="817" y="160"/>
                      <a:pt x="712" y="160"/>
                    </a:cubicBezTo>
                    <a:cubicBezTo>
                      <a:pt x="497" y="160"/>
                      <a:pt x="265" y="356"/>
                      <a:pt x="346" y="614"/>
                    </a:cubicBezTo>
                    <a:cubicBezTo>
                      <a:pt x="327" y="605"/>
                      <a:pt x="298" y="599"/>
                      <a:pt x="267" y="599"/>
                    </a:cubicBezTo>
                    <a:cubicBezTo>
                      <a:pt x="151" y="599"/>
                      <a:pt x="0" y="683"/>
                      <a:pt x="138" y="1003"/>
                    </a:cubicBezTo>
                    <a:cubicBezTo>
                      <a:pt x="325" y="1408"/>
                      <a:pt x="593" y="1769"/>
                      <a:pt x="932" y="2059"/>
                    </a:cubicBezTo>
                    <a:cubicBezTo>
                      <a:pt x="1000" y="2117"/>
                      <a:pt x="1124" y="2210"/>
                      <a:pt x="1266" y="2210"/>
                    </a:cubicBezTo>
                    <a:cubicBezTo>
                      <a:pt x="1408" y="2210"/>
                      <a:pt x="1570" y="2117"/>
                      <a:pt x="1715" y="1802"/>
                    </a:cubicBezTo>
                    <a:cubicBezTo>
                      <a:pt x="2038" y="1112"/>
                      <a:pt x="2016" y="559"/>
                      <a:pt x="1999" y="373"/>
                    </a:cubicBezTo>
                    <a:cubicBezTo>
                      <a:pt x="1989" y="261"/>
                      <a:pt x="1905" y="161"/>
                      <a:pt x="1799" y="161"/>
                    </a:cubicBezTo>
                    <a:cubicBezTo>
                      <a:pt x="1735" y="161"/>
                      <a:pt x="1663" y="198"/>
                      <a:pt x="1594" y="291"/>
                    </a:cubicBezTo>
                    <a:cubicBezTo>
                      <a:pt x="1528" y="96"/>
                      <a:pt x="1414" y="0"/>
                      <a:pt x="1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22"/>
              <p:cNvSpPr/>
              <p:nvPr/>
            </p:nvSpPr>
            <p:spPr>
              <a:xfrm rot="-6541634">
                <a:off x="818177" y="4087180"/>
                <a:ext cx="179915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6" extrusionOk="0">
                    <a:moveTo>
                      <a:pt x="888" y="1"/>
                    </a:moveTo>
                    <a:cubicBezTo>
                      <a:pt x="882" y="50"/>
                      <a:pt x="882" y="696"/>
                      <a:pt x="795" y="1199"/>
                    </a:cubicBezTo>
                    <a:cubicBezTo>
                      <a:pt x="795" y="1199"/>
                      <a:pt x="652" y="931"/>
                      <a:pt x="318" y="94"/>
                    </a:cubicBezTo>
                    <a:lnTo>
                      <a:pt x="318" y="94"/>
                    </a:lnTo>
                    <a:cubicBezTo>
                      <a:pt x="313" y="137"/>
                      <a:pt x="466" y="915"/>
                      <a:pt x="680" y="1292"/>
                    </a:cubicBezTo>
                    <a:cubicBezTo>
                      <a:pt x="609" y="1254"/>
                      <a:pt x="390" y="1095"/>
                      <a:pt x="1" y="471"/>
                    </a:cubicBezTo>
                    <a:lnTo>
                      <a:pt x="1" y="471"/>
                    </a:lnTo>
                    <a:cubicBezTo>
                      <a:pt x="12" y="740"/>
                      <a:pt x="630" y="1572"/>
                      <a:pt x="630" y="1572"/>
                    </a:cubicBezTo>
                    <a:cubicBezTo>
                      <a:pt x="630" y="1572"/>
                      <a:pt x="735" y="1716"/>
                      <a:pt x="862" y="1716"/>
                    </a:cubicBezTo>
                    <a:cubicBezTo>
                      <a:pt x="923" y="1716"/>
                      <a:pt x="990" y="1682"/>
                      <a:pt x="1052" y="1582"/>
                    </a:cubicBezTo>
                    <a:cubicBezTo>
                      <a:pt x="1249" y="1270"/>
                      <a:pt x="1391" y="619"/>
                      <a:pt x="1342" y="247"/>
                    </a:cubicBezTo>
                    <a:lnTo>
                      <a:pt x="1342" y="247"/>
                    </a:lnTo>
                    <a:cubicBezTo>
                      <a:pt x="1326" y="657"/>
                      <a:pt x="970" y="1221"/>
                      <a:pt x="970" y="1221"/>
                    </a:cubicBezTo>
                    <a:cubicBezTo>
                      <a:pt x="970" y="1221"/>
                      <a:pt x="1068" y="417"/>
                      <a:pt x="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22"/>
              <p:cNvSpPr/>
              <p:nvPr/>
            </p:nvSpPr>
            <p:spPr>
              <a:xfrm rot="-6541634">
                <a:off x="857945" y="4181215"/>
                <a:ext cx="323381" cy="255396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976" extrusionOk="0">
                    <a:moveTo>
                      <a:pt x="745" y="0"/>
                    </a:moveTo>
                    <a:cubicBezTo>
                      <a:pt x="590" y="0"/>
                      <a:pt x="454" y="129"/>
                      <a:pt x="586" y="350"/>
                    </a:cubicBezTo>
                    <a:cubicBezTo>
                      <a:pt x="572" y="349"/>
                      <a:pt x="559" y="349"/>
                      <a:pt x="546" y="349"/>
                    </a:cubicBezTo>
                    <a:cubicBezTo>
                      <a:pt x="158" y="349"/>
                      <a:pt x="66" y="655"/>
                      <a:pt x="373" y="936"/>
                    </a:cubicBezTo>
                    <a:cubicBezTo>
                      <a:pt x="0" y="974"/>
                      <a:pt x="11" y="1598"/>
                      <a:pt x="411" y="1631"/>
                    </a:cubicBezTo>
                    <a:cubicBezTo>
                      <a:pt x="335" y="1707"/>
                      <a:pt x="254" y="1976"/>
                      <a:pt x="677" y="1976"/>
                    </a:cubicBezTo>
                    <a:cubicBezTo>
                      <a:pt x="681" y="1976"/>
                      <a:pt x="686" y="1976"/>
                      <a:pt x="690" y="1976"/>
                    </a:cubicBezTo>
                    <a:cubicBezTo>
                      <a:pt x="1139" y="1954"/>
                      <a:pt x="1571" y="1844"/>
                      <a:pt x="1971" y="1647"/>
                    </a:cubicBezTo>
                    <a:cubicBezTo>
                      <a:pt x="2130" y="1565"/>
                      <a:pt x="2502" y="1335"/>
                      <a:pt x="2031" y="815"/>
                    </a:cubicBezTo>
                    <a:cubicBezTo>
                      <a:pt x="1517" y="257"/>
                      <a:pt x="997" y="60"/>
                      <a:pt x="821" y="11"/>
                    </a:cubicBezTo>
                    <a:cubicBezTo>
                      <a:pt x="796" y="4"/>
                      <a:pt x="771" y="0"/>
                      <a:pt x="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22"/>
              <p:cNvSpPr/>
              <p:nvPr/>
            </p:nvSpPr>
            <p:spPr>
              <a:xfrm rot="-6541634">
                <a:off x="896407" y="4176274"/>
                <a:ext cx="241308" cy="174228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348" extrusionOk="0">
                    <a:moveTo>
                      <a:pt x="531" y="0"/>
                    </a:moveTo>
                    <a:lnTo>
                      <a:pt x="531" y="0"/>
                    </a:lnTo>
                    <a:cubicBezTo>
                      <a:pt x="903" y="170"/>
                      <a:pt x="1292" y="717"/>
                      <a:pt x="1292" y="717"/>
                    </a:cubicBezTo>
                    <a:cubicBezTo>
                      <a:pt x="1292" y="717"/>
                      <a:pt x="596" y="329"/>
                      <a:pt x="141" y="329"/>
                    </a:cubicBezTo>
                    <a:cubicBezTo>
                      <a:pt x="138" y="329"/>
                      <a:pt x="135" y="329"/>
                      <a:pt x="132" y="329"/>
                    </a:cubicBezTo>
                    <a:cubicBezTo>
                      <a:pt x="175" y="356"/>
                      <a:pt x="772" y="597"/>
                      <a:pt x="1199" y="870"/>
                    </a:cubicBezTo>
                    <a:cubicBezTo>
                      <a:pt x="1199" y="870"/>
                      <a:pt x="982" y="895"/>
                      <a:pt x="351" y="895"/>
                    </a:cubicBezTo>
                    <a:cubicBezTo>
                      <a:pt x="246" y="895"/>
                      <a:pt x="129" y="894"/>
                      <a:pt x="0" y="892"/>
                    </a:cubicBezTo>
                    <a:lnTo>
                      <a:pt x="0" y="892"/>
                    </a:lnTo>
                    <a:cubicBezTo>
                      <a:pt x="33" y="911"/>
                      <a:pt x="599" y="1024"/>
                      <a:pt x="1034" y="1024"/>
                    </a:cubicBezTo>
                    <a:cubicBezTo>
                      <a:pt x="1111" y="1024"/>
                      <a:pt x="1183" y="1021"/>
                      <a:pt x="1248" y="1013"/>
                    </a:cubicBezTo>
                    <a:lnTo>
                      <a:pt x="1248" y="1013"/>
                    </a:lnTo>
                    <a:cubicBezTo>
                      <a:pt x="1188" y="1062"/>
                      <a:pt x="953" y="1204"/>
                      <a:pt x="230" y="1325"/>
                    </a:cubicBezTo>
                    <a:cubicBezTo>
                      <a:pt x="271" y="1341"/>
                      <a:pt x="330" y="1347"/>
                      <a:pt x="402" y="1347"/>
                    </a:cubicBezTo>
                    <a:cubicBezTo>
                      <a:pt x="778" y="1347"/>
                      <a:pt x="1484" y="1166"/>
                      <a:pt x="1484" y="1166"/>
                    </a:cubicBezTo>
                    <a:cubicBezTo>
                      <a:pt x="1484" y="1166"/>
                      <a:pt x="1867" y="1078"/>
                      <a:pt x="1653" y="777"/>
                    </a:cubicBezTo>
                    <a:cubicBezTo>
                      <a:pt x="1440" y="476"/>
                      <a:pt x="892" y="99"/>
                      <a:pt x="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22"/>
              <p:cNvSpPr/>
              <p:nvPr/>
            </p:nvSpPr>
            <p:spPr>
              <a:xfrm rot="-6541634">
                <a:off x="937652" y="4074217"/>
                <a:ext cx="150188" cy="13209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22" extrusionOk="0">
                    <a:moveTo>
                      <a:pt x="580" y="0"/>
                    </a:moveTo>
                    <a:cubicBezTo>
                      <a:pt x="515" y="0"/>
                      <a:pt x="448" y="13"/>
                      <a:pt x="384" y="40"/>
                    </a:cubicBezTo>
                    <a:cubicBezTo>
                      <a:pt x="121" y="144"/>
                      <a:pt x="1" y="445"/>
                      <a:pt x="105" y="708"/>
                    </a:cubicBezTo>
                    <a:cubicBezTo>
                      <a:pt x="187" y="905"/>
                      <a:pt x="377" y="1022"/>
                      <a:pt x="577" y="1022"/>
                    </a:cubicBezTo>
                    <a:cubicBezTo>
                      <a:pt x="644" y="1022"/>
                      <a:pt x="712" y="1009"/>
                      <a:pt x="778" y="981"/>
                    </a:cubicBezTo>
                    <a:cubicBezTo>
                      <a:pt x="1035" y="877"/>
                      <a:pt x="1161" y="576"/>
                      <a:pt x="1052" y="314"/>
                    </a:cubicBezTo>
                    <a:cubicBezTo>
                      <a:pt x="969" y="120"/>
                      <a:pt x="781" y="0"/>
                      <a:pt x="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22"/>
              <p:cNvSpPr/>
              <p:nvPr/>
            </p:nvSpPr>
            <p:spPr>
              <a:xfrm rot="-6541634">
                <a:off x="764351" y="4217995"/>
                <a:ext cx="384387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2137" extrusionOk="0">
                    <a:moveTo>
                      <a:pt x="1850" y="0"/>
                    </a:moveTo>
                    <a:cubicBezTo>
                      <a:pt x="1597" y="0"/>
                      <a:pt x="1319" y="64"/>
                      <a:pt x="1052" y="195"/>
                    </a:cubicBezTo>
                    <a:cubicBezTo>
                      <a:pt x="362" y="540"/>
                      <a:pt x="1" y="1203"/>
                      <a:pt x="236" y="1684"/>
                    </a:cubicBezTo>
                    <a:cubicBezTo>
                      <a:pt x="384" y="1979"/>
                      <a:pt x="722" y="2136"/>
                      <a:pt x="1120" y="2136"/>
                    </a:cubicBezTo>
                    <a:cubicBezTo>
                      <a:pt x="1372" y="2136"/>
                      <a:pt x="1649" y="2073"/>
                      <a:pt x="1917" y="1941"/>
                    </a:cubicBezTo>
                    <a:cubicBezTo>
                      <a:pt x="2606" y="1602"/>
                      <a:pt x="2973" y="934"/>
                      <a:pt x="2732" y="453"/>
                    </a:cubicBezTo>
                    <a:cubicBezTo>
                      <a:pt x="2588" y="158"/>
                      <a:pt x="2249" y="0"/>
                      <a:pt x="1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22"/>
              <p:cNvSpPr/>
              <p:nvPr/>
            </p:nvSpPr>
            <p:spPr>
              <a:xfrm rot="-6541634">
                <a:off x="650237" y="4976786"/>
                <a:ext cx="305804" cy="34832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95" extrusionOk="0">
                    <a:moveTo>
                      <a:pt x="1426" y="1"/>
                    </a:moveTo>
                    <a:cubicBezTo>
                      <a:pt x="985" y="1"/>
                      <a:pt x="507" y="397"/>
                      <a:pt x="274" y="996"/>
                    </a:cubicBezTo>
                    <a:cubicBezTo>
                      <a:pt x="1" y="1713"/>
                      <a:pt x="181" y="2452"/>
                      <a:pt x="679" y="2649"/>
                    </a:cubicBezTo>
                    <a:cubicBezTo>
                      <a:pt x="761" y="2680"/>
                      <a:pt x="846" y="2695"/>
                      <a:pt x="932" y="2695"/>
                    </a:cubicBezTo>
                    <a:cubicBezTo>
                      <a:pt x="1377" y="2695"/>
                      <a:pt x="1858" y="2298"/>
                      <a:pt x="2092" y="1697"/>
                    </a:cubicBezTo>
                    <a:cubicBezTo>
                      <a:pt x="2365" y="980"/>
                      <a:pt x="2185" y="241"/>
                      <a:pt x="1681" y="49"/>
                    </a:cubicBezTo>
                    <a:cubicBezTo>
                      <a:pt x="1599" y="16"/>
                      <a:pt x="1513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22"/>
              <p:cNvSpPr/>
              <p:nvPr/>
            </p:nvSpPr>
            <p:spPr>
              <a:xfrm rot="-6541634">
                <a:off x="964348" y="4687475"/>
                <a:ext cx="377925" cy="28732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23" extrusionOk="0">
                    <a:moveTo>
                      <a:pt x="1056" y="1"/>
                    </a:moveTo>
                    <a:cubicBezTo>
                      <a:pt x="725" y="1"/>
                      <a:pt x="439" y="123"/>
                      <a:pt x="285" y="364"/>
                    </a:cubicBezTo>
                    <a:cubicBezTo>
                      <a:pt x="0" y="818"/>
                      <a:pt x="291" y="1519"/>
                      <a:pt x="936" y="1935"/>
                    </a:cubicBezTo>
                    <a:cubicBezTo>
                      <a:pt x="1242" y="2128"/>
                      <a:pt x="1573" y="2223"/>
                      <a:pt x="1867" y="2223"/>
                    </a:cubicBezTo>
                    <a:cubicBezTo>
                      <a:pt x="2199" y="2223"/>
                      <a:pt x="2485" y="2102"/>
                      <a:pt x="2639" y="1864"/>
                    </a:cubicBezTo>
                    <a:cubicBezTo>
                      <a:pt x="2923" y="1410"/>
                      <a:pt x="2633" y="703"/>
                      <a:pt x="1982" y="293"/>
                    </a:cubicBezTo>
                    <a:cubicBezTo>
                      <a:pt x="1678" y="97"/>
                      <a:pt x="1349" y="1"/>
                      <a:pt x="1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22"/>
              <p:cNvSpPr/>
              <p:nvPr/>
            </p:nvSpPr>
            <p:spPr>
              <a:xfrm rot="-6541634">
                <a:off x="305191" y="4235618"/>
                <a:ext cx="317824" cy="33656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2604" extrusionOk="0">
                    <a:moveTo>
                      <a:pt x="896" y="1"/>
                    </a:moveTo>
                    <a:cubicBezTo>
                      <a:pt x="767" y="1"/>
                      <a:pt x="643" y="31"/>
                      <a:pt x="531" y="95"/>
                    </a:cubicBezTo>
                    <a:cubicBezTo>
                      <a:pt x="66" y="364"/>
                      <a:pt x="0" y="1119"/>
                      <a:pt x="389" y="1787"/>
                    </a:cubicBezTo>
                    <a:cubicBezTo>
                      <a:pt x="681" y="2295"/>
                      <a:pt x="1150" y="2604"/>
                      <a:pt x="1563" y="2604"/>
                    </a:cubicBezTo>
                    <a:cubicBezTo>
                      <a:pt x="1692" y="2604"/>
                      <a:pt x="1816" y="2573"/>
                      <a:pt x="1927" y="2509"/>
                    </a:cubicBezTo>
                    <a:cubicBezTo>
                      <a:pt x="2392" y="2241"/>
                      <a:pt x="2458" y="1480"/>
                      <a:pt x="2075" y="812"/>
                    </a:cubicBezTo>
                    <a:cubicBezTo>
                      <a:pt x="1779" y="308"/>
                      <a:pt x="1309" y="1"/>
                      <a:pt x="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22"/>
              <p:cNvSpPr/>
              <p:nvPr/>
            </p:nvSpPr>
            <p:spPr>
              <a:xfrm rot="-6541634">
                <a:off x="236405" y="4726614"/>
                <a:ext cx="365129" cy="25164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947" extrusionOk="0">
                    <a:moveTo>
                      <a:pt x="1365" y="1"/>
                    </a:moveTo>
                    <a:cubicBezTo>
                      <a:pt x="638" y="1"/>
                      <a:pt x="44" y="400"/>
                      <a:pt x="22" y="916"/>
                    </a:cubicBezTo>
                    <a:cubicBezTo>
                      <a:pt x="1" y="1453"/>
                      <a:pt x="603" y="1913"/>
                      <a:pt x="1374" y="1945"/>
                    </a:cubicBezTo>
                    <a:cubicBezTo>
                      <a:pt x="1399" y="1946"/>
                      <a:pt x="1423" y="1947"/>
                      <a:pt x="1447" y="1947"/>
                    </a:cubicBezTo>
                    <a:cubicBezTo>
                      <a:pt x="2181" y="1947"/>
                      <a:pt x="2782" y="1545"/>
                      <a:pt x="2803" y="1026"/>
                    </a:cubicBezTo>
                    <a:cubicBezTo>
                      <a:pt x="2825" y="495"/>
                      <a:pt x="2223" y="35"/>
                      <a:pt x="1451" y="2"/>
                    </a:cubicBezTo>
                    <a:cubicBezTo>
                      <a:pt x="1422" y="1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22"/>
              <p:cNvSpPr/>
              <p:nvPr/>
            </p:nvSpPr>
            <p:spPr>
              <a:xfrm rot="-6541634">
                <a:off x="241960" y="4222399"/>
                <a:ext cx="1127182" cy="96717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483" extrusionOk="0">
                    <a:moveTo>
                      <a:pt x="2177" y="1"/>
                    </a:moveTo>
                    <a:cubicBezTo>
                      <a:pt x="1880" y="1"/>
                      <a:pt x="1588" y="77"/>
                      <a:pt x="1314" y="296"/>
                    </a:cubicBezTo>
                    <a:cubicBezTo>
                      <a:pt x="242" y="1144"/>
                      <a:pt x="1528" y="1938"/>
                      <a:pt x="767" y="3120"/>
                    </a:cubicBezTo>
                    <a:cubicBezTo>
                      <a:pt x="1" y="4297"/>
                      <a:pt x="242" y="5096"/>
                      <a:pt x="1096" y="5534"/>
                    </a:cubicBezTo>
                    <a:cubicBezTo>
                      <a:pt x="1949" y="5972"/>
                      <a:pt x="2354" y="5616"/>
                      <a:pt x="3181" y="6716"/>
                    </a:cubicBezTo>
                    <a:cubicBezTo>
                      <a:pt x="3565" y="7228"/>
                      <a:pt x="4063" y="7482"/>
                      <a:pt x="4571" y="7482"/>
                    </a:cubicBezTo>
                    <a:cubicBezTo>
                      <a:pt x="5151" y="7482"/>
                      <a:pt x="5745" y="7151"/>
                      <a:pt x="6197" y="6492"/>
                    </a:cubicBezTo>
                    <a:cubicBezTo>
                      <a:pt x="6867" y="5520"/>
                      <a:pt x="7284" y="5417"/>
                      <a:pt x="7430" y="5417"/>
                    </a:cubicBezTo>
                    <a:cubicBezTo>
                      <a:pt x="7469" y="5417"/>
                      <a:pt x="7489" y="5425"/>
                      <a:pt x="7489" y="5425"/>
                    </a:cubicBezTo>
                    <a:cubicBezTo>
                      <a:pt x="8282" y="5288"/>
                      <a:pt x="8720" y="4625"/>
                      <a:pt x="8611" y="3558"/>
                    </a:cubicBezTo>
                    <a:cubicBezTo>
                      <a:pt x="8501" y="2485"/>
                      <a:pt x="7543" y="2485"/>
                      <a:pt x="7346" y="1144"/>
                    </a:cubicBezTo>
                    <a:cubicBezTo>
                      <a:pt x="7228" y="309"/>
                      <a:pt x="6496" y="2"/>
                      <a:pt x="5761" y="2"/>
                    </a:cubicBezTo>
                    <a:cubicBezTo>
                      <a:pt x="5312" y="2"/>
                      <a:pt x="4861" y="117"/>
                      <a:pt x="4549" y="296"/>
                    </a:cubicBezTo>
                    <a:cubicBezTo>
                      <a:pt x="4420" y="369"/>
                      <a:pt x="4277" y="398"/>
                      <a:pt x="4124" y="398"/>
                    </a:cubicBezTo>
                    <a:cubicBezTo>
                      <a:pt x="3557" y="398"/>
                      <a:pt x="2854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22"/>
              <p:cNvSpPr/>
              <p:nvPr/>
            </p:nvSpPr>
            <p:spPr>
              <a:xfrm rot="-6541634">
                <a:off x="892564" y="4473693"/>
                <a:ext cx="426005" cy="1446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1119" extrusionOk="0">
                    <a:moveTo>
                      <a:pt x="3295" y="0"/>
                    </a:moveTo>
                    <a:cubicBezTo>
                      <a:pt x="3295" y="1"/>
                      <a:pt x="2514" y="844"/>
                      <a:pt x="1484" y="844"/>
                    </a:cubicBezTo>
                    <a:cubicBezTo>
                      <a:pt x="1023" y="844"/>
                      <a:pt x="513" y="675"/>
                      <a:pt x="0" y="187"/>
                    </a:cubicBezTo>
                    <a:lnTo>
                      <a:pt x="0" y="187"/>
                    </a:lnTo>
                    <a:cubicBezTo>
                      <a:pt x="271" y="831"/>
                      <a:pt x="876" y="1118"/>
                      <a:pt x="1501" y="1118"/>
                    </a:cubicBezTo>
                    <a:cubicBezTo>
                      <a:pt x="2251" y="1118"/>
                      <a:pt x="3030" y="705"/>
                      <a:pt x="3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22"/>
              <p:cNvSpPr/>
              <p:nvPr/>
            </p:nvSpPr>
            <p:spPr>
              <a:xfrm rot="-6541634">
                <a:off x="828398" y="4801187"/>
                <a:ext cx="295851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509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1" y="766"/>
                      <a:pt x="317" y="2509"/>
                      <a:pt x="1890" y="2509"/>
                    </a:cubicBezTo>
                    <a:cubicBezTo>
                      <a:pt x="2015" y="2509"/>
                      <a:pt x="2148" y="2498"/>
                      <a:pt x="2289" y="2474"/>
                    </a:cubicBezTo>
                    <a:cubicBezTo>
                      <a:pt x="2289" y="2474"/>
                      <a:pt x="203" y="2349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22"/>
              <p:cNvSpPr/>
              <p:nvPr/>
            </p:nvSpPr>
            <p:spPr>
              <a:xfrm rot="-6541634">
                <a:off x="406738" y="4899308"/>
                <a:ext cx="367972" cy="215717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669" extrusionOk="0">
                    <a:moveTo>
                      <a:pt x="2044" y="1"/>
                    </a:moveTo>
                    <a:cubicBezTo>
                      <a:pt x="1176" y="1"/>
                      <a:pt x="122" y="661"/>
                      <a:pt x="0" y="1668"/>
                    </a:cubicBezTo>
                    <a:cubicBezTo>
                      <a:pt x="0" y="1668"/>
                      <a:pt x="727" y="224"/>
                      <a:pt x="2375" y="224"/>
                    </a:cubicBezTo>
                    <a:cubicBezTo>
                      <a:pt x="2524" y="224"/>
                      <a:pt x="2682" y="236"/>
                      <a:pt x="2846" y="262"/>
                    </a:cubicBezTo>
                    <a:cubicBezTo>
                      <a:pt x="2635" y="83"/>
                      <a:pt x="2351" y="1"/>
                      <a:pt x="2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22"/>
              <p:cNvSpPr/>
              <p:nvPr/>
            </p:nvSpPr>
            <p:spPr>
              <a:xfrm rot="-6541634">
                <a:off x="240742" y="4508233"/>
                <a:ext cx="372108" cy="213261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650" extrusionOk="0">
                    <a:moveTo>
                      <a:pt x="843" y="1"/>
                    </a:moveTo>
                    <a:cubicBezTo>
                      <a:pt x="554" y="1"/>
                      <a:pt x="265" y="68"/>
                      <a:pt x="1" y="221"/>
                    </a:cubicBezTo>
                    <a:cubicBezTo>
                      <a:pt x="1" y="221"/>
                      <a:pt x="152" y="193"/>
                      <a:pt x="389" y="193"/>
                    </a:cubicBezTo>
                    <a:cubicBezTo>
                      <a:pt x="993" y="193"/>
                      <a:pt x="2157" y="373"/>
                      <a:pt x="2836" y="1650"/>
                    </a:cubicBezTo>
                    <a:cubicBezTo>
                      <a:pt x="2879" y="823"/>
                      <a:pt x="1858" y="1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22"/>
              <p:cNvSpPr/>
              <p:nvPr/>
            </p:nvSpPr>
            <p:spPr>
              <a:xfrm rot="-6541634">
                <a:off x="571145" y="4096191"/>
                <a:ext cx="230064" cy="394856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55" extrusionOk="0">
                    <a:moveTo>
                      <a:pt x="881" y="0"/>
                    </a:moveTo>
                    <a:cubicBezTo>
                      <a:pt x="881" y="0"/>
                      <a:pt x="1571" y="1796"/>
                      <a:pt x="0" y="3055"/>
                    </a:cubicBezTo>
                    <a:cubicBezTo>
                      <a:pt x="1056" y="2912"/>
                      <a:pt x="1779" y="104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22"/>
              <p:cNvSpPr/>
              <p:nvPr/>
            </p:nvSpPr>
            <p:spPr>
              <a:xfrm rot="-6541634">
                <a:off x="712521" y="4319297"/>
                <a:ext cx="335014" cy="271294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099" extrusionOk="0">
                    <a:moveTo>
                      <a:pt x="2491" y="0"/>
                    </a:moveTo>
                    <a:cubicBezTo>
                      <a:pt x="2491" y="0"/>
                      <a:pt x="2009" y="1867"/>
                      <a:pt x="1" y="1976"/>
                    </a:cubicBezTo>
                    <a:cubicBezTo>
                      <a:pt x="157" y="2059"/>
                      <a:pt x="335" y="2098"/>
                      <a:pt x="521" y="2098"/>
                    </a:cubicBezTo>
                    <a:cubicBezTo>
                      <a:pt x="1447" y="2098"/>
                      <a:pt x="2591" y="1144"/>
                      <a:pt x="2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22"/>
              <p:cNvSpPr/>
              <p:nvPr/>
            </p:nvSpPr>
            <p:spPr>
              <a:xfrm rot="-6541634">
                <a:off x="783151" y="4592019"/>
                <a:ext cx="396924" cy="16039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" y="704"/>
                      <a:pt x="993" y="1241"/>
                      <a:pt x="1871" y="1241"/>
                    </a:cubicBezTo>
                    <a:cubicBezTo>
                      <a:pt x="2303" y="1241"/>
                      <a:pt x="2735" y="1110"/>
                      <a:pt x="3071" y="805"/>
                    </a:cubicBezTo>
                    <a:lnTo>
                      <a:pt x="3071" y="805"/>
                    </a:lnTo>
                    <a:cubicBezTo>
                      <a:pt x="3071" y="805"/>
                      <a:pt x="2647" y="980"/>
                      <a:pt x="2063" y="980"/>
                    </a:cubicBezTo>
                    <a:cubicBezTo>
                      <a:pt x="1450" y="980"/>
                      <a:pt x="661" y="78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22"/>
              <p:cNvSpPr/>
              <p:nvPr/>
            </p:nvSpPr>
            <p:spPr>
              <a:xfrm rot="-6541634">
                <a:off x="727001" y="4813142"/>
                <a:ext cx="191806" cy="406876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48" extrusionOk="0">
                    <a:moveTo>
                      <a:pt x="1484" y="0"/>
                    </a:moveTo>
                    <a:lnTo>
                      <a:pt x="1484" y="0"/>
                    </a:lnTo>
                    <a:cubicBezTo>
                      <a:pt x="460" y="290"/>
                      <a:pt x="1" y="2239"/>
                      <a:pt x="1041" y="3147"/>
                    </a:cubicBezTo>
                    <a:cubicBezTo>
                      <a:pt x="1041" y="3147"/>
                      <a:pt x="105" y="1467"/>
                      <a:pt x="1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22"/>
              <p:cNvSpPr/>
              <p:nvPr/>
            </p:nvSpPr>
            <p:spPr>
              <a:xfrm rot="-6541634">
                <a:off x="306417" y="4749566"/>
                <a:ext cx="410495" cy="10585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19" extrusionOk="0">
                    <a:moveTo>
                      <a:pt x="1649" y="0"/>
                    </a:moveTo>
                    <a:cubicBezTo>
                      <a:pt x="1018" y="0"/>
                      <a:pt x="360" y="254"/>
                      <a:pt x="1" y="818"/>
                    </a:cubicBezTo>
                    <a:cubicBezTo>
                      <a:pt x="1" y="818"/>
                      <a:pt x="692" y="284"/>
                      <a:pt x="1649" y="284"/>
                    </a:cubicBezTo>
                    <a:cubicBezTo>
                      <a:pt x="2112" y="284"/>
                      <a:pt x="2637" y="409"/>
                      <a:pt x="3175" y="780"/>
                    </a:cubicBezTo>
                    <a:cubicBezTo>
                      <a:pt x="2951" y="283"/>
                      <a:pt x="2315" y="0"/>
                      <a:pt x="1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22"/>
              <p:cNvSpPr/>
              <p:nvPr/>
            </p:nvSpPr>
            <p:spPr>
              <a:xfrm rot="-6541634">
                <a:off x="500568" y="4259792"/>
                <a:ext cx="157813" cy="34044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6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221" y="1303"/>
                      <a:pt x="148" y="2633"/>
                    </a:cubicBezTo>
                    <a:cubicBezTo>
                      <a:pt x="1095" y="2305"/>
                      <a:pt x="1177" y="65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22"/>
              <p:cNvSpPr/>
              <p:nvPr/>
            </p:nvSpPr>
            <p:spPr>
              <a:xfrm rot="-6541634">
                <a:off x="469116" y="4441978"/>
                <a:ext cx="284865" cy="267158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067" extrusionOk="0">
                    <a:moveTo>
                      <a:pt x="211" y="1"/>
                    </a:moveTo>
                    <a:cubicBezTo>
                      <a:pt x="142" y="1"/>
                      <a:pt x="72" y="5"/>
                      <a:pt x="1" y="13"/>
                    </a:cubicBezTo>
                    <a:cubicBezTo>
                      <a:pt x="1" y="13"/>
                      <a:pt x="1752" y="353"/>
                      <a:pt x="1654" y="2066"/>
                    </a:cubicBezTo>
                    <a:cubicBezTo>
                      <a:pt x="2203" y="1289"/>
                      <a:pt x="1432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22"/>
              <p:cNvSpPr/>
              <p:nvPr/>
            </p:nvSpPr>
            <p:spPr>
              <a:xfrm rot="-6541634">
                <a:off x="583667" y="4781759"/>
                <a:ext cx="234975" cy="23096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87" extrusionOk="0">
                    <a:moveTo>
                      <a:pt x="1302" y="0"/>
                    </a:moveTo>
                    <a:cubicBezTo>
                      <a:pt x="636" y="0"/>
                      <a:pt x="0" y="763"/>
                      <a:pt x="252" y="1786"/>
                    </a:cubicBezTo>
                    <a:cubicBezTo>
                      <a:pt x="252" y="1786"/>
                      <a:pt x="315" y="164"/>
                      <a:pt x="1720" y="164"/>
                    </a:cubicBezTo>
                    <a:cubicBezTo>
                      <a:pt x="1752" y="164"/>
                      <a:pt x="1784" y="165"/>
                      <a:pt x="1817" y="166"/>
                    </a:cubicBezTo>
                    <a:cubicBezTo>
                      <a:pt x="1654" y="53"/>
                      <a:pt x="1477" y="0"/>
                      <a:pt x="1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22"/>
              <p:cNvSpPr/>
              <p:nvPr/>
            </p:nvSpPr>
            <p:spPr>
              <a:xfrm rot="-6541634">
                <a:off x="775047" y="4705475"/>
                <a:ext cx="231485" cy="261083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020" extrusionOk="0">
                    <a:moveTo>
                      <a:pt x="783" y="0"/>
                    </a:moveTo>
                    <a:cubicBezTo>
                      <a:pt x="1" y="564"/>
                      <a:pt x="466" y="1889"/>
                      <a:pt x="1791" y="2020"/>
                    </a:cubicBezTo>
                    <a:cubicBezTo>
                      <a:pt x="1791" y="2020"/>
                      <a:pt x="209" y="1390"/>
                      <a:pt x="7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22"/>
              <p:cNvSpPr/>
              <p:nvPr/>
            </p:nvSpPr>
            <p:spPr>
              <a:xfrm rot="-6541634">
                <a:off x="714811" y="4535662"/>
                <a:ext cx="246090" cy="19658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1" extrusionOk="0">
                    <a:moveTo>
                      <a:pt x="1900" y="0"/>
                    </a:moveTo>
                    <a:cubicBezTo>
                      <a:pt x="1900" y="1"/>
                      <a:pt x="1539" y="1285"/>
                      <a:pt x="455" y="1285"/>
                    </a:cubicBezTo>
                    <a:cubicBezTo>
                      <a:pt x="316" y="1285"/>
                      <a:pt x="164" y="1264"/>
                      <a:pt x="0" y="1216"/>
                    </a:cubicBezTo>
                    <a:lnTo>
                      <a:pt x="0" y="1216"/>
                    </a:lnTo>
                    <a:cubicBezTo>
                      <a:pt x="186" y="1424"/>
                      <a:pt x="425" y="1521"/>
                      <a:pt x="670" y="1521"/>
                    </a:cubicBezTo>
                    <a:cubicBezTo>
                      <a:pt x="1268" y="1521"/>
                      <a:pt x="1903" y="944"/>
                      <a:pt x="1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22"/>
              <p:cNvSpPr/>
              <p:nvPr/>
            </p:nvSpPr>
            <p:spPr>
              <a:xfrm rot="-6541634">
                <a:off x="519097" y="4596393"/>
                <a:ext cx="254362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282" extrusionOk="0">
                    <a:moveTo>
                      <a:pt x="668" y="1"/>
                    </a:moveTo>
                    <a:cubicBezTo>
                      <a:pt x="464" y="1"/>
                      <a:pt x="238" y="42"/>
                      <a:pt x="1" y="137"/>
                    </a:cubicBezTo>
                    <a:cubicBezTo>
                      <a:pt x="1" y="137"/>
                      <a:pt x="79" y="128"/>
                      <a:pt x="200" y="128"/>
                    </a:cubicBezTo>
                    <a:cubicBezTo>
                      <a:pt x="625" y="128"/>
                      <a:pt x="1579" y="244"/>
                      <a:pt x="1604" y="1281"/>
                    </a:cubicBezTo>
                    <a:cubicBezTo>
                      <a:pt x="1967" y="657"/>
                      <a:pt x="1479" y="1"/>
                      <a:pt x="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22"/>
              <p:cNvSpPr/>
              <p:nvPr/>
            </p:nvSpPr>
            <p:spPr>
              <a:xfrm rot="-6541634">
                <a:off x="674316" y="4691479"/>
                <a:ext cx="187153" cy="235621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823" extrusionOk="0">
                    <a:moveTo>
                      <a:pt x="1123" y="0"/>
                    </a:moveTo>
                    <a:cubicBezTo>
                      <a:pt x="448" y="0"/>
                      <a:pt x="0" y="878"/>
                      <a:pt x="555" y="1822"/>
                    </a:cubicBezTo>
                    <a:cubicBezTo>
                      <a:pt x="555" y="1822"/>
                      <a:pt x="128" y="295"/>
                      <a:pt x="1447" y="65"/>
                    </a:cubicBezTo>
                    <a:cubicBezTo>
                      <a:pt x="1336" y="21"/>
                      <a:pt x="1227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22"/>
              <p:cNvSpPr/>
              <p:nvPr/>
            </p:nvSpPr>
            <p:spPr>
              <a:xfrm rot="-6541634">
                <a:off x="714963" y="4363968"/>
                <a:ext cx="183405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904" extrusionOk="0">
                    <a:moveTo>
                      <a:pt x="739" y="0"/>
                    </a:moveTo>
                    <a:cubicBezTo>
                      <a:pt x="739" y="0"/>
                      <a:pt x="1330" y="1538"/>
                      <a:pt x="0" y="1856"/>
                    </a:cubicBezTo>
                    <a:cubicBezTo>
                      <a:pt x="101" y="1888"/>
                      <a:pt x="198" y="1904"/>
                      <a:pt x="290" y="1904"/>
                    </a:cubicBezTo>
                    <a:cubicBezTo>
                      <a:pt x="1013" y="1904"/>
                      <a:pt x="1419" y="952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22"/>
              <p:cNvSpPr/>
              <p:nvPr/>
            </p:nvSpPr>
            <p:spPr>
              <a:xfrm rot="-6541634">
                <a:off x="792271" y="4643075"/>
                <a:ext cx="40455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4" extrusionOk="0">
                    <a:moveTo>
                      <a:pt x="134" y="0"/>
                    </a:moveTo>
                    <a:cubicBezTo>
                      <a:pt x="67" y="0"/>
                      <a:pt x="5" y="52"/>
                      <a:pt x="5" y="132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12" y="121"/>
                      <a:pt x="230" y="39"/>
                    </a:cubicBezTo>
                    <a:cubicBezTo>
                      <a:pt x="201" y="12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22"/>
              <p:cNvSpPr/>
              <p:nvPr/>
            </p:nvSpPr>
            <p:spPr>
              <a:xfrm rot="-6541634">
                <a:off x="782500" y="4589432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3"/>
                      <a:pt x="0" y="132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52" y="263"/>
                      <a:pt x="307" y="121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22"/>
              <p:cNvSpPr/>
              <p:nvPr/>
            </p:nvSpPr>
            <p:spPr>
              <a:xfrm rot="-6541634">
                <a:off x="688482" y="4614270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2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2"/>
                      <a:pt x="225" y="40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22"/>
              <p:cNvSpPr/>
              <p:nvPr/>
            </p:nvSpPr>
            <p:spPr>
              <a:xfrm rot="-6541634">
                <a:off x="807508" y="4744889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60" y="0"/>
                      <a:pt x="0" y="61"/>
                      <a:pt x="0" y="132"/>
                    </a:cubicBezTo>
                    <a:cubicBezTo>
                      <a:pt x="0" y="208"/>
                      <a:pt x="60" y="263"/>
                      <a:pt x="131" y="263"/>
                    </a:cubicBezTo>
                    <a:cubicBezTo>
                      <a:pt x="203" y="263"/>
                      <a:pt x="263" y="208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22"/>
              <p:cNvSpPr/>
              <p:nvPr/>
            </p:nvSpPr>
            <p:spPr>
              <a:xfrm rot="-6541634">
                <a:off x="842913" y="4710755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0" y="53"/>
                      <a:pt x="0" y="131"/>
                    </a:cubicBezTo>
                    <a:cubicBezTo>
                      <a:pt x="0" y="203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22"/>
              <p:cNvSpPr/>
              <p:nvPr/>
            </p:nvSpPr>
            <p:spPr>
              <a:xfrm rot="-6541634">
                <a:off x="738795" y="4632166"/>
                <a:ext cx="39809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4" extrusionOk="0">
                    <a:moveTo>
                      <a:pt x="135" y="1"/>
                    </a:moveTo>
                    <a:cubicBezTo>
                      <a:pt x="67" y="1"/>
                      <a:pt x="1" y="55"/>
                      <a:pt x="1" y="137"/>
                    </a:cubicBezTo>
                    <a:cubicBezTo>
                      <a:pt x="1" y="208"/>
                      <a:pt x="61" y="263"/>
                      <a:pt x="132" y="263"/>
                    </a:cubicBezTo>
                    <a:cubicBezTo>
                      <a:pt x="247" y="263"/>
                      <a:pt x="307" y="121"/>
                      <a:pt x="225" y="39"/>
                    </a:cubicBezTo>
                    <a:cubicBezTo>
                      <a:pt x="199" y="13"/>
                      <a:pt x="167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22"/>
              <p:cNvSpPr/>
              <p:nvPr/>
            </p:nvSpPr>
            <p:spPr>
              <a:xfrm rot="-6541634">
                <a:off x="695987" y="4674027"/>
                <a:ext cx="4045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5" extrusionOk="0">
                    <a:moveTo>
                      <a:pt x="133" y="1"/>
                    </a:moveTo>
                    <a:cubicBezTo>
                      <a:pt x="68" y="1"/>
                      <a:pt x="6" y="52"/>
                      <a:pt x="6" y="133"/>
                    </a:cubicBezTo>
                    <a:cubicBezTo>
                      <a:pt x="0" y="204"/>
                      <a:pt x="61" y="264"/>
                      <a:pt x="137" y="264"/>
                    </a:cubicBezTo>
                    <a:cubicBezTo>
                      <a:pt x="252" y="264"/>
                      <a:pt x="312" y="122"/>
                      <a:pt x="225" y="40"/>
                    </a:cubicBezTo>
                    <a:cubicBezTo>
                      <a:pt x="198" y="13"/>
                      <a:pt x="165" y="1"/>
                      <a:pt x="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22"/>
              <p:cNvSpPr/>
              <p:nvPr/>
            </p:nvSpPr>
            <p:spPr>
              <a:xfrm rot="-6541634">
                <a:off x="643221" y="4672075"/>
                <a:ext cx="33993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4" extrusionOk="0">
                    <a:moveTo>
                      <a:pt x="131" y="0"/>
                    </a:moveTo>
                    <a:cubicBezTo>
                      <a:pt x="55" y="0"/>
                      <a:pt x="0" y="61"/>
                      <a:pt x="0" y="132"/>
                    </a:cubicBezTo>
                    <a:cubicBezTo>
                      <a:pt x="0" y="203"/>
                      <a:pt x="55" y="263"/>
                      <a:pt x="131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1"/>
                      <a:pt x="203" y="0"/>
                      <a:pt x="1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22"/>
              <p:cNvSpPr/>
              <p:nvPr/>
            </p:nvSpPr>
            <p:spPr>
              <a:xfrm rot="-6541634">
                <a:off x="707935" y="4722877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2" y="0"/>
                    </a:moveTo>
                    <a:cubicBezTo>
                      <a:pt x="65" y="0"/>
                      <a:pt x="0" y="51"/>
                      <a:pt x="0" y="132"/>
                    </a:cubicBezTo>
                    <a:cubicBezTo>
                      <a:pt x="0" y="204"/>
                      <a:pt x="60" y="264"/>
                      <a:pt x="132" y="264"/>
                    </a:cubicBezTo>
                    <a:cubicBezTo>
                      <a:pt x="247" y="264"/>
                      <a:pt x="307" y="121"/>
                      <a:pt x="225" y="39"/>
                    </a:cubicBezTo>
                    <a:cubicBezTo>
                      <a:pt x="198" y="12"/>
                      <a:pt x="164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22"/>
              <p:cNvSpPr/>
              <p:nvPr/>
            </p:nvSpPr>
            <p:spPr>
              <a:xfrm rot="-6541634">
                <a:off x="731208" y="4777946"/>
                <a:ext cx="341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extrusionOk="0">
                    <a:moveTo>
                      <a:pt x="132" y="1"/>
                    </a:moveTo>
                    <a:cubicBezTo>
                      <a:pt x="56" y="1"/>
                      <a:pt x="1" y="61"/>
                      <a:pt x="1" y="132"/>
                    </a:cubicBezTo>
                    <a:cubicBezTo>
                      <a:pt x="1" y="204"/>
                      <a:pt x="56" y="264"/>
                      <a:pt x="132" y="264"/>
                    </a:cubicBezTo>
                    <a:cubicBezTo>
                      <a:pt x="203" y="264"/>
                      <a:pt x="264" y="204"/>
                      <a:pt x="264" y="132"/>
                    </a:cubicBezTo>
                    <a:cubicBezTo>
                      <a:pt x="264" y="61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22"/>
              <p:cNvSpPr/>
              <p:nvPr/>
            </p:nvSpPr>
            <p:spPr>
              <a:xfrm rot="-6541634">
                <a:off x="658612" y="4733806"/>
                <a:ext cx="39680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5" extrusionOk="0">
                    <a:moveTo>
                      <a:pt x="131" y="1"/>
                    </a:moveTo>
                    <a:cubicBezTo>
                      <a:pt x="64" y="1"/>
                      <a:pt x="0" y="52"/>
                      <a:pt x="0" y="133"/>
                    </a:cubicBezTo>
                    <a:cubicBezTo>
                      <a:pt x="0" y="204"/>
                      <a:pt x="60" y="264"/>
                      <a:pt x="131" y="264"/>
                    </a:cubicBezTo>
                    <a:cubicBezTo>
                      <a:pt x="252" y="264"/>
                      <a:pt x="307" y="122"/>
                      <a:pt x="224" y="40"/>
                    </a:cubicBezTo>
                    <a:cubicBezTo>
                      <a:pt x="198" y="13"/>
                      <a:pt x="164" y="1"/>
                      <a:pt x="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22"/>
              <p:cNvSpPr/>
              <p:nvPr/>
            </p:nvSpPr>
            <p:spPr>
              <a:xfrm rot="-6541634">
                <a:off x="762849" y="4728889"/>
                <a:ext cx="40455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3" extrusionOk="0">
                    <a:moveTo>
                      <a:pt x="137" y="0"/>
                    </a:moveTo>
                    <a:cubicBezTo>
                      <a:pt x="69" y="0"/>
                      <a:pt x="6" y="53"/>
                      <a:pt x="6" y="131"/>
                    </a:cubicBezTo>
                    <a:cubicBezTo>
                      <a:pt x="0" y="202"/>
                      <a:pt x="60" y="262"/>
                      <a:pt x="132" y="262"/>
                    </a:cubicBezTo>
                    <a:cubicBezTo>
                      <a:pt x="252" y="262"/>
                      <a:pt x="312" y="120"/>
                      <a:pt x="230" y="38"/>
                    </a:cubicBezTo>
                    <a:cubicBezTo>
                      <a:pt x="202" y="12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22"/>
              <p:cNvSpPr/>
              <p:nvPr/>
            </p:nvSpPr>
            <p:spPr>
              <a:xfrm rot="-6541634">
                <a:off x="804350" y="4692442"/>
                <a:ext cx="39680" cy="3451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7" extrusionOk="0">
                    <a:moveTo>
                      <a:pt x="132" y="1"/>
                    </a:moveTo>
                    <a:cubicBezTo>
                      <a:pt x="65" y="1"/>
                      <a:pt x="0" y="54"/>
                      <a:pt x="0" y="135"/>
                    </a:cubicBezTo>
                    <a:cubicBezTo>
                      <a:pt x="0" y="206"/>
                      <a:pt x="61" y="261"/>
                      <a:pt x="132" y="266"/>
                    </a:cubicBezTo>
                    <a:cubicBezTo>
                      <a:pt x="247" y="266"/>
                      <a:pt x="307" y="124"/>
                      <a:pt x="225" y="42"/>
                    </a:cubicBezTo>
                    <a:cubicBezTo>
                      <a:pt x="198" y="13"/>
                      <a:pt x="164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22"/>
              <p:cNvSpPr/>
              <p:nvPr/>
            </p:nvSpPr>
            <p:spPr>
              <a:xfrm rot="-6541634">
                <a:off x="846203" y="4657259"/>
                <a:ext cx="39809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3" extrusionOk="0">
                    <a:moveTo>
                      <a:pt x="134" y="0"/>
                    </a:moveTo>
                    <a:cubicBezTo>
                      <a:pt x="66" y="0"/>
                      <a:pt x="1" y="53"/>
                      <a:pt x="1" y="131"/>
                    </a:cubicBezTo>
                    <a:cubicBezTo>
                      <a:pt x="1" y="202"/>
                      <a:pt x="61" y="263"/>
                      <a:pt x="132" y="263"/>
                    </a:cubicBezTo>
                    <a:cubicBezTo>
                      <a:pt x="247" y="263"/>
                      <a:pt x="307" y="126"/>
                      <a:pt x="225" y="38"/>
                    </a:cubicBezTo>
                    <a:cubicBezTo>
                      <a:pt x="199" y="12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22"/>
              <p:cNvSpPr/>
              <p:nvPr/>
            </p:nvSpPr>
            <p:spPr>
              <a:xfrm rot="-6541634">
                <a:off x="753468" y="4683250"/>
                <a:ext cx="39680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4" extrusionOk="0">
                    <a:moveTo>
                      <a:pt x="134" y="1"/>
                    </a:moveTo>
                    <a:cubicBezTo>
                      <a:pt x="66" y="1"/>
                      <a:pt x="0" y="54"/>
                      <a:pt x="0" y="132"/>
                    </a:cubicBezTo>
                    <a:cubicBezTo>
                      <a:pt x="0" y="208"/>
                      <a:pt x="61" y="263"/>
                      <a:pt x="132" y="263"/>
                    </a:cubicBezTo>
                    <a:cubicBezTo>
                      <a:pt x="252" y="263"/>
                      <a:pt x="307" y="126"/>
                      <a:pt x="225" y="39"/>
                    </a:cubicBezTo>
                    <a:cubicBezTo>
                      <a:pt x="199" y="12"/>
                      <a:pt x="166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22"/>
              <p:cNvSpPr/>
              <p:nvPr/>
            </p:nvSpPr>
            <p:spPr>
              <a:xfrm rot="-6541634">
                <a:off x="204028" y="4279035"/>
                <a:ext cx="329715" cy="229547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76" extrusionOk="0">
                    <a:moveTo>
                      <a:pt x="2499" y="1"/>
                    </a:moveTo>
                    <a:cubicBezTo>
                      <a:pt x="2482" y="1"/>
                      <a:pt x="2455" y="22"/>
                      <a:pt x="2414" y="79"/>
                    </a:cubicBezTo>
                    <a:cubicBezTo>
                      <a:pt x="2245" y="309"/>
                      <a:pt x="1342" y="478"/>
                      <a:pt x="816" y="593"/>
                    </a:cubicBezTo>
                    <a:cubicBezTo>
                      <a:pt x="291" y="708"/>
                      <a:pt x="1" y="1551"/>
                      <a:pt x="1046" y="1759"/>
                    </a:cubicBezTo>
                    <a:cubicBezTo>
                      <a:pt x="1103" y="1770"/>
                      <a:pt x="1158" y="1775"/>
                      <a:pt x="1212" y="1775"/>
                    </a:cubicBezTo>
                    <a:cubicBezTo>
                      <a:pt x="2141" y="1775"/>
                      <a:pt x="2513" y="199"/>
                      <a:pt x="2513" y="199"/>
                    </a:cubicBezTo>
                    <a:cubicBezTo>
                      <a:pt x="2513" y="199"/>
                      <a:pt x="2550" y="1"/>
                      <a:pt x="2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22"/>
              <p:cNvSpPr/>
              <p:nvPr/>
            </p:nvSpPr>
            <p:spPr>
              <a:xfrm rot="-6541634">
                <a:off x="211837" y="4263480"/>
                <a:ext cx="223860" cy="1746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351" extrusionOk="0">
                    <a:moveTo>
                      <a:pt x="1730" y="0"/>
                    </a:moveTo>
                    <a:cubicBezTo>
                      <a:pt x="1730" y="0"/>
                      <a:pt x="1730" y="0"/>
                      <a:pt x="1730" y="0"/>
                    </a:cubicBezTo>
                    <a:cubicBezTo>
                      <a:pt x="1489" y="383"/>
                      <a:pt x="1106" y="498"/>
                      <a:pt x="487" y="794"/>
                    </a:cubicBezTo>
                    <a:cubicBezTo>
                      <a:pt x="1" y="1026"/>
                      <a:pt x="279" y="1350"/>
                      <a:pt x="647" y="1350"/>
                    </a:cubicBezTo>
                    <a:cubicBezTo>
                      <a:pt x="747" y="1350"/>
                      <a:pt x="853" y="1326"/>
                      <a:pt x="952" y="1270"/>
                    </a:cubicBezTo>
                    <a:cubicBezTo>
                      <a:pt x="1415" y="1009"/>
                      <a:pt x="1732" y="0"/>
                      <a:pt x="1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22"/>
              <p:cNvSpPr/>
              <p:nvPr/>
            </p:nvSpPr>
            <p:spPr>
              <a:xfrm rot="-6541634">
                <a:off x="49875" y="4346231"/>
                <a:ext cx="369523" cy="18637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442" extrusionOk="0">
                    <a:moveTo>
                      <a:pt x="811" y="0"/>
                    </a:moveTo>
                    <a:cubicBezTo>
                      <a:pt x="394" y="0"/>
                      <a:pt x="0" y="404"/>
                      <a:pt x="500" y="1091"/>
                    </a:cubicBezTo>
                    <a:cubicBezTo>
                      <a:pt x="689" y="1351"/>
                      <a:pt x="957" y="1442"/>
                      <a:pt x="1240" y="1442"/>
                    </a:cubicBezTo>
                    <a:cubicBezTo>
                      <a:pt x="1898" y="1442"/>
                      <a:pt x="2635" y="949"/>
                      <a:pt x="2635" y="949"/>
                    </a:cubicBezTo>
                    <a:cubicBezTo>
                      <a:pt x="2635" y="949"/>
                      <a:pt x="2858" y="781"/>
                      <a:pt x="2718" y="781"/>
                    </a:cubicBezTo>
                    <a:cubicBezTo>
                      <a:pt x="2701" y="781"/>
                      <a:pt x="2677" y="784"/>
                      <a:pt x="2646" y="790"/>
                    </a:cubicBezTo>
                    <a:cubicBezTo>
                      <a:pt x="2631" y="793"/>
                      <a:pt x="2615" y="794"/>
                      <a:pt x="2598" y="794"/>
                    </a:cubicBezTo>
                    <a:cubicBezTo>
                      <a:pt x="2285" y="794"/>
                      <a:pt x="1560" y="343"/>
                      <a:pt x="1124" y="84"/>
                    </a:cubicBezTo>
                    <a:cubicBezTo>
                      <a:pt x="1028" y="27"/>
                      <a:pt x="919" y="0"/>
                      <a:pt x="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22"/>
              <p:cNvSpPr/>
              <p:nvPr/>
            </p:nvSpPr>
            <p:spPr>
              <a:xfrm rot="-6541634">
                <a:off x="105922" y="4342157"/>
                <a:ext cx="268192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719" extrusionOk="0">
                    <a:moveTo>
                      <a:pt x="412" y="0"/>
                    </a:moveTo>
                    <a:cubicBezTo>
                      <a:pt x="0" y="0"/>
                      <a:pt x="174" y="593"/>
                      <a:pt x="631" y="699"/>
                    </a:cubicBezTo>
                    <a:cubicBezTo>
                      <a:pt x="687" y="712"/>
                      <a:pt x="747" y="718"/>
                      <a:pt x="810" y="718"/>
                    </a:cubicBezTo>
                    <a:cubicBezTo>
                      <a:pt x="1338" y="718"/>
                      <a:pt x="2074" y="299"/>
                      <a:pt x="2060" y="299"/>
                    </a:cubicBezTo>
                    <a:lnTo>
                      <a:pt x="2060" y="299"/>
                    </a:lnTo>
                    <a:cubicBezTo>
                      <a:pt x="1962" y="326"/>
                      <a:pt x="1868" y="339"/>
                      <a:pt x="1773" y="339"/>
                    </a:cubicBezTo>
                    <a:cubicBezTo>
                      <a:pt x="1449" y="339"/>
                      <a:pt x="1119" y="197"/>
                      <a:pt x="615" y="36"/>
                    </a:cubicBezTo>
                    <a:cubicBezTo>
                      <a:pt x="536" y="11"/>
                      <a:pt x="468" y="0"/>
                      <a:pt x="4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22"/>
              <p:cNvSpPr/>
              <p:nvPr/>
            </p:nvSpPr>
            <p:spPr>
              <a:xfrm rot="-6541634">
                <a:off x="-35750" y="4274677"/>
                <a:ext cx="252424" cy="294947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282" extrusionOk="0">
                    <a:moveTo>
                      <a:pt x="924" y="1"/>
                    </a:moveTo>
                    <a:cubicBezTo>
                      <a:pt x="690" y="1"/>
                      <a:pt x="441" y="177"/>
                      <a:pt x="301" y="650"/>
                    </a:cubicBezTo>
                    <a:cubicBezTo>
                      <a:pt x="0" y="1673"/>
                      <a:pt x="1719" y="2254"/>
                      <a:pt x="1719" y="2254"/>
                    </a:cubicBezTo>
                    <a:cubicBezTo>
                      <a:pt x="1719" y="2254"/>
                      <a:pt x="1812" y="2282"/>
                      <a:pt x="1872" y="2282"/>
                    </a:cubicBezTo>
                    <a:cubicBezTo>
                      <a:pt x="1927" y="2282"/>
                      <a:pt x="1953" y="2258"/>
                      <a:pt x="1850" y="2166"/>
                    </a:cubicBezTo>
                    <a:cubicBezTo>
                      <a:pt x="1637" y="1975"/>
                      <a:pt x="1549" y="1055"/>
                      <a:pt x="1484" y="524"/>
                    </a:cubicBezTo>
                    <a:cubicBezTo>
                      <a:pt x="1448" y="239"/>
                      <a:pt x="1196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22"/>
              <p:cNvSpPr/>
              <p:nvPr/>
            </p:nvSpPr>
            <p:spPr>
              <a:xfrm rot="-6541634">
                <a:off x="38618" y="4269435"/>
                <a:ext cx="173582" cy="20641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597" extrusionOk="0">
                    <a:moveTo>
                      <a:pt x="390" y="0"/>
                    </a:moveTo>
                    <a:cubicBezTo>
                      <a:pt x="184" y="0"/>
                      <a:pt x="0" y="374"/>
                      <a:pt x="149" y="710"/>
                    </a:cubicBezTo>
                    <a:cubicBezTo>
                      <a:pt x="365" y="1190"/>
                      <a:pt x="1328" y="1597"/>
                      <a:pt x="1342" y="1597"/>
                    </a:cubicBezTo>
                    <a:cubicBezTo>
                      <a:pt x="1343" y="1597"/>
                      <a:pt x="1343" y="1596"/>
                      <a:pt x="1343" y="1596"/>
                    </a:cubicBezTo>
                    <a:cubicBezTo>
                      <a:pt x="987" y="1328"/>
                      <a:pt x="905" y="934"/>
                      <a:pt x="664" y="288"/>
                    </a:cubicBezTo>
                    <a:cubicBezTo>
                      <a:pt x="589" y="82"/>
                      <a:pt x="487" y="0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22"/>
              <p:cNvSpPr/>
              <p:nvPr/>
            </p:nvSpPr>
            <p:spPr>
              <a:xfrm rot="-6541634">
                <a:off x="-111979" y="4105028"/>
                <a:ext cx="275430" cy="30128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331" extrusionOk="0">
                    <a:moveTo>
                      <a:pt x="1436" y="1"/>
                    </a:moveTo>
                    <a:cubicBezTo>
                      <a:pt x="1316" y="1"/>
                      <a:pt x="1175" y="25"/>
                      <a:pt x="1013" y="82"/>
                    </a:cubicBezTo>
                    <a:cubicBezTo>
                      <a:pt x="0" y="427"/>
                      <a:pt x="526" y="2162"/>
                      <a:pt x="526" y="2162"/>
                    </a:cubicBezTo>
                    <a:cubicBezTo>
                      <a:pt x="526" y="2162"/>
                      <a:pt x="585" y="2330"/>
                      <a:pt x="630" y="2330"/>
                    </a:cubicBezTo>
                    <a:cubicBezTo>
                      <a:pt x="649" y="2330"/>
                      <a:pt x="665" y="2301"/>
                      <a:pt x="673" y="2217"/>
                    </a:cubicBezTo>
                    <a:cubicBezTo>
                      <a:pt x="701" y="1932"/>
                      <a:pt x="1401" y="1330"/>
                      <a:pt x="1795" y="969"/>
                    </a:cubicBezTo>
                    <a:cubicBezTo>
                      <a:pt x="2131" y="666"/>
                      <a:pt x="2061" y="1"/>
                      <a:pt x="14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22"/>
              <p:cNvSpPr/>
              <p:nvPr/>
            </p:nvSpPr>
            <p:spPr>
              <a:xfrm rot="-6541634">
                <a:off x="-3087" y="4145150"/>
                <a:ext cx="145922" cy="23161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92" extrusionOk="0">
                    <a:moveTo>
                      <a:pt x="771" y="0"/>
                    </a:moveTo>
                    <a:cubicBezTo>
                      <a:pt x="602" y="0"/>
                      <a:pt x="388" y="100"/>
                      <a:pt x="268" y="302"/>
                    </a:cubicBezTo>
                    <a:cubicBezTo>
                      <a:pt x="1" y="760"/>
                      <a:pt x="232" y="1791"/>
                      <a:pt x="235" y="1791"/>
                    </a:cubicBezTo>
                    <a:cubicBezTo>
                      <a:pt x="235" y="1791"/>
                      <a:pt x="235" y="1791"/>
                      <a:pt x="235" y="1791"/>
                    </a:cubicBezTo>
                    <a:cubicBezTo>
                      <a:pt x="251" y="1337"/>
                      <a:pt x="525" y="1047"/>
                      <a:pt x="913" y="477"/>
                    </a:cubicBezTo>
                    <a:cubicBezTo>
                      <a:pt x="1128" y="162"/>
                      <a:pt x="986" y="0"/>
                      <a:pt x="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22"/>
              <p:cNvSpPr/>
              <p:nvPr/>
            </p:nvSpPr>
            <p:spPr>
              <a:xfrm rot="-6541634">
                <a:off x="-116193" y="4036270"/>
                <a:ext cx="375081" cy="169316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310" extrusionOk="0">
                    <a:moveTo>
                      <a:pt x="1617" y="0"/>
                    </a:moveTo>
                    <a:cubicBezTo>
                      <a:pt x="853" y="0"/>
                      <a:pt x="123" y="1033"/>
                      <a:pt x="123" y="1033"/>
                    </a:cubicBezTo>
                    <a:cubicBezTo>
                      <a:pt x="123" y="1033"/>
                      <a:pt x="1" y="1224"/>
                      <a:pt x="73" y="1224"/>
                    </a:cubicBezTo>
                    <a:cubicBezTo>
                      <a:pt x="92" y="1224"/>
                      <a:pt x="123" y="1212"/>
                      <a:pt x="172" y="1180"/>
                    </a:cubicBezTo>
                    <a:cubicBezTo>
                      <a:pt x="237" y="1138"/>
                      <a:pt x="355" y="1121"/>
                      <a:pt x="502" y="1121"/>
                    </a:cubicBezTo>
                    <a:cubicBezTo>
                      <a:pt x="884" y="1121"/>
                      <a:pt x="1464" y="1234"/>
                      <a:pt x="1847" y="1301"/>
                    </a:cubicBezTo>
                    <a:cubicBezTo>
                      <a:pt x="1880" y="1307"/>
                      <a:pt x="1913" y="1310"/>
                      <a:pt x="1946" y="1310"/>
                    </a:cubicBezTo>
                    <a:cubicBezTo>
                      <a:pt x="2440" y="1310"/>
                      <a:pt x="2902" y="684"/>
                      <a:pt x="2066" y="135"/>
                    </a:cubicBezTo>
                    <a:cubicBezTo>
                      <a:pt x="1918" y="40"/>
                      <a:pt x="1767" y="0"/>
                      <a:pt x="1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22"/>
              <p:cNvSpPr/>
              <p:nvPr/>
            </p:nvSpPr>
            <p:spPr>
              <a:xfrm rot="-6541634">
                <a:off x="-34373" y="4108339"/>
                <a:ext cx="271682" cy="11542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893" extrusionOk="0">
                    <a:moveTo>
                      <a:pt x="1279" y="1"/>
                    </a:moveTo>
                    <a:cubicBezTo>
                      <a:pt x="1251" y="1"/>
                      <a:pt x="1224" y="2"/>
                      <a:pt x="1196" y="6"/>
                    </a:cubicBezTo>
                    <a:cubicBezTo>
                      <a:pt x="669" y="71"/>
                      <a:pt x="1" y="893"/>
                      <a:pt x="3" y="893"/>
                    </a:cubicBezTo>
                    <a:cubicBezTo>
                      <a:pt x="3" y="893"/>
                      <a:pt x="3" y="893"/>
                      <a:pt x="3" y="893"/>
                    </a:cubicBezTo>
                    <a:cubicBezTo>
                      <a:pt x="369" y="630"/>
                      <a:pt x="764" y="663"/>
                      <a:pt x="1453" y="619"/>
                    </a:cubicBezTo>
                    <a:cubicBezTo>
                      <a:pt x="2102" y="578"/>
                      <a:pt x="1767" y="1"/>
                      <a:pt x="1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22"/>
              <p:cNvSpPr/>
              <p:nvPr/>
            </p:nvSpPr>
            <p:spPr>
              <a:xfrm rot="-6541634">
                <a:off x="114502" y="3989570"/>
                <a:ext cx="296368" cy="240533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861" extrusionOk="0">
                    <a:moveTo>
                      <a:pt x="417" y="0"/>
                    </a:moveTo>
                    <a:cubicBezTo>
                      <a:pt x="378" y="0"/>
                      <a:pt x="356" y="1"/>
                      <a:pt x="356" y="1"/>
                    </a:cubicBezTo>
                    <a:cubicBezTo>
                      <a:pt x="356" y="1"/>
                      <a:pt x="1" y="34"/>
                      <a:pt x="263" y="132"/>
                    </a:cubicBezTo>
                    <a:cubicBezTo>
                      <a:pt x="532" y="231"/>
                      <a:pt x="937" y="1058"/>
                      <a:pt x="1188" y="1534"/>
                    </a:cubicBezTo>
                    <a:cubicBezTo>
                      <a:pt x="1292" y="1734"/>
                      <a:pt x="1510" y="1861"/>
                      <a:pt x="1722" y="1861"/>
                    </a:cubicBezTo>
                    <a:cubicBezTo>
                      <a:pt x="2013" y="1861"/>
                      <a:pt x="2292" y="1621"/>
                      <a:pt x="2245" y="1003"/>
                    </a:cubicBezTo>
                    <a:cubicBezTo>
                      <a:pt x="2177" y="52"/>
                      <a:pt x="733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22"/>
              <p:cNvSpPr/>
              <p:nvPr/>
            </p:nvSpPr>
            <p:spPr>
              <a:xfrm rot="-6541634">
                <a:off x="117288" y="4066491"/>
                <a:ext cx="221404" cy="1510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69" extrusionOk="0">
                    <a:moveTo>
                      <a:pt x="10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433" y="127"/>
                      <a:pt x="647" y="466"/>
                      <a:pt x="1096" y="986"/>
                    </a:cubicBezTo>
                    <a:cubicBezTo>
                      <a:pt x="1208" y="1116"/>
                      <a:pt x="1309" y="1169"/>
                      <a:pt x="1390" y="1169"/>
                    </a:cubicBezTo>
                    <a:cubicBezTo>
                      <a:pt x="1636" y="1169"/>
                      <a:pt x="1713" y="695"/>
                      <a:pt x="1430" y="412"/>
                    </a:cubicBezTo>
                    <a:cubicBezTo>
                      <a:pt x="1074" y="51"/>
                      <a:pt x="111" y="1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22"/>
              <p:cNvSpPr/>
              <p:nvPr/>
            </p:nvSpPr>
            <p:spPr>
              <a:xfrm rot="-6541634">
                <a:off x="207639" y="4007292"/>
                <a:ext cx="254362" cy="326096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523" extrusionOk="0">
                    <a:moveTo>
                      <a:pt x="543" y="0"/>
                    </a:moveTo>
                    <a:cubicBezTo>
                      <a:pt x="517" y="0"/>
                      <a:pt x="509" y="30"/>
                      <a:pt x="545" y="121"/>
                    </a:cubicBezTo>
                    <a:cubicBezTo>
                      <a:pt x="649" y="390"/>
                      <a:pt x="309" y="1243"/>
                      <a:pt x="123" y="1747"/>
                    </a:cubicBezTo>
                    <a:cubicBezTo>
                      <a:pt x="1" y="2092"/>
                      <a:pt x="215" y="2522"/>
                      <a:pt x="594" y="2522"/>
                    </a:cubicBezTo>
                    <a:cubicBezTo>
                      <a:pt x="775" y="2522"/>
                      <a:pt x="992" y="2425"/>
                      <a:pt x="1229" y="2174"/>
                    </a:cubicBezTo>
                    <a:cubicBezTo>
                      <a:pt x="1968" y="1402"/>
                      <a:pt x="704" y="105"/>
                      <a:pt x="704" y="105"/>
                    </a:cubicBezTo>
                    <a:cubicBezTo>
                      <a:pt x="704" y="105"/>
                      <a:pt x="592" y="0"/>
                      <a:pt x="5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22"/>
              <p:cNvSpPr/>
              <p:nvPr/>
            </p:nvSpPr>
            <p:spPr>
              <a:xfrm rot="-6541634">
                <a:off x="247342" y="4077253"/>
                <a:ext cx="92155" cy="24221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74" extrusionOk="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20" y="406"/>
                      <a:pt x="116" y="789"/>
                      <a:pt x="34" y="1473"/>
                    </a:cubicBezTo>
                    <a:cubicBezTo>
                      <a:pt x="0" y="1758"/>
                      <a:pt x="102" y="1874"/>
                      <a:pt x="236" y="1874"/>
                    </a:cubicBezTo>
                    <a:cubicBezTo>
                      <a:pt x="422" y="1874"/>
                      <a:pt x="670" y="1646"/>
                      <a:pt x="686" y="1336"/>
                    </a:cubicBezTo>
                    <a:cubicBezTo>
                      <a:pt x="713" y="803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22"/>
              <p:cNvSpPr/>
              <p:nvPr/>
            </p:nvSpPr>
            <p:spPr>
              <a:xfrm rot="-6541634">
                <a:off x="127626" y="4206678"/>
                <a:ext cx="123950" cy="10637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823" extrusionOk="0">
                    <a:moveTo>
                      <a:pt x="414" y="1"/>
                    </a:moveTo>
                    <a:cubicBezTo>
                      <a:pt x="203" y="1"/>
                      <a:pt x="0" y="164"/>
                      <a:pt x="0" y="412"/>
                    </a:cubicBezTo>
                    <a:cubicBezTo>
                      <a:pt x="0" y="641"/>
                      <a:pt x="186" y="822"/>
                      <a:pt x="411" y="822"/>
                    </a:cubicBezTo>
                    <a:cubicBezTo>
                      <a:pt x="778" y="822"/>
                      <a:pt x="958" y="379"/>
                      <a:pt x="701" y="121"/>
                    </a:cubicBezTo>
                    <a:cubicBezTo>
                      <a:pt x="618" y="38"/>
                      <a:pt x="515" y="1"/>
                      <a:pt x="4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22"/>
              <p:cNvSpPr/>
              <p:nvPr/>
            </p:nvSpPr>
            <p:spPr>
              <a:xfrm rot="-6541634">
                <a:off x="-166929" y="2683019"/>
                <a:ext cx="180561" cy="12563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972" extrusionOk="0">
                    <a:moveTo>
                      <a:pt x="1367" y="0"/>
                    </a:moveTo>
                    <a:cubicBezTo>
                      <a:pt x="1358" y="0"/>
                      <a:pt x="1343" y="12"/>
                      <a:pt x="1320" y="43"/>
                    </a:cubicBezTo>
                    <a:cubicBezTo>
                      <a:pt x="1227" y="169"/>
                      <a:pt x="729" y="262"/>
                      <a:pt x="444" y="328"/>
                    </a:cubicBezTo>
                    <a:cubicBezTo>
                      <a:pt x="165" y="388"/>
                      <a:pt x="1" y="848"/>
                      <a:pt x="576" y="963"/>
                    </a:cubicBezTo>
                    <a:cubicBezTo>
                      <a:pt x="606" y="969"/>
                      <a:pt x="636" y="971"/>
                      <a:pt x="664" y="971"/>
                    </a:cubicBezTo>
                    <a:cubicBezTo>
                      <a:pt x="1169" y="971"/>
                      <a:pt x="1375" y="109"/>
                      <a:pt x="1375" y="109"/>
                    </a:cubicBezTo>
                    <a:cubicBezTo>
                      <a:pt x="1375" y="109"/>
                      <a:pt x="1396" y="0"/>
                      <a:pt x="1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22"/>
              <p:cNvSpPr/>
              <p:nvPr/>
            </p:nvSpPr>
            <p:spPr>
              <a:xfrm rot="-6541634">
                <a:off x="-162610" y="2674971"/>
                <a:ext cx="122399" cy="95644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40" extrusionOk="0">
                    <a:moveTo>
                      <a:pt x="946" y="1"/>
                    </a:moveTo>
                    <a:cubicBezTo>
                      <a:pt x="946" y="1"/>
                      <a:pt x="946" y="1"/>
                      <a:pt x="946" y="1"/>
                    </a:cubicBezTo>
                    <a:lnTo>
                      <a:pt x="946" y="1"/>
                    </a:lnTo>
                    <a:cubicBezTo>
                      <a:pt x="946" y="1"/>
                      <a:pt x="946" y="1"/>
                      <a:pt x="946" y="1"/>
                    </a:cubicBezTo>
                    <a:cubicBezTo>
                      <a:pt x="946" y="1"/>
                      <a:pt x="946" y="1"/>
                      <a:pt x="946" y="1"/>
                    </a:cubicBezTo>
                    <a:close/>
                    <a:moveTo>
                      <a:pt x="946" y="1"/>
                    </a:moveTo>
                    <a:cubicBezTo>
                      <a:pt x="814" y="214"/>
                      <a:pt x="607" y="275"/>
                      <a:pt x="267" y="439"/>
                    </a:cubicBezTo>
                    <a:cubicBezTo>
                      <a:pt x="0" y="564"/>
                      <a:pt x="153" y="739"/>
                      <a:pt x="353" y="739"/>
                    </a:cubicBezTo>
                    <a:cubicBezTo>
                      <a:pt x="408" y="739"/>
                      <a:pt x="465" y="726"/>
                      <a:pt x="519" y="696"/>
                    </a:cubicBezTo>
                    <a:cubicBezTo>
                      <a:pt x="771" y="556"/>
                      <a:pt x="939" y="17"/>
                      <a:pt x="9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22"/>
              <p:cNvSpPr/>
              <p:nvPr/>
            </p:nvSpPr>
            <p:spPr>
              <a:xfrm rot="-6541634">
                <a:off x="-251527" y="2719499"/>
                <a:ext cx="202016" cy="101978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89" extrusionOk="0">
                    <a:moveTo>
                      <a:pt x="446" y="1"/>
                    </a:moveTo>
                    <a:cubicBezTo>
                      <a:pt x="219" y="1"/>
                      <a:pt x="0" y="223"/>
                      <a:pt x="275" y="598"/>
                    </a:cubicBezTo>
                    <a:cubicBezTo>
                      <a:pt x="377" y="739"/>
                      <a:pt x="523" y="789"/>
                      <a:pt x="676" y="789"/>
                    </a:cubicBezTo>
                    <a:cubicBezTo>
                      <a:pt x="1034" y="789"/>
                      <a:pt x="1435" y="521"/>
                      <a:pt x="1435" y="521"/>
                    </a:cubicBezTo>
                    <a:cubicBezTo>
                      <a:pt x="1435" y="521"/>
                      <a:pt x="1562" y="428"/>
                      <a:pt x="1489" y="428"/>
                    </a:cubicBezTo>
                    <a:cubicBezTo>
                      <a:pt x="1478" y="428"/>
                      <a:pt x="1465" y="430"/>
                      <a:pt x="1446" y="434"/>
                    </a:cubicBezTo>
                    <a:cubicBezTo>
                      <a:pt x="1438" y="436"/>
                      <a:pt x="1428" y="436"/>
                      <a:pt x="1418" y="436"/>
                    </a:cubicBezTo>
                    <a:cubicBezTo>
                      <a:pt x="1246" y="436"/>
                      <a:pt x="857" y="185"/>
                      <a:pt x="614" y="45"/>
                    </a:cubicBezTo>
                    <a:cubicBezTo>
                      <a:pt x="563" y="15"/>
                      <a:pt x="504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22"/>
              <p:cNvSpPr/>
              <p:nvPr/>
            </p:nvSpPr>
            <p:spPr>
              <a:xfrm rot="-6541634">
                <a:off x="-220135" y="2717690"/>
                <a:ext cx="146310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3" extrusionOk="0">
                    <a:moveTo>
                      <a:pt x="222" y="0"/>
                    </a:moveTo>
                    <a:cubicBezTo>
                      <a:pt x="0" y="0"/>
                      <a:pt x="94" y="324"/>
                      <a:pt x="344" y="382"/>
                    </a:cubicBezTo>
                    <a:cubicBezTo>
                      <a:pt x="375" y="389"/>
                      <a:pt x="409" y="393"/>
                      <a:pt x="444" y="393"/>
                    </a:cubicBezTo>
                    <a:cubicBezTo>
                      <a:pt x="733" y="393"/>
                      <a:pt x="1132" y="163"/>
                      <a:pt x="1127" y="163"/>
                    </a:cubicBezTo>
                    <a:lnTo>
                      <a:pt x="1127" y="163"/>
                    </a:lnTo>
                    <a:cubicBezTo>
                      <a:pt x="1073" y="178"/>
                      <a:pt x="1021" y="184"/>
                      <a:pt x="968" y="184"/>
                    </a:cubicBezTo>
                    <a:cubicBezTo>
                      <a:pt x="792" y="184"/>
                      <a:pt x="611" y="109"/>
                      <a:pt x="333" y="20"/>
                    </a:cubicBezTo>
                    <a:cubicBezTo>
                      <a:pt x="290" y="6"/>
                      <a:pt x="253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22"/>
              <p:cNvSpPr/>
              <p:nvPr/>
            </p:nvSpPr>
            <p:spPr>
              <a:xfrm rot="-6541634">
                <a:off x="-297851" y="2680893"/>
                <a:ext cx="137521" cy="16078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244" extrusionOk="0">
                    <a:moveTo>
                      <a:pt x="499" y="0"/>
                    </a:moveTo>
                    <a:cubicBezTo>
                      <a:pt x="371" y="0"/>
                      <a:pt x="235" y="96"/>
                      <a:pt x="159" y="353"/>
                    </a:cubicBezTo>
                    <a:cubicBezTo>
                      <a:pt x="1" y="917"/>
                      <a:pt x="937" y="1229"/>
                      <a:pt x="937" y="1229"/>
                    </a:cubicBezTo>
                    <a:cubicBezTo>
                      <a:pt x="937" y="1229"/>
                      <a:pt x="986" y="1244"/>
                      <a:pt x="1018" y="1244"/>
                    </a:cubicBezTo>
                    <a:cubicBezTo>
                      <a:pt x="1048" y="1244"/>
                      <a:pt x="1064" y="1231"/>
                      <a:pt x="1008" y="1180"/>
                    </a:cubicBezTo>
                    <a:cubicBezTo>
                      <a:pt x="893" y="1081"/>
                      <a:pt x="844" y="578"/>
                      <a:pt x="805" y="288"/>
                    </a:cubicBezTo>
                    <a:cubicBezTo>
                      <a:pt x="788" y="131"/>
                      <a:pt x="64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22"/>
              <p:cNvSpPr/>
              <p:nvPr/>
            </p:nvSpPr>
            <p:spPr>
              <a:xfrm rot="-6541634">
                <a:off x="-257206" y="2678020"/>
                <a:ext cx="94998" cy="11283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873" extrusionOk="0">
                    <a:moveTo>
                      <a:pt x="217" y="1"/>
                    </a:moveTo>
                    <a:cubicBezTo>
                      <a:pt x="102" y="1"/>
                      <a:pt x="0" y="206"/>
                      <a:pt x="83" y="385"/>
                    </a:cubicBezTo>
                    <a:cubicBezTo>
                      <a:pt x="202" y="650"/>
                      <a:pt x="727" y="873"/>
                      <a:pt x="734" y="873"/>
                    </a:cubicBezTo>
                    <a:cubicBezTo>
                      <a:pt x="734" y="873"/>
                      <a:pt x="734" y="873"/>
                      <a:pt x="734" y="872"/>
                    </a:cubicBezTo>
                    <a:cubicBezTo>
                      <a:pt x="537" y="725"/>
                      <a:pt x="493" y="511"/>
                      <a:pt x="367" y="155"/>
                    </a:cubicBezTo>
                    <a:cubicBezTo>
                      <a:pt x="326" y="45"/>
                      <a:pt x="270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22"/>
              <p:cNvSpPr/>
              <p:nvPr/>
            </p:nvSpPr>
            <p:spPr>
              <a:xfrm rot="-6541634">
                <a:off x="-339587" y="2587708"/>
                <a:ext cx="151222" cy="165051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277" extrusionOk="0">
                    <a:moveTo>
                      <a:pt x="792" y="1"/>
                    </a:moveTo>
                    <a:cubicBezTo>
                      <a:pt x="726" y="1"/>
                      <a:pt x="648" y="14"/>
                      <a:pt x="559" y="45"/>
                    </a:cubicBezTo>
                    <a:cubicBezTo>
                      <a:pt x="0" y="231"/>
                      <a:pt x="290" y="1184"/>
                      <a:pt x="290" y="1184"/>
                    </a:cubicBezTo>
                    <a:cubicBezTo>
                      <a:pt x="290" y="1184"/>
                      <a:pt x="321" y="1277"/>
                      <a:pt x="344" y="1277"/>
                    </a:cubicBezTo>
                    <a:cubicBezTo>
                      <a:pt x="354" y="1277"/>
                      <a:pt x="362" y="1261"/>
                      <a:pt x="367" y="1216"/>
                    </a:cubicBezTo>
                    <a:cubicBezTo>
                      <a:pt x="383" y="1058"/>
                      <a:pt x="767" y="729"/>
                      <a:pt x="986" y="532"/>
                    </a:cubicBezTo>
                    <a:cubicBezTo>
                      <a:pt x="1169" y="362"/>
                      <a:pt x="1133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22"/>
              <p:cNvSpPr/>
              <p:nvPr/>
            </p:nvSpPr>
            <p:spPr>
              <a:xfrm rot="-6541634">
                <a:off x="-279969" y="2610324"/>
                <a:ext cx="79876" cy="12627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977" extrusionOk="0">
                    <a:moveTo>
                      <a:pt x="425" y="0"/>
                    </a:moveTo>
                    <a:cubicBezTo>
                      <a:pt x="333" y="0"/>
                      <a:pt x="215" y="55"/>
                      <a:pt x="148" y="166"/>
                    </a:cubicBezTo>
                    <a:cubicBezTo>
                      <a:pt x="1" y="417"/>
                      <a:pt x="130" y="976"/>
                      <a:pt x="131" y="976"/>
                    </a:cubicBezTo>
                    <a:cubicBezTo>
                      <a:pt x="131" y="976"/>
                      <a:pt x="131" y="976"/>
                      <a:pt x="131" y="976"/>
                    </a:cubicBezTo>
                    <a:cubicBezTo>
                      <a:pt x="137" y="730"/>
                      <a:pt x="290" y="571"/>
                      <a:pt x="498" y="259"/>
                    </a:cubicBezTo>
                    <a:cubicBezTo>
                      <a:pt x="617" y="88"/>
                      <a:pt x="542" y="0"/>
                      <a:pt x="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22"/>
              <p:cNvSpPr/>
              <p:nvPr/>
            </p:nvSpPr>
            <p:spPr>
              <a:xfrm rot="-6541634">
                <a:off x="-341546" y="2550466"/>
                <a:ext cx="205118" cy="92284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14" extrusionOk="0">
                    <a:moveTo>
                      <a:pt x="884" y="0"/>
                    </a:moveTo>
                    <a:cubicBezTo>
                      <a:pt x="465" y="0"/>
                      <a:pt x="67" y="566"/>
                      <a:pt x="67" y="566"/>
                    </a:cubicBezTo>
                    <a:cubicBezTo>
                      <a:pt x="67" y="566"/>
                      <a:pt x="1" y="665"/>
                      <a:pt x="41" y="665"/>
                    </a:cubicBezTo>
                    <a:cubicBezTo>
                      <a:pt x="51" y="665"/>
                      <a:pt x="68" y="658"/>
                      <a:pt x="95" y="643"/>
                    </a:cubicBezTo>
                    <a:cubicBezTo>
                      <a:pt x="130" y="621"/>
                      <a:pt x="191" y="612"/>
                      <a:pt x="267" y="612"/>
                    </a:cubicBezTo>
                    <a:cubicBezTo>
                      <a:pt x="476" y="612"/>
                      <a:pt x="796" y="677"/>
                      <a:pt x="1009" y="709"/>
                    </a:cubicBezTo>
                    <a:cubicBezTo>
                      <a:pt x="1026" y="712"/>
                      <a:pt x="1044" y="713"/>
                      <a:pt x="1062" y="713"/>
                    </a:cubicBezTo>
                    <a:cubicBezTo>
                      <a:pt x="1335" y="713"/>
                      <a:pt x="1586" y="372"/>
                      <a:pt x="1129" y="74"/>
                    </a:cubicBezTo>
                    <a:cubicBezTo>
                      <a:pt x="1048" y="22"/>
                      <a:pt x="966" y="0"/>
                      <a:pt x="8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22"/>
              <p:cNvSpPr/>
              <p:nvPr/>
            </p:nvSpPr>
            <p:spPr>
              <a:xfrm rot="-6541634">
                <a:off x="-297075" y="2589519"/>
                <a:ext cx="148895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491" extrusionOk="0">
                    <a:moveTo>
                      <a:pt x="701" y="0"/>
                    </a:moveTo>
                    <a:cubicBezTo>
                      <a:pt x="687" y="0"/>
                      <a:pt x="672" y="1"/>
                      <a:pt x="657" y="3"/>
                    </a:cubicBezTo>
                    <a:cubicBezTo>
                      <a:pt x="367" y="42"/>
                      <a:pt x="0" y="490"/>
                      <a:pt x="6" y="490"/>
                    </a:cubicBezTo>
                    <a:cubicBezTo>
                      <a:pt x="203" y="343"/>
                      <a:pt x="416" y="359"/>
                      <a:pt x="794" y="337"/>
                    </a:cubicBezTo>
                    <a:cubicBezTo>
                      <a:pt x="1152" y="316"/>
                      <a:pt x="969" y="0"/>
                      <a:pt x="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22"/>
              <p:cNvSpPr/>
              <p:nvPr/>
            </p:nvSpPr>
            <p:spPr>
              <a:xfrm rot="-6541634">
                <a:off x="-215956" y="2524651"/>
                <a:ext cx="162595" cy="13170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19" extrusionOk="0">
                    <a:moveTo>
                      <a:pt x="226" y="0"/>
                    </a:moveTo>
                    <a:cubicBezTo>
                      <a:pt x="208" y="0"/>
                      <a:pt x="198" y="1"/>
                      <a:pt x="198" y="1"/>
                    </a:cubicBezTo>
                    <a:cubicBezTo>
                      <a:pt x="198" y="1"/>
                      <a:pt x="1" y="17"/>
                      <a:pt x="149" y="72"/>
                    </a:cubicBezTo>
                    <a:cubicBezTo>
                      <a:pt x="291" y="127"/>
                      <a:pt x="515" y="581"/>
                      <a:pt x="652" y="838"/>
                    </a:cubicBezTo>
                    <a:cubicBezTo>
                      <a:pt x="710" y="949"/>
                      <a:pt x="830" y="1019"/>
                      <a:pt x="946" y="1019"/>
                    </a:cubicBezTo>
                    <a:cubicBezTo>
                      <a:pt x="1105" y="1019"/>
                      <a:pt x="1258" y="887"/>
                      <a:pt x="1232" y="548"/>
                    </a:cubicBezTo>
                    <a:cubicBezTo>
                      <a:pt x="1188" y="27"/>
                      <a:pt x="389" y="0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22"/>
              <p:cNvSpPr/>
              <p:nvPr/>
            </p:nvSpPr>
            <p:spPr>
              <a:xfrm rot="-6541634">
                <a:off x="-214371" y="2566895"/>
                <a:ext cx="121494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4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36" y="71"/>
                      <a:pt x="356" y="257"/>
                      <a:pt x="603" y="542"/>
                    </a:cubicBezTo>
                    <a:cubicBezTo>
                      <a:pt x="664" y="611"/>
                      <a:pt x="718" y="639"/>
                      <a:pt x="763" y="639"/>
                    </a:cubicBezTo>
                    <a:cubicBezTo>
                      <a:pt x="898" y="639"/>
                      <a:pt x="940" y="381"/>
                      <a:pt x="783" y="225"/>
                    </a:cubicBezTo>
                    <a:cubicBezTo>
                      <a:pt x="577" y="19"/>
                      <a:pt x="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22"/>
              <p:cNvSpPr/>
              <p:nvPr/>
            </p:nvSpPr>
            <p:spPr>
              <a:xfrm rot="-6541634">
                <a:off x="-164504" y="2534755"/>
                <a:ext cx="138943" cy="178364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380" extrusionOk="0">
                    <a:moveTo>
                      <a:pt x="298" y="0"/>
                    </a:moveTo>
                    <a:cubicBezTo>
                      <a:pt x="283" y="0"/>
                      <a:pt x="278" y="17"/>
                      <a:pt x="298" y="69"/>
                    </a:cubicBezTo>
                    <a:cubicBezTo>
                      <a:pt x="358" y="211"/>
                      <a:pt x="172" y="682"/>
                      <a:pt x="68" y="955"/>
                    </a:cubicBezTo>
                    <a:cubicBezTo>
                      <a:pt x="1" y="1145"/>
                      <a:pt x="118" y="1379"/>
                      <a:pt x="326" y="1379"/>
                    </a:cubicBezTo>
                    <a:cubicBezTo>
                      <a:pt x="425" y="1379"/>
                      <a:pt x="545" y="1326"/>
                      <a:pt x="675" y="1191"/>
                    </a:cubicBezTo>
                    <a:cubicBezTo>
                      <a:pt x="1075" y="764"/>
                      <a:pt x="385" y="58"/>
                      <a:pt x="385" y="58"/>
                    </a:cubicBezTo>
                    <a:cubicBezTo>
                      <a:pt x="385" y="58"/>
                      <a:pt x="325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22"/>
              <p:cNvSpPr/>
              <p:nvPr/>
            </p:nvSpPr>
            <p:spPr>
              <a:xfrm rot="-6541634">
                <a:off x="-143113" y="2573209"/>
                <a:ext cx="50666" cy="13286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028" extrusionOk="0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9" y="225"/>
                      <a:pt x="63" y="433"/>
                      <a:pt x="19" y="810"/>
                    </a:cubicBezTo>
                    <a:cubicBezTo>
                      <a:pt x="1" y="965"/>
                      <a:pt x="56" y="1028"/>
                      <a:pt x="129" y="1028"/>
                    </a:cubicBezTo>
                    <a:cubicBezTo>
                      <a:pt x="230" y="1028"/>
                      <a:pt x="365" y="903"/>
                      <a:pt x="375" y="734"/>
                    </a:cubicBezTo>
                    <a:cubicBezTo>
                      <a:pt x="391" y="440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22"/>
              <p:cNvSpPr/>
              <p:nvPr/>
            </p:nvSpPr>
            <p:spPr>
              <a:xfrm rot="-6541634">
                <a:off x="-208680" y="2643110"/>
                <a:ext cx="67985" cy="5829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1" extrusionOk="0">
                    <a:moveTo>
                      <a:pt x="225" y="1"/>
                    </a:moveTo>
                    <a:cubicBezTo>
                      <a:pt x="110" y="1"/>
                      <a:pt x="0" y="90"/>
                      <a:pt x="0" y="227"/>
                    </a:cubicBezTo>
                    <a:cubicBezTo>
                      <a:pt x="0" y="352"/>
                      <a:pt x="99" y="451"/>
                      <a:pt x="225" y="451"/>
                    </a:cubicBezTo>
                    <a:cubicBezTo>
                      <a:pt x="422" y="451"/>
                      <a:pt x="526" y="210"/>
                      <a:pt x="384" y="68"/>
                    </a:cubicBezTo>
                    <a:cubicBezTo>
                      <a:pt x="337" y="22"/>
                      <a:pt x="280" y="1"/>
                      <a:pt x="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22"/>
              <p:cNvSpPr/>
              <p:nvPr/>
            </p:nvSpPr>
            <p:spPr>
              <a:xfrm rot="-6541634">
                <a:off x="1812443" y="4477057"/>
                <a:ext cx="331524" cy="344708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667" extrusionOk="0">
                    <a:moveTo>
                      <a:pt x="1931" y="1"/>
                    </a:moveTo>
                    <a:cubicBezTo>
                      <a:pt x="1801" y="1"/>
                      <a:pt x="1636" y="47"/>
                      <a:pt x="1426" y="164"/>
                    </a:cubicBezTo>
                    <a:cubicBezTo>
                      <a:pt x="594" y="635"/>
                      <a:pt x="217" y="1215"/>
                      <a:pt x="102" y="1418"/>
                    </a:cubicBezTo>
                    <a:cubicBezTo>
                      <a:pt x="0" y="1584"/>
                      <a:pt x="58" y="1823"/>
                      <a:pt x="294" y="1823"/>
                    </a:cubicBezTo>
                    <a:cubicBezTo>
                      <a:pt x="339" y="1823"/>
                      <a:pt x="389" y="1815"/>
                      <a:pt x="447" y="1795"/>
                    </a:cubicBezTo>
                    <a:lnTo>
                      <a:pt x="447" y="1795"/>
                    </a:lnTo>
                    <a:cubicBezTo>
                      <a:pt x="344" y="2147"/>
                      <a:pt x="483" y="2366"/>
                      <a:pt x="725" y="2366"/>
                    </a:cubicBezTo>
                    <a:cubicBezTo>
                      <a:pt x="833" y="2366"/>
                      <a:pt x="961" y="2322"/>
                      <a:pt x="1098" y="2228"/>
                    </a:cubicBezTo>
                    <a:lnTo>
                      <a:pt x="1098" y="2228"/>
                    </a:lnTo>
                    <a:cubicBezTo>
                      <a:pt x="1066" y="2498"/>
                      <a:pt x="1311" y="2666"/>
                      <a:pt x="1552" y="2666"/>
                    </a:cubicBezTo>
                    <a:cubicBezTo>
                      <a:pt x="1726" y="2666"/>
                      <a:pt x="1898" y="2578"/>
                      <a:pt x="1963" y="2376"/>
                    </a:cubicBezTo>
                    <a:cubicBezTo>
                      <a:pt x="1994" y="2433"/>
                      <a:pt x="2080" y="2502"/>
                      <a:pt x="2176" y="2502"/>
                    </a:cubicBezTo>
                    <a:cubicBezTo>
                      <a:pt x="2281" y="2502"/>
                      <a:pt x="2398" y="2417"/>
                      <a:pt x="2461" y="2135"/>
                    </a:cubicBezTo>
                    <a:cubicBezTo>
                      <a:pt x="2565" y="1582"/>
                      <a:pt x="2548" y="1018"/>
                      <a:pt x="2417" y="476"/>
                    </a:cubicBezTo>
                    <a:cubicBezTo>
                      <a:pt x="2377" y="318"/>
                      <a:pt x="2275" y="1"/>
                      <a:pt x="1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22"/>
              <p:cNvSpPr/>
              <p:nvPr/>
            </p:nvSpPr>
            <p:spPr>
              <a:xfrm rot="-6541634">
                <a:off x="1806970" y="4498388"/>
                <a:ext cx="222955" cy="27026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91" extrusionOk="0">
                    <a:moveTo>
                      <a:pt x="1436" y="0"/>
                    </a:moveTo>
                    <a:cubicBezTo>
                      <a:pt x="1389" y="0"/>
                      <a:pt x="1335" y="12"/>
                      <a:pt x="1270" y="38"/>
                    </a:cubicBezTo>
                    <a:cubicBezTo>
                      <a:pt x="849" y="213"/>
                      <a:pt x="225" y="777"/>
                      <a:pt x="0" y="1187"/>
                    </a:cubicBezTo>
                    <a:cubicBezTo>
                      <a:pt x="318" y="782"/>
                      <a:pt x="1095" y="465"/>
                      <a:pt x="1095" y="465"/>
                    </a:cubicBezTo>
                    <a:lnTo>
                      <a:pt x="1095" y="465"/>
                    </a:lnTo>
                    <a:cubicBezTo>
                      <a:pt x="1095" y="465"/>
                      <a:pt x="405" y="1215"/>
                      <a:pt x="285" y="1773"/>
                    </a:cubicBezTo>
                    <a:cubicBezTo>
                      <a:pt x="329" y="1724"/>
                      <a:pt x="800" y="1067"/>
                      <a:pt x="1254" y="618"/>
                    </a:cubicBezTo>
                    <a:lnTo>
                      <a:pt x="1254" y="618"/>
                    </a:lnTo>
                    <a:cubicBezTo>
                      <a:pt x="1254" y="618"/>
                      <a:pt x="1205" y="990"/>
                      <a:pt x="942" y="2091"/>
                    </a:cubicBezTo>
                    <a:cubicBezTo>
                      <a:pt x="975" y="2052"/>
                      <a:pt x="1385" y="1149"/>
                      <a:pt x="1445" y="602"/>
                    </a:cubicBezTo>
                    <a:cubicBezTo>
                      <a:pt x="1484" y="695"/>
                      <a:pt x="1588" y="1018"/>
                      <a:pt x="1533" y="1937"/>
                    </a:cubicBezTo>
                    <a:cubicBezTo>
                      <a:pt x="1725" y="1653"/>
                      <a:pt x="1697" y="355"/>
                      <a:pt x="1697" y="355"/>
                    </a:cubicBezTo>
                    <a:cubicBezTo>
                      <a:pt x="1697" y="355"/>
                      <a:pt x="1697" y="0"/>
                      <a:pt x="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22"/>
              <p:cNvSpPr/>
              <p:nvPr/>
            </p:nvSpPr>
            <p:spPr>
              <a:xfrm rot="-6541634">
                <a:off x="1667226" y="4202206"/>
                <a:ext cx="361898" cy="338116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616" extrusionOk="0">
                    <a:moveTo>
                      <a:pt x="651" y="1"/>
                    </a:moveTo>
                    <a:cubicBezTo>
                      <a:pt x="400" y="1"/>
                      <a:pt x="1" y="91"/>
                      <a:pt x="134" y="837"/>
                    </a:cubicBezTo>
                    <a:cubicBezTo>
                      <a:pt x="303" y="1779"/>
                      <a:pt x="725" y="2331"/>
                      <a:pt x="873" y="2507"/>
                    </a:cubicBezTo>
                    <a:cubicBezTo>
                      <a:pt x="934" y="2575"/>
                      <a:pt x="1021" y="2615"/>
                      <a:pt x="1104" y="2615"/>
                    </a:cubicBezTo>
                    <a:cubicBezTo>
                      <a:pt x="1228" y="2615"/>
                      <a:pt x="1342" y="2525"/>
                      <a:pt x="1349" y="2299"/>
                    </a:cubicBezTo>
                    <a:cubicBezTo>
                      <a:pt x="1477" y="2391"/>
                      <a:pt x="1595" y="2433"/>
                      <a:pt x="1696" y="2433"/>
                    </a:cubicBezTo>
                    <a:cubicBezTo>
                      <a:pt x="1935" y="2433"/>
                      <a:pt x="2069" y="2194"/>
                      <a:pt x="1973" y="1828"/>
                    </a:cubicBezTo>
                    <a:lnTo>
                      <a:pt x="1973" y="1828"/>
                    </a:lnTo>
                    <a:cubicBezTo>
                      <a:pt x="2027" y="1855"/>
                      <a:pt x="2082" y="1867"/>
                      <a:pt x="2134" y="1867"/>
                    </a:cubicBezTo>
                    <a:cubicBezTo>
                      <a:pt x="2481" y="1867"/>
                      <a:pt x="2742" y="1328"/>
                      <a:pt x="2394" y="1062"/>
                    </a:cubicBezTo>
                    <a:cubicBezTo>
                      <a:pt x="2526" y="1040"/>
                      <a:pt x="2799" y="804"/>
                      <a:pt x="2329" y="514"/>
                    </a:cubicBezTo>
                    <a:cubicBezTo>
                      <a:pt x="1847" y="235"/>
                      <a:pt x="1311" y="60"/>
                      <a:pt x="752" y="5"/>
                    </a:cubicBezTo>
                    <a:cubicBezTo>
                      <a:pt x="723" y="3"/>
                      <a:pt x="689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22"/>
              <p:cNvSpPr/>
              <p:nvPr/>
            </p:nvSpPr>
            <p:spPr>
              <a:xfrm rot="-6541634">
                <a:off x="1690288" y="4312993"/>
                <a:ext cx="245056" cy="24647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907" extrusionOk="0">
                    <a:moveTo>
                      <a:pt x="283" y="1"/>
                    </a:moveTo>
                    <a:cubicBezTo>
                      <a:pt x="153" y="1"/>
                      <a:pt x="0" y="57"/>
                      <a:pt x="13" y="325"/>
                    </a:cubicBezTo>
                    <a:cubicBezTo>
                      <a:pt x="40" y="785"/>
                      <a:pt x="369" y="1562"/>
                      <a:pt x="681" y="1907"/>
                    </a:cubicBezTo>
                    <a:cubicBezTo>
                      <a:pt x="402" y="1469"/>
                      <a:pt x="363" y="632"/>
                      <a:pt x="363" y="631"/>
                    </a:cubicBezTo>
                    <a:lnTo>
                      <a:pt x="363" y="631"/>
                    </a:lnTo>
                    <a:cubicBezTo>
                      <a:pt x="363" y="632"/>
                      <a:pt x="840" y="1529"/>
                      <a:pt x="1327" y="1830"/>
                    </a:cubicBezTo>
                    <a:cubicBezTo>
                      <a:pt x="1299" y="1770"/>
                      <a:pt x="834" y="1113"/>
                      <a:pt x="560" y="533"/>
                    </a:cubicBezTo>
                    <a:lnTo>
                      <a:pt x="560" y="533"/>
                    </a:lnTo>
                    <a:cubicBezTo>
                      <a:pt x="560" y="533"/>
                      <a:pt x="894" y="703"/>
                      <a:pt x="1847" y="1316"/>
                    </a:cubicBezTo>
                    <a:cubicBezTo>
                      <a:pt x="1819" y="1272"/>
                      <a:pt x="1097" y="588"/>
                      <a:pt x="604" y="352"/>
                    </a:cubicBezTo>
                    <a:cubicBezTo>
                      <a:pt x="614" y="352"/>
                      <a:pt x="627" y="351"/>
                      <a:pt x="642" y="351"/>
                    </a:cubicBezTo>
                    <a:cubicBezTo>
                      <a:pt x="780" y="351"/>
                      <a:pt x="1131" y="387"/>
                      <a:pt x="1896" y="708"/>
                    </a:cubicBezTo>
                    <a:cubicBezTo>
                      <a:pt x="1688" y="434"/>
                      <a:pt x="456" y="29"/>
                      <a:pt x="456" y="29"/>
                    </a:cubicBezTo>
                    <a:cubicBezTo>
                      <a:pt x="456" y="29"/>
                      <a:pt x="376" y="1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22"/>
              <p:cNvSpPr/>
              <p:nvPr/>
            </p:nvSpPr>
            <p:spPr>
              <a:xfrm rot="-6541634">
                <a:off x="1355800" y="4279837"/>
                <a:ext cx="394856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91" extrusionOk="0">
                    <a:moveTo>
                      <a:pt x="1546" y="1"/>
                    </a:moveTo>
                    <a:cubicBezTo>
                      <a:pt x="1463" y="1"/>
                      <a:pt x="1354" y="45"/>
                      <a:pt x="1216" y="168"/>
                    </a:cubicBezTo>
                    <a:cubicBezTo>
                      <a:pt x="805" y="545"/>
                      <a:pt x="477" y="1005"/>
                      <a:pt x="258" y="1519"/>
                    </a:cubicBezTo>
                    <a:cubicBezTo>
                      <a:pt x="176" y="1727"/>
                      <a:pt x="1" y="2247"/>
                      <a:pt x="871" y="2357"/>
                    </a:cubicBezTo>
                    <a:cubicBezTo>
                      <a:pt x="1057" y="2381"/>
                      <a:pt x="1231" y="2391"/>
                      <a:pt x="1393" y="2391"/>
                    </a:cubicBezTo>
                    <a:cubicBezTo>
                      <a:pt x="2057" y="2391"/>
                      <a:pt x="2511" y="2224"/>
                      <a:pt x="2683" y="2149"/>
                    </a:cubicBezTo>
                    <a:cubicBezTo>
                      <a:pt x="2896" y="2061"/>
                      <a:pt x="2989" y="1760"/>
                      <a:pt x="2633" y="1640"/>
                    </a:cubicBezTo>
                    <a:cubicBezTo>
                      <a:pt x="3055" y="1317"/>
                      <a:pt x="2907" y="928"/>
                      <a:pt x="2371" y="901"/>
                    </a:cubicBezTo>
                    <a:cubicBezTo>
                      <a:pt x="2633" y="630"/>
                      <a:pt x="2339" y="188"/>
                      <a:pt x="1999" y="188"/>
                    </a:cubicBezTo>
                    <a:cubicBezTo>
                      <a:pt x="1921" y="188"/>
                      <a:pt x="1840" y="212"/>
                      <a:pt x="1763" y="266"/>
                    </a:cubicBezTo>
                    <a:cubicBezTo>
                      <a:pt x="1774" y="178"/>
                      <a:pt x="1712" y="1"/>
                      <a:pt x="15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22"/>
              <p:cNvSpPr/>
              <p:nvPr/>
            </p:nvSpPr>
            <p:spPr>
              <a:xfrm rot="-6541634">
                <a:off x="1456321" y="4379303"/>
                <a:ext cx="294430" cy="22347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729" extrusionOk="0">
                    <a:moveTo>
                      <a:pt x="1380" y="0"/>
                    </a:moveTo>
                    <a:lnTo>
                      <a:pt x="1380" y="0"/>
                    </a:lnTo>
                    <a:cubicBezTo>
                      <a:pt x="1057" y="115"/>
                      <a:pt x="301" y="1166"/>
                      <a:pt x="301" y="1166"/>
                    </a:cubicBezTo>
                    <a:cubicBezTo>
                      <a:pt x="301" y="1166"/>
                      <a:pt x="0" y="1566"/>
                      <a:pt x="449" y="1675"/>
                    </a:cubicBezTo>
                    <a:cubicBezTo>
                      <a:pt x="592" y="1712"/>
                      <a:pt x="775" y="1729"/>
                      <a:pt x="971" y="1729"/>
                    </a:cubicBezTo>
                    <a:cubicBezTo>
                      <a:pt x="1390" y="1729"/>
                      <a:pt x="1872" y="1651"/>
                      <a:pt x="2162" y="1516"/>
                    </a:cubicBezTo>
                    <a:lnTo>
                      <a:pt x="2162" y="1516"/>
                    </a:lnTo>
                    <a:cubicBezTo>
                      <a:pt x="2040" y="1550"/>
                      <a:pt x="1900" y="1562"/>
                      <a:pt x="1758" y="1562"/>
                    </a:cubicBezTo>
                    <a:cubicBezTo>
                      <a:pt x="1313" y="1562"/>
                      <a:pt x="849" y="1440"/>
                      <a:pt x="849" y="1440"/>
                    </a:cubicBezTo>
                    <a:cubicBezTo>
                      <a:pt x="849" y="1440"/>
                      <a:pt x="1850" y="1248"/>
                      <a:pt x="2277" y="876"/>
                    </a:cubicBezTo>
                    <a:lnTo>
                      <a:pt x="2277" y="876"/>
                    </a:lnTo>
                    <a:cubicBezTo>
                      <a:pt x="2217" y="887"/>
                      <a:pt x="1445" y="1139"/>
                      <a:pt x="810" y="1221"/>
                    </a:cubicBezTo>
                    <a:cubicBezTo>
                      <a:pt x="810" y="1221"/>
                      <a:pt x="1073" y="953"/>
                      <a:pt x="1944" y="230"/>
                    </a:cubicBezTo>
                    <a:lnTo>
                      <a:pt x="1944" y="230"/>
                    </a:lnTo>
                    <a:cubicBezTo>
                      <a:pt x="1894" y="241"/>
                      <a:pt x="1024" y="723"/>
                      <a:pt x="652" y="1122"/>
                    </a:cubicBezTo>
                    <a:cubicBezTo>
                      <a:pt x="679" y="1024"/>
                      <a:pt x="783" y="701"/>
                      <a:pt x="13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22"/>
              <p:cNvSpPr/>
              <p:nvPr/>
            </p:nvSpPr>
            <p:spPr>
              <a:xfrm rot="-6541634">
                <a:off x="1399818" y="4528908"/>
                <a:ext cx="330749" cy="358796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776" extrusionOk="0">
                    <a:moveTo>
                      <a:pt x="1629" y="1"/>
                    </a:moveTo>
                    <a:cubicBezTo>
                      <a:pt x="1475" y="1"/>
                      <a:pt x="1318" y="134"/>
                      <a:pt x="1223" y="394"/>
                    </a:cubicBezTo>
                    <a:cubicBezTo>
                      <a:pt x="1152" y="259"/>
                      <a:pt x="1027" y="201"/>
                      <a:pt x="897" y="201"/>
                    </a:cubicBezTo>
                    <a:cubicBezTo>
                      <a:pt x="627" y="201"/>
                      <a:pt x="331" y="450"/>
                      <a:pt x="435" y="772"/>
                    </a:cubicBezTo>
                    <a:cubicBezTo>
                      <a:pt x="409" y="759"/>
                      <a:pt x="371" y="750"/>
                      <a:pt x="331" y="750"/>
                    </a:cubicBezTo>
                    <a:cubicBezTo>
                      <a:pt x="185" y="750"/>
                      <a:pt x="0" y="860"/>
                      <a:pt x="172" y="1259"/>
                    </a:cubicBezTo>
                    <a:cubicBezTo>
                      <a:pt x="407" y="1768"/>
                      <a:pt x="747" y="2217"/>
                      <a:pt x="1168" y="2584"/>
                    </a:cubicBezTo>
                    <a:cubicBezTo>
                      <a:pt x="1253" y="2658"/>
                      <a:pt x="1406" y="2775"/>
                      <a:pt x="1585" y="2775"/>
                    </a:cubicBezTo>
                    <a:cubicBezTo>
                      <a:pt x="1763" y="2775"/>
                      <a:pt x="1967" y="2658"/>
                      <a:pt x="2153" y="2261"/>
                    </a:cubicBezTo>
                    <a:cubicBezTo>
                      <a:pt x="2558" y="1396"/>
                      <a:pt x="2531" y="701"/>
                      <a:pt x="2509" y="471"/>
                    </a:cubicBezTo>
                    <a:cubicBezTo>
                      <a:pt x="2496" y="328"/>
                      <a:pt x="2391" y="204"/>
                      <a:pt x="2260" y="204"/>
                    </a:cubicBezTo>
                    <a:cubicBezTo>
                      <a:pt x="2181" y="204"/>
                      <a:pt x="2091" y="251"/>
                      <a:pt x="2006" y="367"/>
                    </a:cubicBezTo>
                    <a:cubicBezTo>
                      <a:pt x="1920" y="121"/>
                      <a:pt x="1776" y="1"/>
                      <a:pt x="1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22"/>
              <p:cNvSpPr/>
              <p:nvPr/>
            </p:nvSpPr>
            <p:spPr>
              <a:xfrm rot="-6541634">
                <a:off x="1504482" y="4532852"/>
                <a:ext cx="225023" cy="27827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153" extrusionOk="0">
                    <a:moveTo>
                      <a:pt x="1111" y="1"/>
                    </a:moveTo>
                    <a:cubicBezTo>
                      <a:pt x="1100" y="61"/>
                      <a:pt x="1106" y="871"/>
                      <a:pt x="991" y="1501"/>
                    </a:cubicBezTo>
                    <a:cubicBezTo>
                      <a:pt x="991" y="1501"/>
                      <a:pt x="816" y="1167"/>
                      <a:pt x="394" y="116"/>
                    </a:cubicBezTo>
                    <a:lnTo>
                      <a:pt x="394" y="116"/>
                    </a:lnTo>
                    <a:cubicBezTo>
                      <a:pt x="389" y="171"/>
                      <a:pt x="580" y="1145"/>
                      <a:pt x="849" y="1621"/>
                    </a:cubicBezTo>
                    <a:cubicBezTo>
                      <a:pt x="761" y="1572"/>
                      <a:pt x="487" y="1369"/>
                      <a:pt x="0" y="587"/>
                    </a:cubicBezTo>
                    <a:lnTo>
                      <a:pt x="0" y="587"/>
                    </a:lnTo>
                    <a:cubicBezTo>
                      <a:pt x="11" y="926"/>
                      <a:pt x="783" y="1971"/>
                      <a:pt x="783" y="1971"/>
                    </a:cubicBezTo>
                    <a:cubicBezTo>
                      <a:pt x="783" y="1971"/>
                      <a:pt x="914" y="2152"/>
                      <a:pt x="1073" y="2152"/>
                    </a:cubicBezTo>
                    <a:cubicBezTo>
                      <a:pt x="1151" y="2152"/>
                      <a:pt x="1235" y="2109"/>
                      <a:pt x="1314" y="1982"/>
                    </a:cubicBezTo>
                    <a:cubicBezTo>
                      <a:pt x="1560" y="1594"/>
                      <a:pt x="1741" y="773"/>
                      <a:pt x="1681" y="307"/>
                    </a:cubicBezTo>
                    <a:lnTo>
                      <a:pt x="1681" y="307"/>
                    </a:lnTo>
                    <a:cubicBezTo>
                      <a:pt x="1659" y="822"/>
                      <a:pt x="1210" y="1528"/>
                      <a:pt x="1210" y="1528"/>
                    </a:cubicBezTo>
                    <a:cubicBezTo>
                      <a:pt x="1210" y="1528"/>
                      <a:pt x="1336" y="52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22"/>
              <p:cNvSpPr/>
              <p:nvPr/>
            </p:nvSpPr>
            <p:spPr>
              <a:xfrm rot="-6541634">
                <a:off x="1553712" y="4651063"/>
                <a:ext cx="406101" cy="319633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2473" extrusionOk="0">
                    <a:moveTo>
                      <a:pt x="930" y="0"/>
                    </a:moveTo>
                    <a:cubicBezTo>
                      <a:pt x="738" y="0"/>
                      <a:pt x="571" y="161"/>
                      <a:pt x="739" y="441"/>
                    </a:cubicBezTo>
                    <a:cubicBezTo>
                      <a:pt x="718" y="440"/>
                      <a:pt x="698" y="439"/>
                      <a:pt x="679" y="439"/>
                    </a:cubicBezTo>
                    <a:cubicBezTo>
                      <a:pt x="198" y="439"/>
                      <a:pt x="81" y="822"/>
                      <a:pt x="465" y="1169"/>
                    </a:cubicBezTo>
                    <a:cubicBezTo>
                      <a:pt x="0" y="1219"/>
                      <a:pt x="17" y="2007"/>
                      <a:pt x="515" y="2045"/>
                    </a:cubicBezTo>
                    <a:cubicBezTo>
                      <a:pt x="418" y="2131"/>
                      <a:pt x="315" y="2472"/>
                      <a:pt x="840" y="2472"/>
                    </a:cubicBezTo>
                    <a:cubicBezTo>
                      <a:pt x="848" y="2472"/>
                      <a:pt x="856" y="2472"/>
                      <a:pt x="865" y="2472"/>
                    </a:cubicBezTo>
                    <a:cubicBezTo>
                      <a:pt x="1423" y="2450"/>
                      <a:pt x="1971" y="2308"/>
                      <a:pt x="2474" y="2061"/>
                    </a:cubicBezTo>
                    <a:cubicBezTo>
                      <a:pt x="2671" y="1957"/>
                      <a:pt x="3142" y="1667"/>
                      <a:pt x="2551" y="1021"/>
                    </a:cubicBezTo>
                    <a:cubicBezTo>
                      <a:pt x="1899" y="321"/>
                      <a:pt x="1254" y="80"/>
                      <a:pt x="1029" y="14"/>
                    </a:cubicBezTo>
                    <a:cubicBezTo>
                      <a:pt x="996" y="5"/>
                      <a:pt x="963" y="0"/>
                      <a:pt x="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22"/>
              <p:cNvSpPr/>
              <p:nvPr/>
            </p:nvSpPr>
            <p:spPr>
              <a:xfrm rot="-6541634">
                <a:off x="1601465" y="4644412"/>
                <a:ext cx="302960" cy="2188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693" extrusionOk="0">
                    <a:moveTo>
                      <a:pt x="663" y="1"/>
                    </a:moveTo>
                    <a:cubicBezTo>
                      <a:pt x="1134" y="220"/>
                      <a:pt x="1615" y="904"/>
                      <a:pt x="1615" y="904"/>
                    </a:cubicBezTo>
                    <a:cubicBezTo>
                      <a:pt x="1615" y="904"/>
                      <a:pt x="748" y="417"/>
                      <a:pt x="178" y="417"/>
                    </a:cubicBezTo>
                    <a:cubicBezTo>
                      <a:pt x="172" y="417"/>
                      <a:pt x="166" y="417"/>
                      <a:pt x="159" y="417"/>
                    </a:cubicBezTo>
                    <a:cubicBezTo>
                      <a:pt x="214" y="450"/>
                      <a:pt x="964" y="751"/>
                      <a:pt x="1506" y="1096"/>
                    </a:cubicBezTo>
                    <a:cubicBezTo>
                      <a:pt x="1506" y="1096"/>
                      <a:pt x="1217" y="1125"/>
                      <a:pt x="389" y="1125"/>
                    </a:cubicBezTo>
                    <a:cubicBezTo>
                      <a:pt x="271" y="1125"/>
                      <a:pt x="142" y="1124"/>
                      <a:pt x="1" y="1123"/>
                    </a:cubicBezTo>
                    <a:lnTo>
                      <a:pt x="1" y="1123"/>
                    </a:lnTo>
                    <a:cubicBezTo>
                      <a:pt x="38" y="1146"/>
                      <a:pt x="756" y="1290"/>
                      <a:pt x="1305" y="1290"/>
                    </a:cubicBezTo>
                    <a:cubicBezTo>
                      <a:pt x="1399" y="1290"/>
                      <a:pt x="1487" y="1286"/>
                      <a:pt x="1566" y="1276"/>
                    </a:cubicBezTo>
                    <a:lnTo>
                      <a:pt x="1566" y="1276"/>
                    </a:lnTo>
                    <a:cubicBezTo>
                      <a:pt x="1484" y="1337"/>
                      <a:pt x="1194" y="1512"/>
                      <a:pt x="285" y="1665"/>
                    </a:cubicBezTo>
                    <a:cubicBezTo>
                      <a:pt x="336" y="1684"/>
                      <a:pt x="410" y="1692"/>
                      <a:pt x="500" y="1692"/>
                    </a:cubicBezTo>
                    <a:cubicBezTo>
                      <a:pt x="972" y="1692"/>
                      <a:pt x="1862" y="1468"/>
                      <a:pt x="1862" y="1468"/>
                    </a:cubicBezTo>
                    <a:cubicBezTo>
                      <a:pt x="1862" y="1468"/>
                      <a:pt x="2343" y="1353"/>
                      <a:pt x="2075" y="981"/>
                    </a:cubicBezTo>
                    <a:cubicBezTo>
                      <a:pt x="1807" y="603"/>
                      <a:pt x="1117" y="127"/>
                      <a:pt x="6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22"/>
              <p:cNvSpPr/>
              <p:nvPr/>
            </p:nvSpPr>
            <p:spPr>
              <a:xfrm rot="-6541634">
                <a:off x="1665383" y="4516973"/>
                <a:ext cx="165568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282" extrusionOk="0">
                    <a:moveTo>
                      <a:pt x="641" y="0"/>
                    </a:moveTo>
                    <a:cubicBezTo>
                      <a:pt x="285" y="0"/>
                      <a:pt x="0" y="285"/>
                      <a:pt x="0" y="641"/>
                    </a:cubicBezTo>
                    <a:cubicBezTo>
                      <a:pt x="0" y="996"/>
                      <a:pt x="285" y="1281"/>
                      <a:pt x="641" y="1281"/>
                    </a:cubicBezTo>
                    <a:cubicBezTo>
                      <a:pt x="996" y="1281"/>
                      <a:pt x="1281" y="996"/>
                      <a:pt x="1281" y="641"/>
                    </a:cubicBezTo>
                    <a:cubicBezTo>
                      <a:pt x="1281" y="285"/>
                      <a:pt x="996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22"/>
              <p:cNvSpPr/>
              <p:nvPr/>
            </p:nvSpPr>
            <p:spPr>
              <a:xfrm rot="-6541634">
                <a:off x="635100" y="3258219"/>
                <a:ext cx="161432" cy="36590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831" extrusionOk="0">
                    <a:moveTo>
                      <a:pt x="389" y="1"/>
                    </a:moveTo>
                    <a:lnTo>
                      <a:pt x="356" y="6"/>
                    </a:lnTo>
                    <a:cubicBezTo>
                      <a:pt x="356" y="6"/>
                      <a:pt x="0" y="795"/>
                      <a:pt x="33" y="1096"/>
                    </a:cubicBezTo>
                    <a:cubicBezTo>
                      <a:pt x="60" y="1397"/>
                      <a:pt x="131" y="1648"/>
                      <a:pt x="1111" y="2831"/>
                    </a:cubicBezTo>
                    <a:cubicBezTo>
                      <a:pt x="1122" y="2568"/>
                      <a:pt x="1248" y="2048"/>
                      <a:pt x="1248" y="1227"/>
                    </a:cubicBezTo>
                    <a:cubicBezTo>
                      <a:pt x="1248" y="406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22"/>
              <p:cNvSpPr/>
              <p:nvPr/>
            </p:nvSpPr>
            <p:spPr>
              <a:xfrm rot="-6541634">
                <a:off x="577456" y="3362712"/>
                <a:ext cx="94869" cy="176296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64" extrusionOk="0">
                    <a:moveTo>
                      <a:pt x="11" y="1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0" y="12"/>
                      <a:pt x="0" y="23"/>
                      <a:pt x="6" y="28"/>
                    </a:cubicBezTo>
                    <a:cubicBezTo>
                      <a:pt x="11" y="33"/>
                      <a:pt x="701" y="581"/>
                      <a:pt x="684" y="1347"/>
                    </a:cubicBezTo>
                    <a:cubicBezTo>
                      <a:pt x="679" y="1353"/>
                      <a:pt x="690" y="1358"/>
                      <a:pt x="695" y="1364"/>
                    </a:cubicBezTo>
                    <a:cubicBezTo>
                      <a:pt x="706" y="1364"/>
                      <a:pt x="712" y="1358"/>
                      <a:pt x="712" y="1347"/>
                    </a:cubicBezTo>
                    <a:cubicBezTo>
                      <a:pt x="734" y="570"/>
                      <a:pt x="27" y="12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22"/>
              <p:cNvSpPr/>
              <p:nvPr/>
            </p:nvSpPr>
            <p:spPr>
              <a:xfrm rot="-6541634">
                <a:off x="619731" y="3331356"/>
                <a:ext cx="83624" cy="24066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62" extrusionOk="0">
                    <a:moveTo>
                      <a:pt x="11" y="0"/>
                    </a:moveTo>
                    <a:cubicBezTo>
                      <a:pt x="11" y="0"/>
                      <a:pt x="6" y="0"/>
                      <a:pt x="6" y="6"/>
                    </a:cubicBezTo>
                    <a:cubicBezTo>
                      <a:pt x="0" y="11"/>
                      <a:pt x="0" y="16"/>
                      <a:pt x="6" y="22"/>
                    </a:cubicBezTo>
                    <a:cubicBezTo>
                      <a:pt x="597" y="619"/>
                      <a:pt x="613" y="1834"/>
                      <a:pt x="613" y="1845"/>
                    </a:cubicBezTo>
                    <a:cubicBezTo>
                      <a:pt x="613" y="1856"/>
                      <a:pt x="624" y="1861"/>
                      <a:pt x="630" y="1861"/>
                    </a:cubicBezTo>
                    <a:cubicBezTo>
                      <a:pt x="641" y="1861"/>
                      <a:pt x="646" y="1850"/>
                      <a:pt x="646" y="1845"/>
                    </a:cubicBezTo>
                    <a:cubicBezTo>
                      <a:pt x="646" y="1834"/>
                      <a:pt x="630" y="608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22"/>
              <p:cNvSpPr/>
              <p:nvPr/>
            </p:nvSpPr>
            <p:spPr>
              <a:xfrm rot="-6541634">
                <a:off x="632406" y="3358006"/>
                <a:ext cx="57516" cy="21688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678" extrusionOk="0">
                    <a:moveTo>
                      <a:pt x="17" y="1"/>
                    </a:moveTo>
                    <a:cubicBezTo>
                      <a:pt x="15" y="1"/>
                      <a:pt x="13" y="1"/>
                      <a:pt x="12" y="3"/>
                    </a:cubicBezTo>
                    <a:cubicBezTo>
                      <a:pt x="1" y="3"/>
                      <a:pt x="1" y="14"/>
                      <a:pt x="6" y="19"/>
                    </a:cubicBezTo>
                    <a:cubicBezTo>
                      <a:pt x="362" y="627"/>
                      <a:pt x="417" y="1656"/>
                      <a:pt x="417" y="1661"/>
                    </a:cubicBezTo>
                    <a:cubicBezTo>
                      <a:pt x="417" y="1672"/>
                      <a:pt x="422" y="1678"/>
                      <a:pt x="428" y="1678"/>
                    </a:cubicBezTo>
                    <a:cubicBezTo>
                      <a:pt x="439" y="1678"/>
                      <a:pt x="444" y="1672"/>
                      <a:pt x="444" y="1661"/>
                    </a:cubicBezTo>
                    <a:cubicBezTo>
                      <a:pt x="444" y="1650"/>
                      <a:pt x="395" y="621"/>
                      <a:pt x="28" y="8"/>
                    </a:cubicBezTo>
                    <a:cubicBezTo>
                      <a:pt x="24" y="4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22"/>
              <p:cNvSpPr/>
              <p:nvPr/>
            </p:nvSpPr>
            <p:spPr>
              <a:xfrm rot="-6541634">
                <a:off x="644646" y="3390418"/>
                <a:ext cx="31925" cy="18689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446" extrusionOk="0">
                    <a:moveTo>
                      <a:pt x="11" y="0"/>
                    </a:moveTo>
                    <a:cubicBezTo>
                      <a:pt x="6" y="0"/>
                      <a:pt x="1" y="11"/>
                      <a:pt x="6" y="17"/>
                    </a:cubicBezTo>
                    <a:cubicBezTo>
                      <a:pt x="154" y="471"/>
                      <a:pt x="219" y="947"/>
                      <a:pt x="187" y="1429"/>
                    </a:cubicBezTo>
                    <a:cubicBezTo>
                      <a:pt x="181" y="1435"/>
                      <a:pt x="187" y="1440"/>
                      <a:pt x="198" y="1446"/>
                    </a:cubicBezTo>
                    <a:cubicBezTo>
                      <a:pt x="203" y="1446"/>
                      <a:pt x="214" y="1440"/>
                      <a:pt x="214" y="1429"/>
                    </a:cubicBezTo>
                    <a:cubicBezTo>
                      <a:pt x="247" y="947"/>
                      <a:pt x="181" y="466"/>
                      <a:pt x="28" y="11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22"/>
              <p:cNvSpPr/>
              <p:nvPr/>
            </p:nvSpPr>
            <p:spPr>
              <a:xfrm rot="-6541634">
                <a:off x="655843" y="3425902"/>
                <a:ext cx="7238" cy="159235"/>
              </a:xfrm>
              <a:custGeom>
                <a:avLst/>
                <a:gdLst/>
                <a:ahLst/>
                <a:cxnLst/>
                <a:rect l="l" t="t" r="r" b="b"/>
                <a:pathLst>
                  <a:path w="56" h="1232" extrusionOk="0">
                    <a:moveTo>
                      <a:pt x="33" y="0"/>
                    </a:moveTo>
                    <a:cubicBezTo>
                      <a:pt x="28" y="0"/>
                      <a:pt x="22" y="6"/>
                      <a:pt x="22" y="11"/>
                    </a:cubicBezTo>
                    <a:cubicBezTo>
                      <a:pt x="0" y="438"/>
                      <a:pt x="6" y="980"/>
                      <a:pt x="6" y="1155"/>
                    </a:cubicBezTo>
                    <a:lnTo>
                      <a:pt x="6" y="1215"/>
                    </a:lnTo>
                    <a:cubicBezTo>
                      <a:pt x="6" y="1221"/>
                      <a:pt x="11" y="1232"/>
                      <a:pt x="17" y="1232"/>
                    </a:cubicBezTo>
                    <a:cubicBezTo>
                      <a:pt x="28" y="1232"/>
                      <a:pt x="33" y="1226"/>
                      <a:pt x="33" y="1215"/>
                    </a:cubicBezTo>
                    <a:lnTo>
                      <a:pt x="33" y="1155"/>
                    </a:lnTo>
                    <a:cubicBezTo>
                      <a:pt x="33" y="980"/>
                      <a:pt x="33" y="438"/>
                      <a:pt x="55" y="17"/>
                    </a:cubicBezTo>
                    <a:cubicBezTo>
                      <a:pt x="55" y="6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22"/>
              <p:cNvSpPr/>
              <p:nvPr/>
            </p:nvSpPr>
            <p:spPr>
              <a:xfrm rot="-6541634">
                <a:off x="529072" y="3562250"/>
                <a:ext cx="322089" cy="20744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1605" extrusionOk="0">
                    <a:moveTo>
                      <a:pt x="1774" y="0"/>
                    </a:moveTo>
                    <a:cubicBezTo>
                      <a:pt x="1599" y="0"/>
                      <a:pt x="1434" y="14"/>
                      <a:pt x="1336" y="55"/>
                    </a:cubicBezTo>
                    <a:cubicBezTo>
                      <a:pt x="1057" y="176"/>
                      <a:pt x="833" y="313"/>
                      <a:pt x="1" y="1604"/>
                    </a:cubicBezTo>
                    <a:cubicBezTo>
                      <a:pt x="253" y="1533"/>
                      <a:pt x="783" y="1500"/>
                      <a:pt x="1572" y="1259"/>
                    </a:cubicBezTo>
                    <a:cubicBezTo>
                      <a:pt x="2360" y="1019"/>
                      <a:pt x="2491" y="77"/>
                      <a:pt x="2491" y="77"/>
                    </a:cubicBezTo>
                    <a:lnTo>
                      <a:pt x="2475" y="50"/>
                    </a:lnTo>
                    <a:cubicBezTo>
                      <a:pt x="2475" y="50"/>
                      <a:pt x="2107" y="0"/>
                      <a:pt x="1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22"/>
              <p:cNvSpPr/>
              <p:nvPr/>
            </p:nvSpPr>
            <p:spPr>
              <a:xfrm rot="-6541634">
                <a:off x="572768" y="3521945"/>
                <a:ext cx="143079" cy="139331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78" extrusionOk="0">
                    <a:moveTo>
                      <a:pt x="1090" y="1"/>
                    </a:moveTo>
                    <a:cubicBezTo>
                      <a:pt x="1089" y="1"/>
                      <a:pt x="1087" y="2"/>
                      <a:pt x="1084" y="5"/>
                    </a:cubicBezTo>
                    <a:cubicBezTo>
                      <a:pt x="1079" y="5"/>
                      <a:pt x="1074" y="5"/>
                      <a:pt x="1074" y="10"/>
                    </a:cubicBezTo>
                    <a:cubicBezTo>
                      <a:pt x="1074" y="21"/>
                      <a:pt x="751" y="842"/>
                      <a:pt x="12" y="1050"/>
                    </a:cubicBezTo>
                    <a:cubicBezTo>
                      <a:pt x="6" y="1050"/>
                      <a:pt x="1" y="1056"/>
                      <a:pt x="6" y="1067"/>
                    </a:cubicBezTo>
                    <a:cubicBezTo>
                      <a:pt x="6" y="1072"/>
                      <a:pt x="12" y="1078"/>
                      <a:pt x="23" y="1078"/>
                    </a:cubicBezTo>
                    <a:cubicBezTo>
                      <a:pt x="772" y="870"/>
                      <a:pt x="1101" y="32"/>
                      <a:pt x="1101" y="21"/>
                    </a:cubicBezTo>
                    <a:cubicBezTo>
                      <a:pt x="1106" y="16"/>
                      <a:pt x="1101" y="5"/>
                      <a:pt x="1095" y="5"/>
                    </a:cubicBezTo>
                    <a:cubicBezTo>
                      <a:pt x="1093" y="2"/>
                      <a:pt x="1091" y="1"/>
                      <a:pt x="1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22"/>
              <p:cNvSpPr/>
              <p:nvPr/>
            </p:nvSpPr>
            <p:spPr>
              <a:xfrm rot="-6541634">
                <a:off x="551810" y="3550597"/>
                <a:ext cx="207316" cy="149929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160" extrusionOk="0">
                    <a:moveTo>
                      <a:pt x="1582" y="1"/>
                    </a:moveTo>
                    <a:cubicBezTo>
                      <a:pt x="1577" y="1"/>
                      <a:pt x="1571" y="6"/>
                      <a:pt x="1571" y="12"/>
                    </a:cubicBezTo>
                    <a:cubicBezTo>
                      <a:pt x="1177" y="756"/>
                      <a:pt x="22" y="1128"/>
                      <a:pt x="11" y="1134"/>
                    </a:cubicBezTo>
                    <a:cubicBezTo>
                      <a:pt x="0" y="1134"/>
                      <a:pt x="0" y="1145"/>
                      <a:pt x="0" y="1150"/>
                    </a:cubicBezTo>
                    <a:cubicBezTo>
                      <a:pt x="3" y="1157"/>
                      <a:pt x="9" y="1159"/>
                      <a:pt x="13" y="1159"/>
                    </a:cubicBezTo>
                    <a:cubicBezTo>
                      <a:pt x="17" y="1159"/>
                      <a:pt x="20" y="1158"/>
                      <a:pt x="22" y="1156"/>
                    </a:cubicBezTo>
                    <a:cubicBezTo>
                      <a:pt x="33" y="1150"/>
                      <a:pt x="1199" y="772"/>
                      <a:pt x="1599" y="23"/>
                    </a:cubicBezTo>
                    <a:cubicBezTo>
                      <a:pt x="1604" y="12"/>
                      <a:pt x="1599" y="6"/>
                      <a:pt x="1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22"/>
              <p:cNvSpPr/>
              <p:nvPr/>
            </p:nvSpPr>
            <p:spPr>
              <a:xfrm rot="-6541634">
                <a:off x="544877" y="3571016"/>
                <a:ext cx="192581" cy="118134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914" extrusionOk="0">
                    <a:moveTo>
                      <a:pt x="1476" y="1"/>
                    </a:moveTo>
                    <a:cubicBezTo>
                      <a:pt x="1473" y="1"/>
                      <a:pt x="1470" y="2"/>
                      <a:pt x="1467" y="5"/>
                    </a:cubicBezTo>
                    <a:lnTo>
                      <a:pt x="1462" y="5"/>
                    </a:lnTo>
                    <a:cubicBezTo>
                      <a:pt x="991" y="530"/>
                      <a:pt x="22" y="886"/>
                      <a:pt x="11" y="886"/>
                    </a:cubicBezTo>
                    <a:cubicBezTo>
                      <a:pt x="6" y="886"/>
                      <a:pt x="0" y="891"/>
                      <a:pt x="6" y="902"/>
                    </a:cubicBezTo>
                    <a:cubicBezTo>
                      <a:pt x="6" y="908"/>
                      <a:pt x="17" y="913"/>
                      <a:pt x="22" y="913"/>
                    </a:cubicBezTo>
                    <a:cubicBezTo>
                      <a:pt x="33" y="908"/>
                      <a:pt x="1002" y="557"/>
                      <a:pt x="1484" y="27"/>
                    </a:cubicBezTo>
                    <a:cubicBezTo>
                      <a:pt x="1489" y="21"/>
                      <a:pt x="1489" y="10"/>
                      <a:pt x="1484" y="5"/>
                    </a:cubicBezTo>
                    <a:cubicBezTo>
                      <a:pt x="1481" y="2"/>
                      <a:pt x="1478" y="1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22"/>
              <p:cNvSpPr/>
              <p:nvPr/>
            </p:nvSpPr>
            <p:spPr>
              <a:xfrm rot="-6541634">
                <a:off x="536467" y="3595169"/>
                <a:ext cx="172031" cy="803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22" extrusionOk="0">
                    <a:moveTo>
                      <a:pt x="1313" y="1"/>
                    </a:moveTo>
                    <a:cubicBezTo>
                      <a:pt x="1311" y="1"/>
                      <a:pt x="1310" y="2"/>
                      <a:pt x="1308" y="3"/>
                    </a:cubicBezTo>
                    <a:cubicBezTo>
                      <a:pt x="920" y="282"/>
                      <a:pt x="482" y="485"/>
                      <a:pt x="16" y="589"/>
                    </a:cubicBezTo>
                    <a:cubicBezTo>
                      <a:pt x="5" y="594"/>
                      <a:pt x="0" y="600"/>
                      <a:pt x="5" y="611"/>
                    </a:cubicBezTo>
                    <a:cubicBezTo>
                      <a:pt x="5" y="616"/>
                      <a:pt x="11" y="622"/>
                      <a:pt x="22" y="622"/>
                    </a:cubicBezTo>
                    <a:cubicBezTo>
                      <a:pt x="493" y="512"/>
                      <a:pt x="931" y="310"/>
                      <a:pt x="1325" y="25"/>
                    </a:cubicBezTo>
                    <a:cubicBezTo>
                      <a:pt x="1330" y="20"/>
                      <a:pt x="1330" y="14"/>
                      <a:pt x="1325" y="9"/>
                    </a:cubicBezTo>
                    <a:cubicBezTo>
                      <a:pt x="1321" y="5"/>
                      <a:pt x="1317" y="1"/>
                      <a:pt x="1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22"/>
              <p:cNvSpPr/>
              <p:nvPr/>
            </p:nvSpPr>
            <p:spPr>
              <a:xfrm rot="-6541634">
                <a:off x="527208" y="3615413"/>
                <a:ext cx="152902" cy="47693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369" extrusionOk="0">
                    <a:moveTo>
                      <a:pt x="1170" y="0"/>
                    </a:moveTo>
                    <a:cubicBezTo>
                      <a:pt x="1169" y="0"/>
                      <a:pt x="1167" y="1"/>
                      <a:pt x="1166" y="2"/>
                    </a:cubicBezTo>
                    <a:lnTo>
                      <a:pt x="1128" y="13"/>
                    </a:lnTo>
                    <a:cubicBezTo>
                      <a:pt x="723" y="112"/>
                      <a:pt x="230" y="270"/>
                      <a:pt x="66" y="320"/>
                    </a:cubicBezTo>
                    <a:lnTo>
                      <a:pt x="11" y="336"/>
                    </a:lnTo>
                    <a:cubicBezTo>
                      <a:pt x="6" y="342"/>
                      <a:pt x="0" y="347"/>
                      <a:pt x="0" y="358"/>
                    </a:cubicBezTo>
                    <a:cubicBezTo>
                      <a:pt x="0" y="364"/>
                      <a:pt x="11" y="369"/>
                      <a:pt x="16" y="369"/>
                    </a:cubicBezTo>
                    <a:lnTo>
                      <a:pt x="77" y="347"/>
                    </a:lnTo>
                    <a:cubicBezTo>
                      <a:pt x="246" y="298"/>
                      <a:pt x="761" y="134"/>
                      <a:pt x="1171" y="30"/>
                    </a:cubicBezTo>
                    <a:cubicBezTo>
                      <a:pt x="1177" y="30"/>
                      <a:pt x="1182" y="19"/>
                      <a:pt x="1182" y="13"/>
                    </a:cubicBezTo>
                    <a:cubicBezTo>
                      <a:pt x="1178" y="5"/>
                      <a:pt x="1174" y="0"/>
                      <a:pt x="1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22"/>
              <p:cNvSpPr/>
              <p:nvPr/>
            </p:nvSpPr>
            <p:spPr>
              <a:xfrm rot="-6541634">
                <a:off x="315275" y="3610948"/>
                <a:ext cx="299341" cy="236914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8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214"/>
                      <a:pt x="367" y="701"/>
                      <a:pt x="865" y="1352"/>
                    </a:cubicBezTo>
                    <a:cubicBezTo>
                      <a:pt x="1170" y="1754"/>
                      <a:pt x="1637" y="1832"/>
                      <a:pt x="1953" y="1832"/>
                    </a:cubicBezTo>
                    <a:cubicBezTo>
                      <a:pt x="2154" y="1832"/>
                      <a:pt x="2294" y="1801"/>
                      <a:pt x="2294" y="1801"/>
                    </a:cubicBezTo>
                    <a:lnTo>
                      <a:pt x="2316" y="1774"/>
                    </a:lnTo>
                    <a:cubicBezTo>
                      <a:pt x="2316" y="1774"/>
                      <a:pt x="2124" y="936"/>
                      <a:pt x="1911" y="712"/>
                    </a:cubicBezTo>
                    <a:cubicBezTo>
                      <a:pt x="1703" y="493"/>
                      <a:pt x="1500" y="3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22"/>
              <p:cNvSpPr/>
              <p:nvPr/>
            </p:nvSpPr>
            <p:spPr>
              <a:xfrm rot="-6541634">
                <a:off x="424537" y="3615585"/>
                <a:ext cx="179786" cy="86468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669" extrusionOk="0">
                    <a:moveTo>
                      <a:pt x="6" y="0"/>
                    </a:moveTo>
                    <a:cubicBezTo>
                      <a:pt x="0" y="6"/>
                      <a:pt x="0" y="17"/>
                      <a:pt x="6" y="22"/>
                    </a:cubicBezTo>
                    <a:cubicBezTo>
                      <a:pt x="465" y="652"/>
                      <a:pt x="1363" y="668"/>
                      <a:pt x="1374" y="668"/>
                    </a:cubicBezTo>
                    <a:cubicBezTo>
                      <a:pt x="1380" y="668"/>
                      <a:pt x="1390" y="663"/>
                      <a:pt x="1390" y="652"/>
                    </a:cubicBezTo>
                    <a:cubicBezTo>
                      <a:pt x="1390" y="641"/>
                      <a:pt x="1385" y="635"/>
                      <a:pt x="1374" y="635"/>
                    </a:cubicBezTo>
                    <a:cubicBezTo>
                      <a:pt x="1363" y="635"/>
                      <a:pt x="482" y="624"/>
                      <a:pt x="33" y="6"/>
                    </a:cubicBezTo>
                    <a:cubicBezTo>
                      <a:pt x="28" y="0"/>
                      <a:pt x="22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22"/>
              <p:cNvSpPr/>
              <p:nvPr/>
            </p:nvSpPr>
            <p:spPr>
              <a:xfrm rot="-6541634">
                <a:off x="380253" y="3609418"/>
                <a:ext cx="211710" cy="1430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07" extrusionOk="0">
                    <a:moveTo>
                      <a:pt x="12" y="1"/>
                    </a:moveTo>
                    <a:lnTo>
                      <a:pt x="6" y="6"/>
                    </a:lnTo>
                    <a:cubicBezTo>
                      <a:pt x="1" y="12"/>
                      <a:pt x="1" y="17"/>
                      <a:pt x="6" y="23"/>
                    </a:cubicBezTo>
                    <a:cubicBezTo>
                      <a:pt x="12" y="34"/>
                      <a:pt x="772" y="997"/>
                      <a:pt x="1621" y="1106"/>
                    </a:cubicBezTo>
                    <a:cubicBezTo>
                      <a:pt x="1626" y="1106"/>
                      <a:pt x="1637" y="1101"/>
                      <a:pt x="1637" y="1095"/>
                    </a:cubicBezTo>
                    <a:cubicBezTo>
                      <a:pt x="1637" y="1084"/>
                      <a:pt x="1632" y="1079"/>
                      <a:pt x="1621" y="1079"/>
                    </a:cubicBezTo>
                    <a:cubicBezTo>
                      <a:pt x="789" y="964"/>
                      <a:pt x="39" y="17"/>
                      <a:pt x="28" y="6"/>
                    </a:cubicBez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22"/>
              <p:cNvSpPr/>
              <p:nvPr/>
            </p:nvSpPr>
            <p:spPr>
              <a:xfrm rot="-6541634">
                <a:off x="388812" y="3599388"/>
                <a:ext cx="176942" cy="140106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84" extrusionOk="0">
                    <a:moveTo>
                      <a:pt x="22" y="1"/>
                    </a:moveTo>
                    <a:cubicBezTo>
                      <a:pt x="20" y="1"/>
                      <a:pt x="19" y="1"/>
                      <a:pt x="17" y="3"/>
                    </a:cubicBezTo>
                    <a:lnTo>
                      <a:pt x="11" y="3"/>
                    </a:lnTo>
                    <a:cubicBezTo>
                      <a:pt x="1" y="8"/>
                      <a:pt x="1" y="19"/>
                      <a:pt x="11" y="25"/>
                    </a:cubicBezTo>
                    <a:cubicBezTo>
                      <a:pt x="17" y="36"/>
                      <a:pt x="685" y="824"/>
                      <a:pt x="1347" y="1081"/>
                    </a:cubicBezTo>
                    <a:cubicBezTo>
                      <a:pt x="1350" y="1083"/>
                      <a:pt x="1353" y="1083"/>
                      <a:pt x="1355" y="1083"/>
                    </a:cubicBezTo>
                    <a:cubicBezTo>
                      <a:pt x="1361" y="1083"/>
                      <a:pt x="1365" y="1080"/>
                      <a:pt x="1369" y="1076"/>
                    </a:cubicBezTo>
                    <a:cubicBezTo>
                      <a:pt x="1369" y="1065"/>
                      <a:pt x="1369" y="1059"/>
                      <a:pt x="1358" y="1054"/>
                    </a:cubicBezTo>
                    <a:cubicBezTo>
                      <a:pt x="701" y="796"/>
                      <a:pt x="39" y="14"/>
                      <a:pt x="33" y="8"/>
                    </a:cubicBezTo>
                    <a:cubicBezTo>
                      <a:pt x="30" y="4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22"/>
              <p:cNvSpPr/>
              <p:nvPr/>
            </p:nvSpPr>
            <p:spPr>
              <a:xfrm rot="-6541634">
                <a:off x="397970" y="3586215"/>
                <a:ext cx="134548" cy="13429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11" y="0"/>
                    </a:moveTo>
                    <a:cubicBezTo>
                      <a:pt x="1" y="6"/>
                      <a:pt x="1" y="11"/>
                      <a:pt x="6" y="22"/>
                    </a:cubicBezTo>
                    <a:cubicBezTo>
                      <a:pt x="269" y="422"/>
                      <a:pt x="614" y="767"/>
                      <a:pt x="1013" y="1035"/>
                    </a:cubicBezTo>
                    <a:cubicBezTo>
                      <a:pt x="1015" y="1037"/>
                      <a:pt x="1019" y="1039"/>
                      <a:pt x="1022" y="1039"/>
                    </a:cubicBezTo>
                    <a:cubicBezTo>
                      <a:pt x="1027" y="1039"/>
                      <a:pt x="1032" y="1036"/>
                      <a:pt x="1035" y="1029"/>
                    </a:cubicBezTo>
                    <a:cubicBezTo>
                      <a:pt x="1041" y="1024"/>
                      <a:pt x="1035" y="1019"/>
                      <a:pt x="1030" y="1013"/>
                    </a:cubicBezTo>
                    <a:cubicBezTo>
                      <a:pt x="635" y="745"/>
                      <a:pt x="291" y="405"/>
                      <a:pt x="28" y="6"/>
                    </a:cubicBezTo>
                    <a:cubicBezTo>
                      <a:pt x="22" y="0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22"/>
              <p:cNvSpPr/>
              <p:nvPr/>
            </p:nvSpPr>
            <p:spPr>
              <a:xfrm rot="-6541634">
                <a:off x="406508" y="3572819"/>
                <a:ext cx="97066" cy="12847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4" extrusionOk="0">
                    <a:moveTo>
                      <a:pt x="12" y="1"/>
                    </a:moveTo>
                    <a:cubicBezTo>
                      <a:pt x="1" y="6"/>
                      <a:pt x="1" y="17"/>
                      <a:pt x="6" y="22"/>
                    </a:cubicBezTo>
                    <a:lnTo>
                      <a:pt x="44" y="72"/>
                    </a:lnTo>
                    <a:cubicBezTo>
                      <a:pt x="154" y="208"/>
                      <a:pt x="488" y="635"/>
                      <a:pt x="729" y="986"/>
                    </a:cubicBezTo>
                    <a:cubicBezTo>
                      <a:pt x="729" y="990"/>
                      <a:pt x="734" y="993"/>
                      <a:pt x="739" y="993"/>
                    </a:cubicBezTo>
                    <a:cubicBezTo>
                      <a:pt x="741" y="993"/>
                      <a:pt x="743" y="993"/>
                      <a:pt x="745" y="991"/>
                    </a:cubicBezTo>
                    <a:cubicBezTo>
                      <a:pt x="751" y="986"/>
                      <a:pt x="751" y="975"/>
                      <a:pt x="745" y="969"/>
                    </a:cubicBezTo>
                    <a:cubicBezTo>
                      <a:pt x="504" y="619"/>
                      <a:pt x="170" y="192"/>
                      <a:pt x="61" y="50"/>
                    </a:cubicBezTo>
                    <a:lnTo>
                      <a:pt x="28" y="6"/>
                    </a:lnTo>
                    <a:cubicBezTo>
                      <a:pt x="23" y="1"/>
                      <a:pt x="17" y="1"/>
                      <a:pt x="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22"/>
              <p:cNvSpPr/>
              <p:nvPr/>
            </p:nvSpPr>
            <p:spPr>
              <a:xfrm rot="-6541634">
                <a:off x="288532" y="3266544"/>
                <a:ext cx="376503" cy="155099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1200" extrusionOk="0">
                    <a:moveTo>
                      <a:pt x="1153" y="0"/>
                    </a:moveTo>
                    <a:cubicBezTo>
                      <a:pt x="1101" y="0"/>
                      <a:pt x="1052" y="5"/>
                      <a:pt x="1002" y="10"/>
                    </a:cubicBezTo>
                    <a:cubicBezTo>
                      <a:pt x="701" y="37"/>
                      <a:pt x="1" y="541"/>
                      <a:pt x="1" y="541"/>
                    </a:cubicBezTo>
                    <a:lnTo>
                      <a:pt x="1" y="579"/>
                    </a:lnTo>
                    <a:cubicBezTo>
                      <a:pt x="1" y="579"/>
                      <a:pt x="460" y="1199"/>
                      <a:pt x="1141" y="1199"/>
                    </a:cubicBezTo>
                    <a:cubicBezTo>
                      <a:pt x="1215" y="1199"/>
                      <a:pt x="1291" y="1192"/>
                      <a:pt x="1369" y="1176"/>
                    </a:cubicBezTo>
                    <a:cubicBezTo>
                      <a:pt x="2174" y="1012"/>
                      <a:pt x="2661" y="782"/>
                      <a:pt x="2913" y="722"/>
                    </a:cubicBezTo>
                    <a:cubicBezTo>
                      <a:pt x="1788" y="109"/>
                      <a:pt x="1419" y="0"/>
                      <a:pt x="1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22"/>
              <p:cNvSpPr/>
              <p:nvPr/>
            </p:nvSpPr>
            <p:spPr>
              <a:xfrm rot="-6541634">
                <a:off x="436398" y="3386616"/>
                <a:ext cx="19038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67" extrusionOk="0">
                    <a:moveTo>
                      <a:pt x="6" y="1"/>
                    </a:moveTo>
                    <a:cubicBezTo>
                      <a:pt x="0" y="6"/>
                      <a:pt x="0" y="17"/>
                      <a:pt x="6" y="23"/>
                    </a:cubicBezTo>
                    <a:cubicBezTo>
                      <a:pt x="10" y="27"/>
                      <a:pt x="532" y="466"/>
                      <a:pt x="1167" y="466"/>
                    </a:cubicBezTo>
                    <a:cubicBezTo>
                      <a:pt x="1263" y="466"/>
                      <a:pt x="1362" y="456"/>
                      <a:pt x="1462" y="433"/>
                    </a:cubicBezTo>
                    <a:cubicBezTo>
                      <a:pt x="1467" y="433"/>
                      <a:pt x="1472" y="422"/>
                      <a:pt x="1472" y="417"/>
                    </a:cubicBezTo>
                    <a:cubicBezTo>
                      <a:pt x="1467" y="406"/>
                      <a:pt x="1462" y="406"/>
                      <a:pt x="1451" y="406"/>
                    </a:cubicBezTo>
                    <a:cubicBezTo>
                      <a:pt x="1355" y="428"/>
                      <a:pt x="1260" y="437"/>
                      <a:pt x="1168" y="437"/>
                    </a:cubicBezTo>
                    <a:cubicBezTo>
                      <a:pt x="547" y="437"/>
                      <a:pt x="32" y="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22"/>
              <p:cNvSpPr/>
              <p:nvPr/>
            </p:nvSpPr>
            <p:spPr>
              <a:xfrm rot="-6541634">
                <a:off x="380432" y="3371402"/>
                <a:ext cx="252682" cy="4200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25" extrusionOk="0">
                    <a:moveTo>
                      <a:pt x="16" y="1"/>
                    </a:moveTo>
                    <a:cubicBezTo>
                      <a:pt x="11" y="1"/>
                      <a:pt x="11" y="1"/>
                      <a:pt x="6" y="6"/>
                    </a:cubicBezTo>
                    <a:cubicBezTo>
                      <a:pt x="0" y="12"/>
                      <a:pt x="6" y="22"/>
                      <a:pt x="11" y="28"/>
                    </a:cubicBezTo>
                    <a:cubicBezTo>
                      <a:pt x="371" y="266"/>
                      <a:pt x="857" y="325"/>
                      <a:pt x="1251" y="325"/>
                    </a:cubicBezTo>
                    <a:cubicBezTo>
                      <a:pt x="1636" y="325"/>
                      <a:pt x="1932" y="269"/>
                      <a:pt x="1938" y="269"/>
                    </a:cubicBezTo>
                    <a:cubicBezTo>
                      <a:pt x="1949" y="269"/>
                      <a:pt x="1954" y="258"/>
                      <a:pt x="1949" y="252"/>
                    </a:cubicBezTo>
                    <a:cubicBezTo>
                      <a:pt x="1949" y="244"/>
                      <a:pt x="1943" y="239"/>
                      <a:pt x="1937" y="239"/>
                    </a:cubicBezTo>
                    <a:cubicBezTo>
                      <a:pt x="1936" y="239"/>
                      <a:pt x="1934" y="240"/>
                      <a:pt x="1932" y="241"/>
                    </a:cubicBezTo>
                    <a:cubicBezTo>
                      <a:pt x="1927" y="241"/>
                      <a:pt x="1636" y="296"/>
                      <a:pt x="1259" y="296"/>
                    </a:cubicBezTo>
                    <a:cubicBezTo>
                      <a:pt x="868" y="296"/>
                      <a:pt x="384" y="23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22"/>
              <p:cNvSpPr/>
              <p:nvPr/>
            </p:nvSpPr>
            <p:spPr>
              <a:xfrm rot="-6541634">
                <a:off x="384705" y="3393384"/>
                <a:ext cx="223730" cy="20938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62" extrusionOk="0">
                    <a:moveTo>
                      <a:pt x="12" y="1"/>
                    </a:moveTo>
                    <a:cubicBezTo>
                      <a:pt x="6" y="1"/>
                      <a:pt x="1" y="6"/>
                      <a:pt x="1" y="12"/>
                    </a:cubicBezTo>
                    <a:cubicBezTo>
                      <a:pt x="1" y="17"/>
                      <a:pt x="1" y="28"/>
                      <a:pt x="12" y="28"/>
                    </a:cubicBezTo>
                    <a:cubicBezTo>
                      <a:pt x="302" y="132"/>
                      <a:pt x="657" y="161"/>
                      <a:pt x="967" y="161"/>
                    </a:cubicBezTo>
                    <a:cubicBezTo>
                      <a:pt x="1376" y="161"/>
                      <a:pt x="1708" y="110"/>
                      <a:pt x="1714" y="110"/>
                    </a:cubicBezTo>
                    <a:cubicBezTo>
                      <a:pt x="1725" y="110"/>
                      <a:pt x="1730" y="99"/>
                      <a:pt x="1730" y="94"/>
                    </a:cubicBezTo>
                    <a:cubicBezTo>
                      <a:pt x="1726" y="86"/>
                      <a:pt x="1722" y="81"/>
                      <a:pt x="1716" y="81"/>
                    </a:cubicBezTo>
                    <a:cubicBezTo>
                      <a:pt x="1714" y="81"/>
                      <a:pt x="1711" y="81"/>
                      <a:pt x="1709" y="83"/>
                    </a:cubicBezTo>
                    <a:cubicBezTo>
                      <a:pt x="1702" y="83"/>
                      <a:pt x="1376" y="132"/>
                      <a:pt x="973" y="132"/>
                    </a:cubicBezTo>
                    <a:cubicBezTo>
                      <a:pt x="664" y="132"/>
                      <a:pt x="310" y="103"/>
                      <a:pt x="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22"/>
              <p:cNvSpPr/>
              <p:nvPr/>
            </p:nvSpPr>
            <p:spPr>
              <a:xfrm rot="-6541634">
                <a:off x="388028" y="3409167"/>
                <a:ext cx="188962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61" extrusionOk="0">
                    <a:moveTo>
                      <a:pt x="1440" y="0"/>
                    </a:moveTo>
                    <a:cubicBezTo>
                      <a:pt x="1123" y="87"/>
                      <a:pt x="796" y="132"/>
                      <a:pt x="467" y="132"/>
                    </a:cubicBezTo>
                    <a:cubicBezTo>
                      <a:pt x="319" y="132"/>
                      <a:pt x="170" y="123"/>
                      <a:pt x="22" y="104"/>
                    </a:cubicBezTo>
                    <a:lnTo>
                      <a:pt x="17" y="104"/>
                    </a:lnTo>
                    <a:cubicBezTo>
                      <a:pt x="1" y="104"/>
                      <a:pt x="1" y="132"/>
                      <a:pt x="17" y="132"/>
                    </a:cubicBezTo>
                    <a:cubicBezTo>
                      <a:pt x="171" y="151"/>
                      <a:pt x="326" y="161"/>
                      <a:pt x="480" y="161"/>
                    </a:cubicBezTo>
                    <a:cubicBezTo>
                      <a:pt x="806" y="161"/>
                      <a:pt x="1129" y="117"/>
                      <a:pt x="1446" y="28"/>
                    </a:cubicBezTo>
                    <a:cubicBezTo>
                      <a:pt x="1457" y="28"/>
                      <a:pt x="1462" y="17"/>
                      <a:pt x="1457" y="11"/>
                    </a:cubicBezTo>
                    <a:cubicBezTo>
                      <a:pt x="1457" y="0"/>
                      <a:pt x="1446" y="0"/>
                      <a:pt x="1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22"/>
              <p:cNvSpPr/>
              <p:nvPr/>
            </p:nvSpPr>
            <p:spPr>
              <a:xfrm rot="-6541634">
                <a:off x="391886" y="3416910"/>
                <a:ext cx="155745" cy="3722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88" extrusionOk="0">
                    <a:moveTo>
                      <a:pt x="1183" y="0"/>
                    </a:moveTo>
                    <a:lnTo>
                      <a:pt x="1128" y="11"/>
                    </a:lnTo>
                    <a:cubicBezTo>
                      <a:pt x="958" y="44"/>
                      <a:pt x="449" y="143"/>
                      <a:pt x="44" y="247"/>
                    </a:cubicBezTo>
                    <a:lnTo>
                      <a:pt x="11" y="258"/>
                    </a:lnTo>
                    <a:cubicBezTo>
                      <a:pt x="0" y="258"/>
                      <a:pt x="0" y="269"/>
                      <a:pt x="0" y="274"/>
                    </a:cubicBezTo>
                    <a:cubicBezTo>
                      <a:pt x="0" y="282"/>
                      <a:pt x="6" y="287"/>
                      <a:pt x="11" y="287"/>
                    </a:cubicBezTo>
                    <a:cubicBezTo>
                      <a:pt x="13" y="287"/>
                      <a:pt x="15" y="286"/>
                      <a:pt x="17" y="285"/>
                    </a:cubicBezTo>
                    <a:cubicBezTo>
                      <a:pt x="427" y="175"/>
                      <a:pt x="958" y="77"/>
                      <a:pt x="1133" y="39"/>
                    </a:cubicBezTo>
                    <a:lnTo>
                      <a:pt x="1194" y="28"/>
                    </a:lnTo>
                    <a:cubicBezTo>
                      <a:pt x="1199" y="28"/>
                      <a:pt x="1205" y="17"/>
                      <a:pt x="1205" y="11"/>
                    </a:cubicBezTo>
                    <a:cubicBezTo>
                      <a:pt x="1199" y="6"/>
                      <a:pt x="1194" y="0"/>
                      <a:pt x="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22"/>
              <p:cNvSpPr/>
              <p:nvPr/>
            </p:nvSpPr>
            <p:spPr>
              <a:xfrm rot="-6541634">
                <a:off x="242294" y="3370365"/>
                <a:ext cx="185473" cy="3460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677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263" y="1007"/>
                      <a:pt x="159" y="1243"/>
                      <a:pt x="83" y="1538"/>
                    </a:cubicBezTo>
                    <a:cubicBezTo>
                      <a:pt x="1" y="1834"/>
                      <a:pt x="236" y="2660"/>
                      <a:pt x="236" y="2660"/>
                    </a:cubicBezTo>
                    <a:lnTo>
                      <a:pt x="263" y="2677"/>
                    </a:lnTo>
                    <a:cubicBezTo>
                      <a:pt x="263" y="2677"/>
                      <a:pt x="1183" y="2414"/>
                      <a:pt x="1309" y="1604"/>
                    </a:cubicBezTo>
                    <a:cubicBezTo>
                      <a:pt x="1435" y="788"/>
                      <a:pt x="1391" y="257"/>
                      <a:pt x="1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22"/>
              <p:cNvSpPr/>
              <p:nvPr/>
            </p:nvSpPr>
            <p:spPr>
              <a:xfrm rot="-6541634">
                <a:off x="357651" y="3430248"/>
                <a:ext cx="118263" cy="1600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238" extrusionOk="0">
                    <a:moveTo>
                      <a:pt x="898" y="0"/>
                    </a:moveTo>
                    <a:cubicBezTo>
                      <a:pt x="892" y="0"/>
                      <a:pt x="887" y="6"/>
                      <a:pt x="887" y="11"/>
                    </a:cubicBezTo>
                    <a:cubicBezTo>
                      <a:pt x="788" y="772"/>
                      <a:pt x="17" y="1205"/>
                      <a:pt x="11" y="1210"/>
                    </a:cubicBezTo>
                    <a:cubicBezTo>
                      <a:pt x="0" y="1210"/>
                      <a:pt x="0" y="1221"/>
                      <a:pt x="6" y="1226"/>
                    </a:cubicBezTo>
                    <a:cubicBezTo>
                      <a:pt x="6" y="1237"/>
                      <a:pt x="17" y="1237"/>
                      <a:pt x="22" y="1237"/>
                    </a:cubicBezTo>
                    <a:cubicBezTo>
                      <a:pt x="33" y="1232"/>
                      <a:pt x="816" y="789"/>
                      <a:pt x="914" y="17"/>
                    </a:cubicBezTo>
                    <a:cubicBezTo>
                      <a:pt x="914" y="6"/>
                      <a:pt x="909" y="0"/>
                      <a:pt x="9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22"/>
              <p:cNvSpPr/>
              <p:nvPr/>
            </p:nvSpPr>
            <p:spPr>
              <a:xfrm rot="-6541634">
                <a:off x="325058" y="3415050"/>
                <a:ext cx="120331" cy="225023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741" extrusionOk="0">
                    <a:moveTo>
                      <a:pt x="909" y="1"/>
                    </a:moveTo>
                    <a:cubicBezTo>
                      <a:pt x="904" y="1"/>
                      <a:pt x="898" y="6"/>
                      <a:pt x="898" y="17"/>
                    </a:cubicBezTo>
                    <a:cubicBezTo>
                      <a:pt x="898" y="28"/>
                      <a:pt x="690" y="1222"/>
                      <a:pt x="11" y="1720"/>
                    </a:cubicBezTo>
                    <a:cubicBezTo>
                      <a:pt x="0" y="1725"/>
                      <a:pt x="0" y="1731"/>
                      <a:pt x="11" y="1736"/>
                    </a:cubicBezTo>
                    <a:cubicBezTo>
                      <a:pt x="14" y="1739"/>
                      <a:pt x="17" y="1740"/>
                      <a:pt x="20" y="1740"/>
                    </a:cubicBezTo>
                    <a:cubicBezTo>
                      <a:pt x="22" y="1740"/>
                      <a:pt x="25" y="1739"/>
                      <a:pt x="28" y="1736"/>
                    </a:cubicBezTo>
                    <a:cubicBezTo>
                      <a:pt x="717" y="1238"/>
                      <a:pt x="931" y="28"/>
                      <a:pt x="931" y="17"/>
                    </a:cubicBezTo>
                    <a:cubicBezTo>
                      <a:pt x="931" y="6"/>
                      <a:pt x="925" y="1"/>
                      <a:pt x="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22"/>
              <p:cNvSpPr/>
              <p:nvPr/>
            </p:nvSpPr>
            <p:spPr>
              <a:xfrm rot="-6541634">
                <a:off x="346792" y="3437194"/>
                <a:ext cx="90733" cy="20589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593" extrusionOk="0">
                    <a:moveTo>
                      <a:pt x="680" y="1"/>
                    </a:moveTo>
                    <a:cubicBezTo>
                      <a:pt x="674" y="6"/>
                      <a:pt x="674" y="6"/>
                      <a:pt x="674" y="12"/>
                    </a:cubicBezTo>
                    <a:cubicBezTo>
                      <a:pt x="669" y="23"/>
                      <a:pt x="461" y="1030"/>
                      <a:pt x="6" y="1572"/>
                    </a:cubicBezTo>
                    <a:cubicBezTo>
                      <a:pt x="1" y="1577"/>
                      <a:pt x="1" y="1583"/>
                      <a:pt x="6" y="1588"/>
                    </a:cubicBezTo>
                    <a:cubicBezTo>
                      <a:pt x="9" y="1591"/>
                      <a:pt x="13" y="1592"/>
                      <a:pt x="17" y="1592"/>
                    </a:cubicBezTo>
                    <a:cubicBezTo>
                      <a:pt x="21" y="1592"/>
                      <a:pt x="25" y="1591"/>
                      <a:pt x="28" y="1588"/>
                    </a:cubicBezTo>
                    <a:cubicBezTo>
                      <a:pt x="488" y="1046"/>
                      <a:pt x="701" y="34"/>
                      <a:pt x="701" y="23"/>
                    </a:cubicBezTo>
                    <a:cubicBezTo>
                      <a:pt x="701" y="12"/>
                      <a:pt x="696" y="6"/>
                      <a:pt x="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22"/>
              <p:cNvSpPr/>
              <p:nvPr/>
            </p:nvSpPr>
            <p:spPr>
              <a:xfrm rot="-6541634">
                <a:off x="374061" y="3466898"/>
                <a:ext cx="55965" cy="18082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99" extrusionOk="0">
                    <a:moveTo>
                      <a:pt x="411" y="1"/>
                    </a:moveTo>
                    <a:cubicBezTo>
                      <a:pt x="405" y="1"/>
                      <a:pt x="400" y="6"/>
                      <a:pt x="400" y="17"/>
                    </a:cubicBezTo>
                    <a:cubicBezTo>
                      <a:pt x="362" y="494"/>
                      <a:pt x="225" y="953"/>
                      <a:pt x="6" y="1375"/>
                    </a:cubicBezTo>
                    <a:cubicBezTo>
                      <a:pt x="0" y="1386"/>
                      <a:pt x="0" y="1391"/>
                      <a:pt x="11" y="1397"/>
                    </a:cubicBezTo>
                    <a:cubicBezTo>
                      <a:pt x="13" y="1398"/>
                      <a:pt x="15" y="1399"/>
                      <a:pt x="17" y="1399"/>
                    </a:cubicBezTo>
                    <a:cubicBezTo>
                      <a:pt x="22" y="1399"/>
                      <a:pt x="28" y="1395"/>
                      <a:pt x="28" y="1391"/>
                    </a:cubicBezTo>
                    <a:cubicBezTo>
                      <a:pt x="252" y="964"/>
                      <a:pt x="389" y="499"/>
                      <a:pt x="433" y="17"/>
                    </a:cubicBezTo>
                    <a:cubicBezTo>
                      <a:pt x="433" y="6"/>
                      <a:pt x="427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22"/>
              <p:cNvSpPr/>
              <p:nvPr/>
            </p:nvSpPr>
            <p:spPr>
              <a:xfrm rot="-6541634">
                <a:off x="399856" y="3494369"/>
                <a:ext cx="26238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16" extrusionOk="0">
                    <a:moveTo>
                      <a:pt x="181" y="0"/>
                    </a:moveTo>
                    <a:cubicBezTo>
                      <a:pt x="175" y="0"/>
                      <a:pt x="170" y="6"/>
                      <a:pt x="170" y="11"/>
                    </a:cubicBezTo>
                    <a:cubicBezTo>
                      <a:pt x="170" y="17"/>
                      <a:pt x="164" y="33"/>
                      <a:pt x="159" y="71"/>
                    </a:cubicBezTo>
                    <a:cubicBezTo>
                      <a:pt x="131" y="241"/>
                      <a:pt x="44" y="777"/>
                      <a:pt x="0" y="1199"/>
                    </a:cubicBezTo>
                    <a:cubicBezTo>
                      <a:pt x="0" y="1210"/>
                      <a:pt x="6" y="1215"/>
                      <a:pt x="16" y="1215"/>
                    </a:cubicBezTo>
                    <a:cubicBezTo>
                      <a:pt x="22" y="1215"/>
                      <a:pt x="27" y="1210"/>
                      <a:pt x="33" y="1204"/>
                    </a:cubicBezTo>
                    <a:cubicBezTo>
                      <a:pt x="71" y="783"/>
                      <a:pt x="164" y="247"/>
                      <a:pt x="192" y="71"/>
                    </a:cubicBezTo>
                    <a:cubicBezTo>
                      <a:pt x="203" y="33"/>
                      <a:pt x="203" y="17"/>
                      <a:pt x="203" y="17"/>
                    </a:cubicBezTo>
                    <a:cubicBezTo>
                      <a:pt x="203" y="6"/>
                      <a:pt x="192" y="0"/>
                      <a:pt x="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22"/>
              <p:cNvSpPr/>
              <p:nvPr/>
            </p:nvSpPr>
            <p:spPr>
              <a:xfrm rot="-6541634">
                <a:off x="485696" y="3485315"/>
                <a:ext cx="99134" cy="9913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67" extrusionOk="0">
                    <a:moveTo>
                      <a:pt x="383" y="0"/>
                    </a:moveTo>
                    <a:cubicBezTo>
                      <a:pt x="170" y="0"/>
                      <a:pt x="0" y="170"/>
                      <a:pt x="0" y="384"/>
                    </a:cubicBezTo>
                    <a:cubicBezTo>
                      <a:pt x="0" y="592"/>
                      <a:pt x="170" y="767"/>
                      <a:pt x="383" y="767"/>
                    </a:cubicBezTo>
                    <a:cubicBezTo>
                      <a:pt x="591" y="767"/>
                      <a:pt x="766" y="592"/>
                      <a:pt x="766" y="384"/>
                    </a:cubicBezTo>
                    <a:cubicBezTo>
                      <a:pt x="766" y="170"/>
                      <a:pt x="591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74" name="Google Shape;6474;p22"/>
          <p:cNvGrpSpPr/>
          <p:nvPr/>
        </p:nvGrpSpPr>
        <p:grpSpPr>
          <a:xfrm rot="10279855">
            <a:off x="-57474" y="-565628"/>
            <a:ext cx="3050942" cy="1924956"/>
            <a:chOff x="238125" y="2514275"/>
            <a:chExt cx="854125" cy="538900"/>
          </a:xfrm>
        </p:grpSpPr>
        <p:sp>
          <p:nvSpPr>
            <p:cNvPr id="6475" name="Google Shape;6475;p22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2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2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2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2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2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2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2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2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2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2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2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2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2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2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2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2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2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2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2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2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2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2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2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2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2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2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2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2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2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2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2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2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2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2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2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2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2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2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2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2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2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2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2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2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2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2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2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2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2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2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2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2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2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2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2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2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2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2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2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2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2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2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2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2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2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2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2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2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2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2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2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2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2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2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2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2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2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2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2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2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2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2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2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2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2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2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2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2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2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2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2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2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2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2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2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2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2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2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2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2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2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2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2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2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2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2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2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2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2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2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2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2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2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2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2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2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2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2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2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2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2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2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2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2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2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2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2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2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2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2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2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2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2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2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2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2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2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2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2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2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2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2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2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2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2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2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2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2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2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2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2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2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2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2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2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2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2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2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2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2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2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2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2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2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2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2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2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2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2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2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2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2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2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2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2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2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2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2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2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2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2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2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2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2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2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2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2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2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2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2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2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2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2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2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2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2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2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2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2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2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2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2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2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2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2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2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2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2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2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2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2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2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2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2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2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2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2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2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2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2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2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2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2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2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2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2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2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2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2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2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2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2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2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2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2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2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2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2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2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2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2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2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2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2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2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2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2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2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2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2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2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2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2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2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2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2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2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2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2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2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2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2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2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2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2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2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2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2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2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2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2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2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2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2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2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2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2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2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2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2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2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2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2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2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2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2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2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9" name="Google Shape;6769;p22"/>
          <p:cNvGrpSpPr/>
          <p:nvPr/>
        </p:nvGrpSpPr>
        <p:grpSpPr>
          <a:xfrm>
            <a:off x="8559210" y="-212332"/>
            <a:ext cx="1205597" cy="1051927"/>
            <a:chOff x="-1033342" y="-651870"/>
            <a:chExt cx="1568154" cy="1368271"/>
          </a:xfrm>
        </p:grpSpPr>
        <p:sp>
          <p:nvSpPr>
            <p:cNvPr id="6770" name="Google Shape;6770;p22"/>
            <p:cNvSpPr/>
            <p:nvPr/>
          </p:nvSpPr>
          <p:spPr>
            <a:xfrm rot="386461">
              <a:off x="-969781" y="-574875"/>
              <a:ext cx="1441032" cy="1214280"/>
            </a:xfrm>
            <a:custGeom>
              <a:avLst/>
              <a:gdLst/>
              <a:ahLst/>
              <a:cxnLst/>
              <a:rect l="l" t="t" r="r" b="b"/>
              <a:pathLst>
                <a:path w="10308" h="8686" extrusionOk="0">
                  <a:moveTo>
                    <a:pt x="5166" y="815"/>
                  </a:moveTo>
                  <a:cubicBezTo>
                    <a:pt x="5342" y="815"/>
                    <a:pt x="5532" y="858"/>
                    <a:pt x="5699" y="966"/>
                  </a:cubicBezTo>
                  <a:cubicBezTo>
                    <a:pt x="6367" y="1399"/>
                    <a:pt x="6695" y="1875"/>
                    <a:pt x="6711" y="2220"/>
                  </a:cubicBezTo>
                  <a:cubicBezTo>
                    <a:pt x="6722" y="2445"/>
                    <a:pt x="6621" y="2532"/>
                    <a:pt x="6525" y="2532"/>
                  </a:cubicBezTo>
                  <a:cubicBezTo>
                    <a:pt x="6474" y="2532"/>
                    <a:pt x="6424" y="2508"/>
                    <a:pt x="6394" y="2466"/>
                  </a:cubicBezTo>
                  <a:cubicBezTo>
                    <a:pt x="6027" y="1968"/>
                    <a:pt x="5513" y="1601"/>
                    <a:pt x="4927" y="1415"/>
                  </a:cubicBezTo>
                  <a:lnTo>
                    <a:pt x="4927" y="1421"/>
                  </a:lnTo>
                  <a:cubicBezTo>
                    <a:pt x="4229" y="1207"/>
                    <a:pt x="4637" y="815"/>
                    <a:pt x="5166" y="815"/>
                  </a:cubicBezTo>
                  <a:close/>
                  <a:moveTo>
                    <a:pt x="3158" y="2572"/>
                  </a:moveTo>
                  <a:cubicBezTo>
                    <a:pt x="3881" y="2572"/>
                    <a:pt x="5249" y="3034"/>
                    <a:pt x="5157" y="3358"/>
                  </a:cubicBezTo>
                  <a:cubicBezTo>
                    <a:pt x="5094" y="3593"/>
                    <a:pt x="4962" y="3706"/>
                    <a:pt x="4680" y="3706"/>
                  </a:cubicBezTo>
                  <a:cubicBezTo>
                    <a:pt x="4521" y="3706"/>
                    <a:pt x="4314" y="3670"/>
                    <a:pt x="4046" y="3599"/>
                  </a:cubicBezTo>
                  <a:cubicBezTo>
                    <a:pt x="3668" y="3502"/>
                    <a:pt x="3267" y="3478"/>
                    <a:pt x="2963" y="3478"/>
                  </a:cubicBezTo>
                  <a:cubicBezTo>
                    <a:pt x="2667" y="3478"/>
                    <a:pt x="2464" y="3500"/>
                    <a:pt x="2464" y="3500"/>
                  </a:cubicBezTo>
                  <a:cubicBezTo>
                    <a:pt x="2464" y="3500"/>
                    <a:pt x="2323" y="3565"/>
                    <a:pt x="2204" y="3565"/>
                  </a:cubicBezTo>
                  <a:cubicBezTo>
                    <a:pt x="2114" y="3565"/>
                    <a:pt x="2038" y="3529"/>
                    <a:pt x="2042" y="3402"/>
                  </a:cubicBezTo>
                  <a:cubicBezTo>
                    <a:pt x="2053" y="3106"/>
                    <a:pt x="2322" y="2740"/>
                    <a:pt x="2907" y="2592"/>
                  </a:cubicBezTo>
                  <a:lnTo>
                    <a:pt x="2913" y="2597"/>
                  </a:lnTo>
                  <a:cubicBezTo>
                    <a:pt x="2980" y="2580"/>
                    <a:pt x="3064" y="2572"/>
                    <a:pt x="3158" y="2572"/>
                  </a:cubicBezTo>
                  <a:close/>
                  <a:moveTo>
                    <a:pt x="6383" y="4206"/>
                  </a:moveTo>
                  <a:cubicBezTo>
                    <a:pt x="6433" y="4206"/>
                    <a:pt x="6494" y="4229"/>
                    <a:pt x="6569" y="4283"/>
                  </a:cubicBezTo>
                  <a:lnTo>
                    <a:pt x="6569" y="4289"/>
                  </a:lnTo>
                  <a:cubicBezTo>
                    <a:pt x="6569" y="4289"/>
                    <a:pt x="7390" y="4803"/>
                    <a:pt x="7242" y="5203"/>
                  </a:cubicBezTo>
                  <a:cubicBezTo>
                    <a:pt x="7181" y="5373"/>
                    <a:pt x="7081" y="5445"/>
                    <a:pt x="6971" y="5445"/>
                  </a:cubicBezTo>
                  <a:cubicBezTo>
                    <a:pt x="6826" y="5445"/>
                    <a:pt x="6663" y="5321"/>
                    <a:pt x="6542" y="5132"/>
                  </a:cubicBezTo>
                  <a:cubicBezTo>
                    <a:pt x="6328" y="4803"/>
                    <a:pt x="6120" y="4573"/>
                    <a:pt x="6191" y="4398"/>
                  </a:cubicBezTo>
                  <a:cubicBezTo>
                    <a:pt x="6234" y="4285"/>
                    <a:pt x="6290" y="4206"/>
                    <a:pt x="6383" y="4206"/>
                  </a:cubicBezTo>
                  <a:close/>
                  <a:moveTo>
                    <a:pt x="2900" y="5192"/>
                  </a:moveTo>
                  <a:cubicBezTo>
                    <a:pt x="3122" y="5192"/>
                    <a:pt x="3314" y="5235"/>
                    <a:pt x="3427" y="5312"/>
                  </a:cubicBezTo>
                  <a:cubicBezTo>
                    <a:pt x="3756" y="5541"/>
                    <a:pt x="3446" y="5757"/>
                    <a:pt x="2950" y="5757"/>
                  </a:cubicBezTo>
                  <a:cubicBezTo>
                    <a:pt x="2901" y="5757"/>
                    <a:pt x="2850" y="5755"/>
                    <a:pt x="2798" y="5750"/>
                  </a:cubicBezTo>
                  <a:lnTo>
                    <a:pt x="2798" y="5756"/>
                  </a:lnTo>
                  <a:cubicBezTo>
                    <a:pt x="2746" y="5751"/>
                    <a:pt x="2692" y="5749"/>
                    <a:pt x="2639" y="5749"/>
                  </a:cubicBezTo>
                  <a:cubicBezTo>
                    <a:pt x="2135" y="5749"/>
                    <a:pt x="1581" y="5924"/>
                    <a:pt x="1512" y="5924"/>
                  </a:cubicBezTo>
                  <a:cubicBezTo>
                    <a:pt x="1507" y="5924"/>
                    <a:pt x="1504" y="5923"/>
                    <a:pt x="1506" y="5920"/>
                  </a:cubicBezTo>
                  <a:cubicBezTo>
                    <a:pt x="1777" y="5401"/>
                    <a:pt x="2412" y="5192"/>
                    <a:pt x="2900" y="5192"/>
                  </a:cubicBezTo>
                  <a:close/>
                  <a:moveTo>
                    <a:pt x="4934" y="1"/>
                  </a:moveTo>
                  <a:cubicBezTo>
                    <a:pt x="4905" y="1"/>
                    <a:pt x="4875" y="1"/>
                    <a:pt x="4845" y="3"/>
                  </a:cubicBezTo>
                  <a:cubicBezTo>
                    <a:pt x="3252" y="79"/>
                    <a:pt x="2749" y="807"/>
                    <a:pt x="2655" y="1749"/>
                  </a:cubicBezTo>
                  <a:cubicBezTo>
                    <a:pt x="2798" y="1703"/>
                    <a:pt x="2972" y="1683"/>
                    <a:pt x="3159" y="1683"/>
                  </a:cubicBezTo>
                  <a:cubicBezTo>
                    <a:pt x="3836" y="1683"/>
                    <a:pt x="4692" y="1940"/>
                    <a:pt x="4911" y="2138"/>
                  </a:cubicBezTo>
                  <a:cubicBezTo>
                    <a:pt x="5134" y="2339"/>
                    <a:pt x="4990" y="2512"/>
                    <a:pt x="4716" y="2512"/>
                  </a:cubicBezTo>
                  <a:cubicBezTo>
                    <a:pt x="4647" y="2512"/>
                    <a:pt x="4570" y="2501"/>
                    <a:pt x="4489" y="2477"/>
                  </a:cubicBezTo>
                  <a:cubicBezTo>
                    <a:pt x="4193" y="2389"/>
                    <a:pt x="3159" y="1903"/>
                    <a:pt x="2402" y="1903"/>
                  </a:cubicBezTo>
                  <a:cubicBezTo>
                    <a:pt x="2124" y="1903"/>
                    <a:pt x="1883" y="1968"/>
                    <a:pt x="1730" y="2143"/>
                  </a:cubicBezTo>
                  <a:cubicBezTo>
                    <a:pt x="964" y="3013"/>
                    <a:pt x="844" y="4748"/>
                    <a:pt x="844" y="4748"/>
                  </a:cubicBezTo>
                  <a:cubicBezTo>
                    <a:pt x="1238" y="4579"/>
                    <a:pt x="1648" y="4442"/>
                    <a:pt x="2064" y="4343"/>
                  </a:cubicBezTo>
                  <a:cubicBezTo>
                    <a:pt x="2324" y="4286"/>
                    <a:pt x="2693" y="4260"/>
                    <a:pt x="3045" y="4260"/>
                  </a:cubicBezTo>
                  <a:cubicBezTo>
                    <a:pt x="3472" y="4260"/>
                    <a:pt x="3873" y="4299"/>
                    <a:pt x="4029" y="4371"/>
                  </a:cubicBezTo>
                  <a:cubicBezTo>
                    <a:pt x="4270" y="4477"/>
                    <a:pt x="4155" y="4764"/>
                    <a:pt x="3581" y="4764"/>
                  </a:cubicBezTo>
                  <a:cubicBezTo>
                    <a:pt x="3476" y="4764"/>
                    <a:pt x="3355" y="4754"/>
                    <a:pt x="3219" y="4732"/>
                  </a:cubicBezTo>
                  <a:cubicBezTo>
                    <a:pt x="2949" y="4690"/>
                    <a:pt x="2623" y="4668"/>
                    <a:pt x="2297" y="4668"/>
                  </a:cubicBezTo>
                  <a:cubicBezTo>
                    <a:pt x="1564" y="4668"/>
                    <a:pt x="834" y="4779"/>
                    <a:pt x="751" y="5022"/>
                  </a:cubicBezTo>
                  <a:cubicBezTo>
                    <a:pt x="630" y="5378"/>
                    <a:pt x="488" y="6363"/>
                    <a:pt x="663" y="7173"/>
                  </a:cubicBezTo>
                  <a:cubicBezTo>
                    <a:pt x="663" y="7173"/>
                    <a:pt x="1774" y="6467"/>
                    <a:pt x="2028" y="6467"/>
                  </a:cubicBezTo>
                  <a:cubicBezTo>
                    <a:pt x="2087" y="6467"/>
                    <a:pt x="2100" y="6505"/>
                    <a:pt x="2042" y="6599"/>
                  </a:cubicBezTo>
                  <a:cubicBezTo>
                    <a:pt x="1" y="7693"/>
                    <a:pt x="1150" y="8651"/>
                    <a:pt x="1150" y="8651"/>
                  </a:cubicBezTo>
                  <a:cubicBezTo>
                    <a:pt x="1150" y="8651"/>
                    <a:pt x="1271" y="8671"/>
                    <a:pt x="1444" y="8671"/>
                  </a:cubicBezTo>
                  <a:cubicBezTo>
                    <a:pt x="1747" y="8671"/>
                    <a:pt x="2210" y="8609"/>
                    <a:pt x="2464" y="8268"/>
                  </a:cubicBezTo>
                  <a:cubicBezTo>
                    <a:pt x="2862" y="7746"/>
                    <a:pt x="3297" y="6521"/>
                    <a:pt x="3431" y="6521"/>
                  </a:cubicBezTo>
                  <a:cubicBezTo>
                    <a:pt x="3434" y="6521"/>
                    <a:pt x="3436" y="6521"/>
                    <a:pt x="3438" y="6522"/>
                  </a:cubicBezTo>
                  <a:cubicBezTo>
                    <a:pt x="3559" y="6566"/>
                    <a:pt x="3608" y="7660"/>
                    <a:pt x="2617" y="8684"/>
                  </a:cubicBezTo>
                  <a:cubicBezTo>
                    <a:pt x="2621" y="8685"/>
                    <a:pt x="2628" y="8685"/>
                    <a:pt x="2639" y="8685"/>
                  </a:cubicBezTo>
                  <a:cubicBezTo>
                    <a:pt x="2867" y="8685"/>
                    <a:pt x="4648" y="8476"/>
                    <a:pt x="4648" y="8476"/>
                  </a:cubicBezTo>
                  <a:cubicBezTo>
                    <a:pt x="4648" y="8476"/>
                    <a:pt x="5168" y="7452"/>
                    <a:pt x="5097" y="6741"/>
                  </a:cubicBezTo>
                  <a:cubicBezTo>
                    <a:pt x="5031" y="6029"/>
                    <a:pt x="4648" y="5383"/>
                    <a:pt x="5097" y="5318"/>
                  </a:cubicBezTo>
                  <a:cubicBezTo>
                    <a:pt x="5113" y="5315"/>
                    <a:pt x="5130" y="5314"/>
                    <a:pt x="5145" y="5314"/>
                  </a:cubicBezTo>
                  <a:cubicBezTo>
                    <a:pt x="5549" y="5314"/>
                    <a:pt x="5518" y="6184"/>
                    <a:pt x="5524" y="6801"/>
                  </a:cubicBezTo>
                  <a:cubicBezTo>
                    <a:pt x="5529" y="7436"/>
                    <a:pt x="4954" y="8476"/>
                    <a:pt x="4954" y="8476"/>
                  </a:cubicBezTo>
                  <a:cubicBezTo>
                    <a:pt x="5070" y="8493"/>
                    <a:pt x="5186" y="8501"/>
                    <a:pt x="5303" y="8501"/>
                  </a:cubicBezTo>
                  <a:cubicBezTo>
                    <a:pt x="5602" y="8501"/>
                    <a:pt x="5903" y="8447"/>
                    <a:pt x="6186" y="8345"/>
                  </a:cubicBezTo>
                  <a:cubicBezTo>
                    <a:pt x="6755" y="8137"/>
                    <a:pt x="6690" y="7365"/>
                    <a:pt x="6602" y="6807"/>
                  </a:cubicBezTo>
                  <a:cubicBezTo>
                    <a:pt x="6525" y="6279"/>
                    <a:pt x="6496" y="5698"/>
                    <a:pt x="6708" y="5698"/>
                  </a:cubicBezTo>
                  <a:cubicBezTo>
                    <a:pt x="6723" y="5698"/>
                    <a:pt x="6738" y="5701"/>
                    <a:pt x="6755" y="5706"/>
                  </a:cubicBezTo>
                  <a:cubicBezTo>
                    <a:pt x="7018" y="5794"/>
                    <a:pt x="7073" y="6380"/>
                    <a:pt x="6657" y="8164"/>
                  </a:cubicBezTo>
                  <a:cubicBezTo>
                    <a:pt x="6657" y="8164"/>
                    <a:pt x="8091" y="7535"/>
                    <a:pt x="8321" y="6856"/>
                  </a:cubicBezTo>
                  <a:cubicBezTo>
                    <a:pt x="8551" y="6177"/>
                    <a:pt x="8167" y="5690"/>
                    <a:pt x="7719" y="5143"/>
                  </a:cubicBezTo>
                  <a:cubicBezTo>
                    <a:pt x="7313" y="4648"/>
                    <a:pt x="6872" y="3639"/>
                    <a:pt x="7174" y="3639"/>
                  </a:cubicBezTo>
                  <a:cubicBezTo>
                    <a:pt x="7206" y="3639"/>
                    <a:pt x="7247" y="3651"/>
                    <a:pt x="7297" y="3676"/>
                  </a:cubicBezTo>
                  <a:cubicBezTo>
                    <a:pt x="8633" y="4332"/>
                    <a:pt x="8633" y="6341"/>
                    <a:pt x="8633" y="6341"/>
                  </a:cubicBezTo>
                  <a:cubicBezTo>
                    <a:pt x="8633" y="6341"/>
                    <a:pt x="8939" y="5947"/>
                    <a:pt x="9103" y="5006"/>
                  </a:cubicBezTo>
                  <a:cubicBezTo>
                    <a:pt x="8917" y="4447"/>
                    <a:pt x="8857" y="4081"/>
                    <a:pt x="8200" y="3687"/>
                  </a:cubicBezTo>
                  <a:cubicBezTo>
                    <a:pt x="7598" y="3326"/>
                    <a:pt x="7433" y="2859"/>
                    <a:pt x="7877" y="2859"/>
                  </a:cubicBezTo>
                  <a:cubicBezTo>
                    <a:pt x="7917" y="2859"/>
                    <a:pt x="7963" y="2863"/>
                    <a:pt x="8014" y="2871"/>
                  </a:cubicBezTo>
                  <a:cubicBezTo>
                    <a:pt x="8622" y="2975"/>
                    <a:pt x="9268" y="4081"/>
                    <a:pt x="9421" y="5044"/>
                  </a:cubicBezTo>
                  <a:cubicBezTo>
                    <a:pt x="9705" y="4480"/>
                    <a:pt x="10308" y="3079"/>
                    <a:pt x="9158" y="2280"/>
                  </a:cubicBezTo>
                  <a:cubicBezTo>
                    <a:pt x="8610" y="1895"/>
                    <a:pt x="8202" y="1794"/>
                    <a:pt x="7925" y="1794"/>
                  </a:cubicBezTo>
                  <a:cubicBezTo>
                    <a:pt x="7623" y="1794"/>
                    <a:pt x="7478" y="1913"/>
                    <a:pt x="7478" y="1913"/>
                  </a:cubicBezTo>
                  <a:cubicBezTo>
                    <a:pt x="7478" y="1913"/>
                    <a:pt x="6471" y="1"/>
                    <a:pt x="4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2"/>
            <p:cNvSpPr/>
            <p:nvPr/>
          </p:nvSpPr>
          <p:spPr>
            <a:xfrm rot="386461">
              <a:off x="-937364" y="-596011"/>
              <a:ext cx="1014789" cy="1204075"/>
            </a:xfrm>
            <a:custGeom>
              <a:avLst/>
              <a:gdLst/>
              <a:ahLst/>
              <a:cxnLst/>
              <a:rect l="l" t="t" r="r" b="b"/>
              <a:pathLst>
                <a:path w="7259" h="8613" extrusionOk="0">
                  <a:moveTo>
                    <a:pt x="4946" y="814"/>
                  </a:moveTo>
                  <a:cubicBezTo>
                    <a:pt x="5123" y="814"/>
                    <a:pt x="5313" y="858"/>
                    <a:pt x="5480" y="966"/>
                  </a:cubicBezTo>
                  <a:cubicBezTo>
                    <a:pt x="6148" y="1404"/>
                    <a:pt x="6476" y="1880"/>
                    <a:pt x="6492" y="2225"/>
                  </a:cubicBezTo>
                  <a:cubicBezTo>
                    <a:pt x="6503" y="2450"/>
                    <a:pt x="6402" y="2537"/>
                    <a:pt x="6306" y="2537"/>
                  </a:cubicBezTo>
                  <a:cubicBezTo>
                    <a:pt x="6255" y="2537"/>
                    <a:pt x="6205" y="2513"/>
                    <a:pt x="6175" y="2471"/>
                  </a:cubicBezTo>
                  <a:cubicBezTo>
                    <a:pt x="5808" y="1973"/>
                    <a:pt x="5294" y="1606"/>
                    <a:pt x="4708" y="1420"/>
                  </a:cubicBezTo>
                  <a:cubicBezTo>
                    <a:pt x="4006" y="1206"/>
                    <a:pt x="4416" y="814"/>
                    <a:pt x="4946" y="814"/>
                  </a:cubicBezTo>
                  <a:close/>
                  <a:moveTo>
                    <a:pt x="2925" y="2574"/>
                  </a:moveTo>
                  <a:cubicBezTo>
                    <a:pt x="3646" y="2574"/>
                    <a:pt x="5030" y="3037"/>
                    <a:pt x="4938" y="3363"/>
                  </a:cubicBezTo>
                  <a:cubicBezTo>
                    <a:pt x="4871" y="3597"/>
                    <a:pt x="4740" y="3709"/>
                    <a:pt x="4460" y="3709"/>
                  </a:cubicBezTo>
                  <a:cubicBezTo>
                    <a:pt x="4302" y="3709"/>
                    <a:pt x="4096" y="3673"/>
                    <a:pt x="3827" y="3604"/>
                  </a:cubicBezTo>
                  <a:cubicBezTo>
                    <a:pt x="3444" y="3503"/>
                    <a:pt x="3036" y="3478"/>
                    <a:pt x="2731" y="3478"/>
                  </a:cubicBezTo>
                  <a:cubicBezTo>
                    <a:pt x="2442" y="3478"/>
                    <a:pt x="2245" y="3500"/>
                    <a:pt x="2245" y="3500"/>
                  </a:cubicBezTo>
                  <a:cubicBezTo>
                    <a:pt x="2245" y="3500"/>
                    <a:pt x="2104" y="3564"/>
                    <a:pt x="1984" y="3564"/>
                  </a:cubicBezTo>
                  <a:cubicBezTo>
                    <a:pt x="1894" y="3564"/>
                    <a:pt x="1816" y="3528"/>
                    <a:pt x="1818" y="3401"/>
                  </a:cubicBezTo>
                  <a:cubicBezTo>
                    <a:pt x="1829" y="3106"/>
                    <a:pt x="2103" y="2745"/>
                    <a:pt x="2688" y="2597"/>
                  </a:cubicBezTo>
                  <a:cubicBezTo>
                    <a:pt x="2754" y="2581"/>
                    <a:pt x="2834" y="2574"/>
                    <a:pt x="2925" y="2574"/>
                  </a:cubicBezTo>
                  <a:close/>
                  <a:moveTo>
                    <a:pt x="2676" y="5193"/>
                  </a:moveTo>
                  <a:cubicBezTo>
                    <a:pt x="2901" y="5193"/>
                    <a:pt x="3094" y="5238"/>
                    <a:pt x="3208" y="5317"/>
                  </a:cubicBezTo>
                  <a:cubicBezTo>
                    <a:pt x="3537" y="5542"/>
                    <a:pt x="3226" y="5762"/>
                    <a:pt x="2729" y="5762"/>
                  </a:cubicBezTo>
                  <a:cubicBezTo>
                    <a:pt x="2680" y="5762"/>
                    <a:pt x="2630" y="5759"/>
                    <a:pt x="2579" y="5755"/>
                  </a:cubicBezTo>
                  <a:cubicBezTo>
                    <a:pt x="2527" y="5751"/>
                    <a:pt x="2474" y="5749"/>
                    <a:pt x="2420" y="5749"/>
                  </a:cubicBezTo>
                  <a:cubicBezTo>
                    <a:pt x="1910" y="5749"/>
                    <a:pt x="1349" y="5928"/>
                    <a:pt x="1291" y="5928"/>
                  </a:cubicBezTo>
                  <a:cubicBezTo>
                    <a:pt x="1287" y="5928"/>
                    <a:pt x="1286" y="5927"/>
                    <a:pt x="1287" y="5925"/>
                  </a:cubicBezTo>
                  <a:cubicBezTo>
                    <a:pt x="1557" y="5404"/>
                    <a:pt x="2189" y="5193"/>
                    <a:pt x="2676" y="5193"/>
                  </a:cubicBezTo>
                  <a:close/>
                  <a:moveTo>
                    <a:pt x="4710" y="0"/>
                  </a:moveTo>
                  <a:cubicBezTo>
                    <a:pt x="4681" y="0"/>
                    <a:pt x="4651" y="1"/>
                    <a:pt x="4620" y="2"/>
                  </a:cubicBezTo>
                  <a:cubicBezTo>
                    <a:pt x="3033" y="79"/>
                    <a:pt x="2530" y="802"/>
                    <a:pt x="2431" y="1748"/>
                  </a:cubicBezTo>
                  <a:cubicBezTo>
                    <a:pt x="2575" y="1702"/>
                    <a:pt x="2749" y="1682"/>
                    <a:pt x="2938" y="1682"/>
                  </a:cubicBezTo>
                  <a:cubicBezTo>
                    <a:pt x="3617" y="1682"/>
                    <a:pt x="4473" y="1940"/>
                    <a:pt x="4692" y="2137"/>
                  </a:cubicBezTo>
                  <a:cubicBezTo>
                    <a:pt x="4916" y="2339"/>
                    <a:pt x="4766" y="2516"/>
                    <a:pt x="4489" y="2516"/>
                  </a:cubicBezTo>
                  <a:cubicBezTo>
                    <a:pt x="4421" y="2516"/>
                    <a:pt x="4345" y="2506"/>
                    <a:pt x="4265" y="2482"/>
                  </a:cubicBezTo>
                  <a:cubicBezTo>
                    <a:pt x="3968" y="2394"/>
                    <a:pt x="2934" y="1908"/>
                    <a:pt x="2179" y="1908"/>
                  </a:cubicBezTo>
                  <a:cubicBezTo>
                    <a:pt x="1902" y="1908"/>
                    <a:pt x="1663" y="1973"/>
                    <a:pt x="1511" y="2148"/>
                  </a:cubicBezTo>
                  <a:cubicBezTo>
                    <a:pt x="745" y="3018"/>
                    <a:pt x="625" y="4748"/>
                    <a:pt x="625" y="4748"/>
                  </a:cubicBezTo>
                  <a:cubicBezTo>
                    <a:pt x="1019" y="4578"/>
                    <a:pt x="1429" y="4441"/>
                    <a:pt x="1845" y="4343"/>
                  </a:cubicBezTo>
                  <a:cubicBezTo>
                    <a:pt x="2105" y="4286"/>
                    <a:pt x="2474" y="4259"/>
                    <a:pt x="2826" y="4259"/>
                  </a:cubicBezTo>
                  <a:cubicBezTo>
                    <a:pt x="3253" y="4259"/>
                    <a:pt x="3654" y="4298"/>
                    <a:pt x="3810" y="4370"/>
                  </a:cubicBezTo>
                  <a:cubicBezTo>
                    <a:pt x="4051" y="4477"/>
                    <a:pt x="3936" y="4763"/>
                    <a:pt x="3362" y="4763"/>
                  </a:cubicBezTo>
                  <a:cubicBezTo>
                    <a:pt x="3257" y="4763"/>
                    <a:pt x="3136" y="4754"/>
                    <a:pt x="3000" y="4732"/>
                  </a:cubicBezTo>
                  <a:cubicBezTo>
                    <a:pt x="2730" y="4690"/>
                    <a:pt x="2404" y="4668"/>
                    <a:pt x="2078" y="4668"/>
                  </a:cubicBezTo>
                  <a:cubicBezTo>
                    <a:pt x="1345" y="4668"/>
                    <a:pt x="615" y="4779"/>
                    <a:pt x="532" y="5022"/>
                  </a:cubicBezTo>
                  <a:cubicBezTo>
                    <a:pt x="411" y="5377"/>
                    <a:pt x="269" y="6363"/>
                    <a:pt x="444" y="7173"/>
                  </a:cubicBezTo>
                  <a:cubicBezTo>
                    <a:pt x="444" y="7173"/>
                    <a:pt x="1559" y="6463"/>
                    <a:pt x="1811" y="6463"/>
                  </a:cubicBezTo>
                  <a:cubicBezTo>
                    <a:pt x="1868" y="6463"/>
                    <a:pt x="1881" y="6501"/>
                    <a:pt x="1823" y="6593"/>
                  </a:cubicBezTo>
                  <a:cubicBezTo>
                    <a:pt x="1" y="7572"/>
                    <a:pt x="718" y="8437"/>
                    <a:pt x="898" y="8612"/>
                  </a:cubicBezTo>
                  <a:cubicBezTo>
                    <a:pt x="1183" y="8098"/>
                    <a:pt x="1856" y="7118"/>
                    <a:pt x="3203" y="6105"/>
                  </a:cubicBezTo>
                  <a:cubicBezTo>
                    <a:pt x="5119" y="4666"/>
                    <a:pt x="6821" y="3002"/>
                    <a:pt x="7259" y="1913"/>
                  </a:cubicBezTo>
                  <a:lnTo>
                    <a:pt x="7253" y="1913"/>
                  </a:lnTo>
                  <a:cubicBezTo>
                    <a:pt x="7253" y="1913"/>
                    <a:pt x="6252" y="0"/>
                    <a:pt x="4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2"/>
            <p:cNvSpPr/>
            <p:nvPr/>
          </p:nvSpPr>
          <p:spPr>
            <a:xfrm rot="386461">
              <a:off x="-758954" y="-394902"/>
              <a:ext cx="877089" cy="920706"/>
            </a:xfrm>
            <a:custGeom>
              <a:avLst/>
              <a:gdLst/>
              <a:ahLst/>
              <a:cxnLst/>
              <a:rect l="l" t="t" r="r" b="b"/>
              <a:pathLst>
                <a:path w="6274" h="6586" extrusionOk="0">
                  <a:moveTo>
                    <a:pt x="6126" y="1"/>
                  </a:moveTo>
                  <a:cubicBezTo>
                    <a:pt x="5989" y="275"/>
                    <a:pt x="5847" y="543"/>
                    <a:pt x="5699" y="805"/>
                  </a:cubicBezTo>
                  <a:lnTo>
                    <a:pt x="5611" y="953"/>
                  </a:lnTo>
                  <a:lnTo>
                    <a:pt x="5568" y="1024"/>
                  </a:lnTo>
                  <a:lnTo>
                    <a:pt x="5524" y="1096"/>
                  </a:lnTo>
                  <a:cubicBezTo>
                    <a:pt x="5464" y="1189"/>
                    <a:pt x="5409" y="1287"/>
                    <a:pt x="5338" y="1380"/>
                  </a:cubicBezTo>
                  <a:lnTo>
                    <a:pt x="5245" y="1517"/>
                  </a:lnTo>
                  <a:cubicBezTo>
                    <a:pt x="5212" y="1566"/>
                    <a:pt x="5173" y="1610"/>
                    <a:pt x="5141" y="1654"/>
                  </a:cubicBezTo>
                  <a:lnTo>
                    <a:pt x="5037" y="1791"/>
                  </a:lnTo>
                  <a:lnTo>
                    <a:pt x="4927" y="1922"/>
                  </a:lnTo>
                  <a:cubicBezTo>
                    <a:pt x="4637" y="2272"/>
                    <a:pt x="4336" y="2612"/>
                    <a:pt x="4024" y="2940"/>
                  </a:cubicBezTo>
                  <a:cubicBezTo>
                    <a:pt x="3706" y="3263"/>
                    <a:pt x="3373" y="3575"/>
                    <a:pt x="3028" y="3865"/>
                  </a:cubicBezTo>
                  <a:cubicBezTo>
                    <a:pt x="2853" y="4013"/>
                    <a:pt x="2672" y="4150"/>
                    <a:pt x="2491" y="4287"/>
                  </a:cubicBezTo>
                  <a:cubicBezTo>
                    <a:pt x="2305" y="4418"/>
                    <a:pt x="2119" y="4549"/>
                    <a:pt x="1933" y="4681"/>
                  </a:cubicBezTo>
                  <a:cubicBezTo>
                    <a:pt x="1747" y="4818"/>
                    <a:pt x="1566" y="4954"/>
                    <a:pt x="1386" y="5091"/>
                  </a:cubicBezTo>
                  <a:cubicBezTo>
                    <a:pt x="1298" y="5162"/>
                    <a:pt x="1205" y="5234"/>
                    <a:pt x="1117" y="5310"/>
                  </a:cubicBezTo>
                  <a:cubicBezTo>
                    <a:pt x="1035" y="5381"/>
                    <a:pt x="948" y="5458"/>
                    <a:pt x="866" y="5535"/>
                  </a:cubicBezTo>
                  <a:cubicBezTo>
                    <a:pt x="521" y="5841"/>
                    <a:pt x="231" y="6192"/>
                    <a:pt x="1" y="6586"/>
                  </a:cubicBezTo>
                  <a:cubicBezTo>
                    <a:pt x="236" y="6197"/>
                    <a:pt x="537" y="5847"/>
                    <a:pt x="882" y="5551"/>
                  </a:cubicBezTo>
                  <a:cubicBezTo>
                    <a:pt x="964" y="5474"/>
                    <a:pt x="1052" y="5403"/>
                    <a:pt x="1139" y="5332"/>
                  </a:cubicBezTo>
                  <a:cubicBezTo>
                    <a:pt x="1227" y="5256"/>
                    <a:pt x="1315" y="5190"/>
                    <a:pt x="1408" y="5119"/>
                  </a:cubicBezTo>
                  <a:cubicBezTo>
                    <a:pt x="1588" y="4982"/>
                    <a:pt x="1774" y="4850"/>
                    <a:pt x="1960" y="4719"/>
                  </a:cubicBezTo>
                  <a:cubicBezTo>
                    <a:pt x="2152" y="4593"/>
                    <a:pt x="2338" y="4462"/>
                    <a:pt x="2524" y="4330"/>
                  </a:cubicBezTo>
                  <a:cubicBezTo>
                    <a:pt x="2710" y="4205"/>
                    <a:pt x="2896" y="4068"/>
                    <a:pt x="3072" y="3920"/>
                  </a:cubicBezTo>
                  <a:cubicBezTo>
                    <a:pt x="3427" y="3635"/>
                    <a:pt x="3767" y="3329"/>
                    <a:pt x="4095" y="3006"/>
                  </a:cubicBezTo>
                  <a:cubicBezTo>
                    <a:pt x="4418" y="2683"/>
                    <a:pt x="4725" y="2344"/>
                    <a:pt x="5026" y="1999"/>
                  </a:cubicBezTo>
                  <a:lnTo>
                    <a:pt x="5135" y="1867"/>
                  </a:lnTo>
                  <a:lnTo>
                    <a:pt x="5245" y="1731"/>
                  </a:lnTo>
                  <a:cubicBezTo>
                    <a:pt x="5283" y="1687"/>
                    <a:pt x="5316" y="1643"/>
                    <a:pt x="5349" y="1594"/>
                  </a:cubicBezTo>
                  <a:lnTo>
                    <a:pt x="5447" y="1457"/>
                  </a:lnTo>
                  <a:cubicBezTo>
                    <a:pt x="5518" y="1364"/>
                    <a:pt x="5578" y="1271"/>
                    <a:pt x="5644" y="1172"/>
                  </a:cubicBezTo>
                  <a:lnTo>
                    <a:pt x="5688" y="1101"/>
                  </a:lnTo>
                  <a:lnTo>
                    <a:pt x="5737" y="1030"/>
                  </a:lnTo>
                  <a:lnTo>
                    <a:pt x="5825" y="882"/>
                  </a:lnTo>
                  <a:cubicBezTo>
                    <a:pt x="5984" y="608"/>
                    <a:pt x="6131" y="335"/>
                    <a:pt x="6274" y="61"/>
                  </a:cubicBezTo>
                  <a:lnTo>
                    <a:pt x="6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3" name="Google Shape;6773;p22"/>
          <p:cNvGrpSpPr/>
          <p:nvPr/>
        </p:nvGrpSpPr>
        <p:grpSpPr>
          <a:xfrm rot="-10389824" flipH="1">
            <a:off x="9068542" y="-166719"/>
            <a:ext cx="1546564" cy="1761346"/>
            <a:chOff x="13841809" y="-1721004"/>
            <a:chExt cx="1300999" cy="1481677"/>
          </a:xfrm>
        </p:grpSpPr>
        <p:sp>
          <p:nvSpPr>
            <p:cNvPr id="6774" name="Google Shape;6774;p22"/>
            <p:cNvSpPr/>
            <p:nvPr/>
          </p:nvSpPr>
          <p:spPr>
            <a:xfrm>
              <a:off x="14048226" y="-1069723"/>
              <a:ext cx="398319" cy="830396"/>
            </a:xfrm>
            <a:custGeom>
              <a:avLst/>
              <a:gdLst/>
              <a:ahLst/>
              <a:cxnLst/>
              <a:rect l="l" t="t" r="r" b="b"/>
              <a:pathLst>
                <a:path w="2524" h="5262" extrusionOk="0">
                  <a:moveTo>
                    <a:pt x="1681" y="1"/>
                  </a:moveTo>
                  <a:cubicBezTo>
                    <a:pt x="1653" y="56"/>
                    <a:pt x="1626" y="110"/>
                    <a:pt x="1593" y="165"/>
                  </a:cubicBezTo>
                  <a:lnTo>
                    <a:pt x="1960" y="368"/>
                  </a:lnTo>
                  <a:cubicBezTo>
                    <a:pt x="1155" y="1857"/>
                    <a:pt x="619" y="3482"/>
                    <a:pt x="383" y="5163"/>
                  </a:cubicBezTo>
                  <a:lnTo>
                    <a:pt x="0" y="5113"/>
                  </a:lnTo>
                  <a:lnTo>
                    <a:pt x="0" y="5124"/>
                  </a:lnTo>
                  <a:lnTo>
                    <a:pt x="942" y="5261"/>
                  </a:lnTo>
                  <a:cubicBezTo>
                    <a:pt x="1177" y="3575"/>
                    <a:pt x="1714" y="1950"/>
                    <a:pt x="2524" y="461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2"/>
            <p:cNvSpPr/>
            <p:nvPr/>
          </p:nvSpPr>
          <p:spPr>
            <a:xfrm>
              <a:off x="14048226" y="-1043684"/>
              <a:ext cx="309313" cy="788734"/>
            </a:xfrm>
            <a:custGeom>
              <a:avLst/>
              <a:gdLst/>
              <a:ahLst/>
              <a:cxnLst/>
              <a:rect l="l" t="t" r="r" b="b"/>
              <a:pathLst>
                <a:path w="1960" h="4998" extrusionOk="0">
                  <a:moveTo>
                    <a:pt x="1593" y="0"/>
                  </a:moveTo>
                  <a:cubicBezTo>
                    <a:pt x="783" y="1544"/>
                    <a:pt x="241" y="3219"/>
                    <a:pt x="0" y="4948"/>
                  </a:cubicBezTo>
                  <a:lnTo>
                    <a:pt x="383" y="4998"/>
                  </a:lnTo>
                  <a:cubicBezTo>
                    <a:pt x="619" y="3317"/>
                    <a:pt x="1155" y="1692"/>
                    <a:pt x="1960" y="203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2"/>
            <p:cNvSpPr/>
            <p:nvPr/>
          </p:nvSpPr>
          <p:spPr>
            <a:xfrm>
              <a:off x="14051698" y="-1023011"/>
              <a:ext cx="413942" cy="316725"/>
            </a:xfrm>
            <a:custGeom>
              <a:avLst/>
              <a:gdLst/>
              <a:ahLst/>
              <a:cxnLst/>
              <a:rect l="l" t="t" r="r" b="b"/>
              <a:pathLst>
                <a:path w="2623" h="2007" extrusionOk="0">
                  <a:moveTo>
                    <a:pt x="928" y="0"/>
                  </a:moveTo>
                  <a:cubicBezTo>
                    <a:pt x="845" y="0"/>
                    <a:pt x="761" y="11"/>
                    <a:pt x="679" y="33"/>
                  </a:cubicBezTo>
                  <a:cubicBezTo>
                    <a:pt x="460" y="94"/>
                    <a:pt x="247" y="219"/>
                    <a:pt x="175" y="433"/>
                  </a:cubicBezTo>
                  <a:cubicBezTo>
                    <a:pt x="0" y="969"/>
                    <a:pt x="849" y="1418"/>
                    <a:pt x="723" y="1966"/>
                  </a:cubicBezTo>
                  <a:cubicBezTo>
                    <a:pt x="879" y="1993"/>
                    <a:pt x="1037" y="2007"/>
                    <a:pt x="1196" y="2007"/>
                  </a:cubicBezTo>
                  <a:cubicBezTo>
                    <a:pt x="1355" y="2007"/>
                    <a:pt x="1514" y="1993"/>
                    <a:pt x="1670" y="1966"/>
                  </a:cubicBezTo>
                  <a:cubicBezTo>
                    <a:pt x="2036" y="1900"/>
                    <a:pt x="2425" y="1714"/>
                    <a:pt x="2529" y="1358"/>
                  </a:cubicBezTo>
                  <a:cubicBezTo>
                    <a:pt x="2622" y="1051"/>
                    <a:pt x="2458" y="712"/>
                    <a:pt x="2212" y="510"/>
                  </a:cubicBezTo>
                  <a:cubicBezTo>
                    <a:pt x="1965" y="302"/>
                    <a:pt x="1653" y="198"/>
                    <a:pt x="1352" y="99"/>
                  </a:cubicBezTo>
                  <a:lnTo>
                    <a:pt x="1347" y="99"/>
                  </a:lnTo>
                  <a:cubicBezTo>
                    <a:pt x="1215" y="33"/>
                    <a:pt x="1072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2"/>
            <p:cNvSpPr/>
            <p:nvPr/>
          </p:nvSpPr>
          <p:spPr>
            <a:xfrm>
              <a:off x="13841809" y="-1346205"/>
              <a:ext cx="407788" cy="285952"/>
            </a:xfrm>
            <a:custGeom>
              <a:avLst/>
              <a:gdLst/>
              <a:ahLst/>
              <a:cxnLst/>
              <a:rect l="l" t="t" r="r" b="b"/>
              <a:pathLst>
                <a:path w="2584" h="1812" extrusionOk="0">
                  <a:moveTo>
                    <a:pt x="1129" y="0"/>
                  </a:moveTo>
                  <a:cubicBezTo>
                    <a:pt x="732" y="0"/>
                    <a:pt x="341" y="160"/>
                    <a:pt x="0" y="374"/>
                  </a:cubicBezTo>
                  <a:cubicBezTo>
                    <a:pt x="345" y="598"/>
                    <a:pt x="602" y="921"/>
                    <a:pt x="892" y="1206"/>
                  </a:cubicBezTo>
                  <a:cubicBezTo>
                    <a:pt x="1182" y="1490"/>
                    <a:pt x="1522" y="1753"/>
                    <a:pt x="1927" y="1802"/>
                  </a:cubicBezTo>
                  <a:cubicBezTo>
                    <a:pt x="1962" y="1808"/>
                    <a:pt x="1998" y="1811"/>
                    <a:pt x="2034" y="1811"/>
                  </a:cubicBezTo>
                  <a:cubicBezTo>
                    <a:pt x="2099" y="1811"/>
                    <a:pt x="2163" y="1801"/>
                    <a:pt x="2222" y="1780"/>
                  </a:cubicBezTo>
                  <a:cubicBezTo>
                    <a:pt x="2403" y="1720"/>
                    <a:pt x="2529" y="1561"/>
                    <a:pt x="2556" y="1375"/>
                  </a:cubicBezTo>
                  <a:cubicBezTo>
                    <a:pt x="2584" y="1129"/>
                    <a:pt x="2294" y="768"/>
                    <a:pt x="2162" y="554"/>
                  </a:cubicBezTo>
                  <a:cubicBezTo>
                    <a:pt x="1976" y="253"/>
                    <a:pt x="1664" y="56"/>
                    <a:pt x="1314" y="12"/>
                  </a:cubicBezTo>
                  <a:cubicBezTo>
                    <a:pt x="1252" y="4"/>
                    <a:pt x="1190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2"/>
            <p:cNvSpPr/>
            <p:nvPr/>
          </p:nvSpPr>
          <p:spPr>
            <a:xfrm>
              <a:off x="13935075" y="-1295548"/>
              <a:ext cx="223778" cy="158915"/>
            </a:xfrm>
            <a:custGeom>
              <a:avLst/>
              <a:gdLst/>
              <a:ahLst/>
              <a:cxnLst/>
              <a:rect l="l" t="t" r="r" b="b"/>
              <a:pathLst>
                <a:path w="1418" h="1007" extrusionOk="0">
                  <a:moveTo>
                    <a:pt x="416" y="1"/>
                  </a:moveTo>
                  <a:cubicBezTo>
                    <a:pt x="267" y="1"/>
                    <a:pt x="123" y="24"/>
                    <a:pt x="0" y="85"/>
                  </a:cubicBezTo>
                  <a:cubicBezTo>
                    <a:pt x="274" y="228"/>
                    <a:pt x="531" y="315"/>
                    <a:pt x="712" y="589"/>
                  </a:cubicBezTo>
                  <a:cubicBezTo>
                    <a:pt x="783" y="699"/>
                    <a:pt x="838" y="819"/>
                    <a:pt x="931" y="907"/>
                  </a:cubicBezTo>
                  <a:cubicBezTo>
                    <a:pt x="993" y="965"/>
                    <a:pt x="1082" y="1006"/>
                    <a:pt x="1166" y="1006"/>
                  </a:cubicBezTo>
                  <a:cubicBezTo>
                    <a:pt x="1209" y="1006"/>
                    <a:pt x="1250" y="996"/>
                    <a:pt x="1287" y="972"/>
                  </a:cubicBezTo>
                  <a:cubicBezTo>
                    <a:pt x="1391" y="901"/>
                    <a:pt x="1407" y="759"/>
                    <a:pt x="1407" y="627"/>
                  </a:cubicBezTo>
                  <a:cubicBezTo>
                    <a:pt x="1418" y="518"/>
                    <a:pt x="1396" y="403"/>
                    <a:pt x="1341" y="299"/>
                  </a:cubicBezTo>
                  <a:cubicBezTo>
                    <a:pt x="1270" y="195"/>
                    <a:pt x="1144" y="140"/>
                    <a:pt x="1018" y="102"/>
                  </a:cubicBezTo>
                  <a:cubicBezTo>
                    <a:pt x="842" y="47"/>
                    <a:pt x="625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2"/>
            <p:cNvSpPr/>
            <p:nvPr/>
          </p:nvSpPr>
          <p:spPr>
            <a:xfrm>
              <a:off x="13917716" y="-1118012"/>
              <a:ext cx="242873" cy="215253"/>
            </a:xfrm>
            <a:custGeom>
              <a:avLst/>
              <a:gdLst/>
              <a:ahLst/>
              <a:cxnLst/>
              <a:rect l="l" t="t" r="r" b="b"/>
              <a:pathLst>
                <a:path w="1539" h="1364" extrusionOk="0">
                  <a:moveTo>
                    <a:pt x="504" y="0"/>
                  </a:moveTo>
                  <a:cubicBezTo>
                    <a:pt x="351" y="126"/>
                    <a:pt x="236" y="285"/>
                    <a:pt x="160" y="471"/>
                  </a:cubicBezTo>
                  <a:cubicBezTo>
                    <a:pt x="45" y="750"/>
                    <a:pt x="23" y="1062"/>
                    <a:pt x="1" y="1363"/>
                  </a:cubicBezTo>
                  <a:cubicBezTo>
                    <a:pt x="114" y="1066"/>
                    <a:pt x="403" y="871"/>
                    <a:pt x="721" y="871"/>
                  </a:cubicBezTo>
                  <a:cubicBezTo>
                    <a:pt x="726" y="871"/>
                    <a:pt x="730" y="871"/>
                    <a:pt x="734" y="871"/>
                  </a:cubicBezTo>
                  <a:cubicBezTo>
                    <a:pt x="953" y="882"/>
                    <a:pt x="1156" y="986"/>
                    <a:pt x="1358" y="1079"/>
                  </a:cubicBezTo>
                  <a:cubicBezTo>
                    <a:pt x="1418" y="1106"/>
                    <a:pt x="1479" y="1128"/>
                    <a:pt x="1539" y="1150"/>
                  </a:cubicBezTo>
                  <a:cubicBezTo>
                    <a:pt x="1451" y="1046"/>
                    <a:pt x="1391" y="925"/>
                    <a:pt x="1353" y="794"/>
                  </a:cubicBezTo>
                  <a:cubicBezTo>
                    <a:pt x="1325" y="696"/>
                    <a:pt x="1314" y="592"/>
                    <a:pt x="1287" y="493"/>
                  </a:cubicBezTo>
                  <a:cubicBezTo>
                    <a:pt x="1221" y="291"/>
                    <a:pt x="1057" y="137"/>
                    <a:pt x="855" y="77"/>
                  </a:cubicBezTo>
                  <a:cubicBezTo>
                    <a:pt x="740" y="44"/>
                    <a:pt x="614" y="44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2"/>
            <p:cNvSpPr/>
            <p:nvPr/>
          </p:nvSpPr>
          <p:spPr>
            <a:xfrm>
              <a:off x="13997253" y="-1146418"/>
              <a:ext cx="298108" cy="219198"/>
            </a:xfrm>
            <a:custGeom>
              <a:avLst/>
              <a:gdLst/>
              <a:ahLst/>
              <a:cxnLst/>
              <a:rect l="l" t="t" r="r" b="b"/>
              <a:pathLst>
                <a:path w="1889" h="1389" extrusionOk="0">
                  <a:moveTo>
                    <a:pt x="579" y="1"/>
                  </a:moveTo>
                  <a:cubicBezTo>
                    <a:pt x="481" y="1"/>
                    <a:pt x="382" y="15"/>
                    <a:pt x="290" y="38"/>
                  </a:cubicBezTo>
                  <a:cubicBezTo>
                    <a:pt x="186" y="65"/>
                    <a:pt x="88" y="115"/>
                    <a:pt x="0" y="180"/>
                  </a:cubicBezTo>
                  <a:cubicBezTo>
                    <a:pt x="110" y="224"/>
                    <a:pt x="236" y="224"/>
                    <a:pt x="351" y="257"/>
                  </a:cubicBezTo>
                  <a:cubicBezTo>
                    <a:pt x="553" y="317"/>
                    <a:pt x="717" y="471"/>
                    <a:pt x="783" y="673"/>
                  </a:cubicBezTo>
                  <a:cubicBezTo>
                    <a:pt x="816" y="772"/>
                    <a:pt x="821" y="876"/>
                    <a:pt x="849" y="969"/>
                  </a:cubicBezTo>
                  <a:cubicBezTo>
                    <a:pt x="887" y="1100"/>
                    <a:pt x="953" y="1226"/>
                    <a:pt x="1035" y="1330"/>
                  </a:cubicBezTo>
                  <a:cubicBezTo>
                    <a:pt x="1137" y="1369"/>
                    <a:pt x="1247" y="1389"/>
                    <a:pt x="1357" y="1389"/>
                  </a:cubicBezTo>
                  <a:cubicBezTo>
                    <a:pt x="1401" y="1389"/>
                    <a:pt x="1445" y="1385"/>
                    <a:pt x="1489" y="1379"/>
                  </a:cubicBezTo>
                  <a:cubicBezTo>
                    <a:pt x="1697" y="1330"/>
                    <a:pt x="1889" y="1111"/>
                    <a:pt x="1829" y="903"/>
                  </a:cubicBezTo>
                  <a:cubicBezTo>
                    <a:pt x="1796" y="783"/>
                    <a:pt x="1692" y="695"/>
                    <a:pt x="1593" y="618"/>
                  </a:cubicBezTo>
                  <a:lnTo>
                    <a:pt x="1133" y="252"/>
                  </a:lnTo>
                  <a:cubicBezTo>
                    <a:pt x="1016" y="70"/>
                    <a:pt x="799" y="1"/>
                    <a:pt x="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2"/>
            <p:cNvSpPr/>
            <p:nvPr/>
          </p:nvSpPr>
          <p:spPr>
            <a:xfrm>
              <a:off x="14379944" y="-889977"/>
              <a:ext cx="291164" cy="362016"/>
            </a:xfrm>
            <a:custGeom>
              <a:avLst/>
              <a:gdLst/>
              <a:ahLst/>
              <a:cxnLst/>
              <a:rect l="l" t="t" r="r" b="b"/>
              <a:pathLst>
                <a:path w="1845" h="2294" extrusionOk="0">
                  <a:moveTo>
                    <a:pt x="0" y="0"/>
                  </a:moveTo>
                  <a:cubicBezTo>
                    <a:pt x="38" y="192"/>
                    <a:pt x="115" y="373"/>
                    <a:pt x="230" y="531"/>
                  </a:cubicBezTo>
                  <a:cubicBezTo>
                    <a:pt x="427" y="778"/>
                    <a:pt x="695" y="958"/>
                    <a:pt x="898" y="1199"/>
                  </a:cubicBezTo>
                  <a:cubicBezTo>
                    <a:pt x="1150" y="1506"/>
                    <a:pt x="1276" y="1900"/>
                    <a:pt x="1254" y="2294"/>
                  </a:cubicBezTo>
                  <a:cubicBezTo>
                    <a:pt x="1352" y="2048"/>
                    <a:pt x="1527" y="1845"/>
                    <a:pt x="1653" y="1610"/>
                  </a:cubicBezTo>
                  <a:cubicBezTo>
                    <a:pt x="1774" y="1374"/>
                    <a:pt x="1839" y="1112"/>
                    <a:pt x="1845" y="843"/>
                  </a:cubicBezTo>
                  <a:lnTo>
                    <a:pt x="1845" y="756"/>
                  </a:lnTo>
                  <a:cubicBezTo>
                    <a:pt x="1745" y="707"/>
                    <a:pt x="1637" y="684"/>
                    <a:pt x="1529" y="684"/>
                  </a:cubicBezTo>
                  <a:cubicBezTo>
                    <a:pt x="1455" y="684"/>
                    <a:pt x="1380" y="695"/>
                    <a:pt x="1308" y="718"/>
                  </a:cubicBezTo>
                  <a:cubicBezTo>
                    <a:pt x="1221" y="400"/>
                    <a:pt x="942" y="176"/>
                    <a:pt x="619" y="148"/>
                  </a:cubicBezTo>
                  <a:cubicBezTo>
                    <a:pt x="389" y="132"/>
                    <a:pt x="164" y="17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2"/>
            <p:cNvSpPr/>
            <p:nvPr/>
          </p:nvSpPr>
          <p:spPr>
            <a:xfrm>
              <a:off x="14375526" y="-960361"/>
              <a:ext cx="295583" cy="188899"/>
            </a:xfrm>
            <a:custGeom>
              <a:avLst/>
              <a:gdLst/>
              <a:ahLst/>
              <a:cxnLst/>
              <a:rect l="l" t="t" r="r" b="b"/>
              <a:pathLst>
                <a:path w="1873" h="1197" extrusionOk="0">
                  <a:moveTo>
                    <a:pt x="311" y="1"/>
                  </a:moveTo>
                  <a:cubicBezTo>
                    <a:pt x="278" y="1"/>
                    <a:pt x="248" y="5"/>
                    <a:pt x="220" y="14"/>
                  </a:cubicBezTo>
                  <a:cubicBezTo>
                    <a:pt x="34" y="74"/>
                    <a:pt x="1" y="255"/>
                    <a:pt x="34" y="446"/>
                  </a:cubicBezTo>
                  <a:cubicBezTo>
                    <a:pt x="192" y="622"/>
                    <a:pt x="417" y="578"/>
                    <a:pt x="647" y="594"/>
                  </a:cubicBezTo>
                  <a:cubicBezTo>
                    <a:pt x="975" y="622"/>
                    <a:pt x="1249" y="846"/>
                    <a:pt x="1336" y="1164"/>
                  </a:cubicBezTo>
                  <a:cubicBezTo>
                    <a:pt x="1412" y="1141"/>
                    <a:pt x="1488" y="1129"/>
                    <a:pt x="1563" y="1129"/>
                  </a:cubicBezTo>
                  <a:cubicBezTo>
                    <a:pt x="1669" y="1129"/>
                    <a:pt x="1774" y="1152"/>
                    <a:pt x="1873" y="1196"/>
                  </a:cubicBezTo>
                  <a:cubicBezTo>
                    <a:pt x="1867" y="1109"/>
                    <a:pt x="1845" y="1021"/>
                    <a:pt x="1807" y="939"/>
                  </a:cubicBezTo>
                  <a:cubicBezTo>
                    <a:pt x="1736" y="835"/>
                    <a:pt x="1643" y="742"/>
                    <a:pt x="1539" y="676"/>
                  </a:cubicBezTo>
                  <a:cubicBezTo>
                    <a:pt x="1303" y="511"/>
                    <a:pt x="672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2"/>
            <p:cNvSpPr/>
            <p:nvPr/>
          </p:nvSpPr>
          <p:spPr>
            <a:xfrm>
              <a:off x="14458534" y="-991607"/>
              <a:ext cx="600477" cy="247762"/>
            </a:xfrm>
            <a:custGeom>
              <a:avLst/>
              <a:gdLst/>
              <a:ahLst/>
              <a:cxnLst/>
              <a:rect l="l" t="t" r="r" b="b"/>
              <a:pathLst>
                <a:path w="3805" h="1570" extrusionOk="0">
                  <a:moveTo>
                    <a:pt x="1588" y="1"/>
                  </a:moveTo>
                  <a:cubicBezTo>
                    <a:pt x="1395" y="1"/>
                    <a:pt x="1207" y="37"/>
                    <a:pt x="1035" y="119"/>
                  </a:cubicBezTo>
                  <a:cubicBezTo>
                    <a:pt x="0" y="617"/>
                    <a:pt x="1522" y="1356"/>
                    <a:pt x="1998" y="1471"/>
                  </a:cubicBezTo>
                  <a:cubicBezTo>
                    <a:pt x="2301" y="1541"/>
                    <a:pt x="2611" y="1570"/>
                    <a:pt x="2922" y="1570"/>
                  </a:cubicBezTo>
                  <a:cubicBezTo>
                    <a:pt x="3218" y="1570"/>
                    <a:pt x="3514" y="1544"/>
                    <a:pt x="3804" y="1504"/>
                  </a:cubicBezTo>
                  <a:cubicBezTo>
                    <a:pt x="3465" y="1389"/>
                    <a:pt x="3301" y="1017"/>
                    <a:pt x="3082" y="732"/>
                  </a:cubicBezTo>
                  <a:cubicBezTo>
                    <a:pt x="2763" y="319"/>
                    <a:pt x="2157" y="1"/>
                    <a:pt x="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2"/>
            <p:cNvSpPr/>
            <p:nvPr/>
          </p:nvSpPr>
          <p:spPr>
            <a:xfrm>
              <a:off x="14588886" y="-1047945"/>
              <a:ext cx="553922" cy="165700"/>
            </a:xfrm>
            <a:custGeom>
              <a:avLst/>
              <a:gdLst/>
              <a:ahLst/>
              <a:cxnLst/>
              <a:rect l="l" t="t" r="r" b="b"/>
              <a:pathLst>
                <a:path w="3510" h="1050" extrusionOk="0">
                  <a:moveTo>
                    <a:pt x="1397" y="0"/>
                  </a:moveTo>
                  <a:cubicBezTo>
                    <a:pt x="1316" y="0"/>
                    <a:pt x="1236" y="4"/>
                    <a:pt x="1156" y="11"/>
                  </a:cubicBezTo>
                  <a:cubicBezTo>
                    <a:pt x="953" y="27"/>
                    <a:pt x="307" y="60"/>
                    <a:pt x="198" y="268"/>
                  </a:cubicBezTo>
                  <a:cubicBezTo>
                    <a:pt x="1" y="624"/>
                    <a:pt x="1473" y="996"/>
                    <a:pt x="1741" y="1029"/>
                  </a:cubicBezTo>
                  <a:cubicBezTo>
                    <a:pt x="1851" y="1042"/>
                    <a:pt x="1961" y="1049"/>
                    <a:pt x="2072" y="1049"/>
                  </a:cubicBezTo>
                  <a:cubicBezTo>
                    <a:pt x="2588" y="1049"/>
                    <a:pt x="3108" y="900"/>
                    <a:pt x="3509" y="580"/>
                  </a:cubicBezTo>
                  <a:lnTo>
                    <a:pt x="2677" y="279"/>
                  </a:lnTo>
                  <a:cubicBezTo>
                    <a:pt x="2491" y="202"/>
                    <a:pt x="2294" y="142"/>
                    <a:pt x="2103" y="87"/>
                  </a:cubicBezTo>
                  <a:cubicBezTo>
                    <a:pt x="1870" y="30"/>
                    <a:pt x="1634" y="0"/>
                    <a:pt x="1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2"/>
            <p:cNvSpPr/>
            <p:nvPr/>
          </p:nvSpPr>
          <p:spPr>
            <a:xfrm>
              <a:off x="14666687" y="-1173562"/>
              <a:ext cx="468388" cy="131771"/>
            </a:xfrm>
            <a:custGeom>
              <a:avLst/>
              <a:gdLst/>
              <a:ahLst/>
              <a:cxnLst/>
              <a:rect l="l" t="t" r="r" b="b"/>
              <a:pathLst>
                <a:path w="2968" h="835" extrusionOk="0">
                  <a:moveTo>
                    <a:pt x="1688" y="1"/>
                  </a:moveTo>
                  <a:cubicBezTo>
                    <a:pt x="1587" y="1"/>
                    <a:pt x="1486" y="5"/>
                    <a:pt x="1385" y="13"/>
                  </a:cubicBezTo>
                  <a:cubicBezTo>
                    <a:pt x="1123" y="30"/>
                    <a:pt x="269" y="128"/>
                    <a:pt x="143" y="424"/>
                  </a:cubicBezTo>
                  <a:cubicBezTo>
                    <a:pt x="0" y="757"/>
                    <a:pt x="685" y="818"/>
                    <a:pt x="980" y="834"/>
                  </a:cubicBezTo>
                  <a:cubicBezTo>
                    <a:pt x="996" y="835"/>
                    <a:pt x="1011" y="835"/>
                    <a:pt x="1027" y="835"/>
                  </a:cubicBezTo>
                  <a:cubicBezTo>
                    <a:pt x="1225" y="835"/>
                    <a:pt x="1422" y="803"/>
                    <a:pt x="1615" y="752"/>
                  </a:cubicBezTo>
                  <a:cubicBezTo>
                    <a:pt x="2097" y="626"/>
                    <a:pt x="2557" y="418"/>
                    <a:pt x="2967" y="139"/>
                  </a:cubicBezTo>
                  <a:cubicBezTo>
                    <a:pt x="2542" y="68"/>
                    <a:pt x="2114" y="1"/>
                    <a:pt x="1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2"/>
            <p:cNvSpPr/>
            <p:nvPr/>
          </p:nvSpPr>
          <p:spPr>
            <a:xfrm>
              <a:off x="14468476" y="-1721004"/>
              <a:ext cx="190638" cy="500573"/>
            </a:xfrm>
            <a:custGeom>
              <a:avLst/>
              <a:gdLst/>
              <a:ahLst/>
              <a:cxnLst/>
              <a:rect l="l" t="t" r="r" b="b"/>
              <a:pathLst>
                <a:path w="1208" h="3172" extrusionOk="0">
                  <a:moveTo>
                    <a:pt x="545" y="1"/>
                  </a:moveTo>
                  <a:lnTo>
                    <a:pt x="430" y="45"/>
                  </a:lnTo>
                  <a:cubicBezTo>
                    <a:pt x="233" y="663"/>
                    <a:pt x="112" y="1304"/>
                    <a:pt x="74" y="1955"/>
                  </a:cubicBezTo>
                  <a:cubicBezTo>
                    <a:pt x="65" y="2130"/>
                    <a:pt x="1" y="3172"/>
                    <a:pt x="227" y="3172"/>
                  </a:cubicBezTo>
                  <a:cubicBezTo>
                    <a:pt x="276" y="3172"/>
                    <a:pt x="339" y="3123"/>
                    <a:pt x="419" y="3006"/>
                  </a:cubicBezTo>
                  <a:cubicBezTo>
                    <a:pt x="660" y="2650"/>
                    <a:pt x="906" y="2294"/>
                    <a:pt x="1059" y="1900"/>
                  </a:cubicBezTo>
                  <a:cubicBezTo>
                    <a:pt x="1169" y="1648"/>
                    <a:pt x="1207" y="1375"/>
                    <a:pt x="1180" y="1101"/>
                  </a:cubicBezTo>
                  <a:cubicBezTo>
                    <a:pt x="1120" y="674"/>
                    <a:pt x="829" y="329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2"/>
            <p:cNvSpPr/>
            <p:nvPr/>
          </p:nvSpPr>
          <p:spPr>
            <a:xfrm>
              <a:off x="14501617" y="-1616849"/>
              <a:ext cx="102105" cy="327614"/>
            </a:xfrm>
            <a:custGeom>
              <a:avLst/>
              <a:gdLst/>
              <a:ahLst/>
              <a:cxnLst/>
              <a:rect l="l" t="t" r="r" b="b"/>
              <a:pathLst>
                <a:path w="647" h="2076" extrusionOk="0">
                  <a:moveTo>
                    <a:pt x="275" y="0"/>
                  </a:moveTo>
                  <a:cubicBezTo>
                    <a:pt x="268" y="0"/>
                    <a:pt x="260" y="3"/>
                    <a:pt x="253" y="9"/>
                  </a:cubicBezTo>
                  <a:cubicBezTo>
                    <a:pt x="242" y="20"/>
                    <a:pt x="231" y="36"/>
                    <a:pt x="236" y="58"/>
                  </a:cubicBezTo>
                  <a:cubicBezTo>
                    <a:pt x="198" y="364"/>
                    <a:pt x="165" y="676"/>
                    <a:pt x="143" y="983"/>
                  </a:cubicBezTo>
                  <a:cubicBezTo>
                    <a:pt x="116" y="1240"/>
                    <a:pt x="1" y="1667"/>
                    <a:pt x="72" y="1908"/>
                  </a:cubicBezTo>
                  <a:cubicBezTo>
                    <a:pt x="110" y="2026"/>
                    <a:pt x="155" y="2075"/>
                    <a:pt x="202" y="2075"/>
                  </a:cubicBezTo>
                  <a:cubicBezTo>
                    <a:pt x="396" y="2075"/>
                    <a:pt x="637" y="1263"/>
                    <a:pt x="641" y="1065"/>
                  </a:cubicBezTo>
                  <a:cubicBezTo>
                    <a:pt x="647" y="715"/>
                    <a:pt x="494" y="381"/>
                    <a:pt x="346" y="63"/>
                  </a:cubicBezTo>
                  <a:cubicBezTo>
                    <a:pt x="333" y="33"/>
                    <a:pt x="303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2"/>
            <p:cNvSpPr/>
            <p:nvPr/>
          </p:nvSpPr>
          <p:spPr>
            <a:xfrm>
              <a:off x="14274527" y="-1701120"/>
              <a:ext cx="174698" cy="383320"/>
            </a:xfrm>
            <a:custGeom>
              <a:avLst/>
              <a:gdLst/>
              <a:ahLst/>
              <a:cxnLst/>
              <a:rect l="l" t="t" r="r" b="b"/>
              <a:pathLst>
                <a:path w="1107" h="2429" extrusionOk="0">
                  <a:moveTo>
                    <a:pt x="515" y="1"/>
                  </a:moveTo>
                  <a:cubicBezTo>
                    <a:pt x="542" y="187"/>
                    <a:pt x="531" y="373"/>
                    <a:pt x="471" y="554"/>
                  </a:cubicBezTo>
                  <a:cubicBezTo>
                    <a:pt x="340" y="942"/>
                    <a:pt x="0" y="1271"/>
                    <a:pt x="17" y="1681"/>
                  </a:cubicBezTo>
                  <a:cubicBezTo>
                    <a:pt x="22" y="1796"/>
                    <a:pt x="50" y="1911"/>
                    <a:pt x="99" y="2021"/>
                  </a:cubicBezTo>
                  <a:cubicBezTo>
                    <a:pt x="154" y="2146"/>
                    <a:pt x="252" y="2371"/>
                    <a:pt x="405" y="2420"/>
                  </a:cubicBezTo>
                  <a:cubicBezTo>
                    <a:pt x="425" y="2426"/>
                    <a:pt x="444" y="2428"/>
                    <a:pt x="463" y="2428"/>
                  </a:cubicBezTo>
                  <a:cubicBezTo>
                    <a:pt x="624" y="2428"/>
                    <a:pt x="736" y="2231"/>
                    <a:pt x="805" y="2108"/>
                  </a:cubicBezTo>
                  <a:cubicBezTo>
                    <a:pt x="936" y="1873"/>
                    <a:pt x="1068" y="1632"/>
                    <a:pt x="1095" y="1364"/>
                  </a:cubicBezTo>
                  <a:cubicBezTo>
                    <a:pt x="1106" y="1199"/>
                    <a:pt x="1090" y="1041"/>
                    <a:pt x="1051" y="882"/>
                  </a:cubicBezTo>
                  <a:cubicBezTo>
                    <a:pt x="1024" y="707"/>
                    <a:pt x="969" y="532"/>
                    <a:pt x="893" y="373"/>
                  </a:cubicBezTo>
                  <a:cubicBezTo>
                    <a:pt x="810" y="209"/>
                    <a:pt x="679" y="77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2"/>
            <p:cNvSpPr/>
            <p:nvPr/>
          </p:nvSpPr>
          <p:spPr>
            <a:xfrm>
              <a:off x="14309087" y="-1625055"/>
              <a:ext cx="96897" cy="293842"/>
            </a:xfrm>
            <a:custGeom>
              <a:avLst/>
              <a:gdLst/>
              <a:ahLst/>
              <a:cxnLst/>
              <a:rect l="l" t="t" r="r" b="b"/>
              <a:pathLst>
                <a:path w="614" h="1862" extrusionOk="0">
                  <a:moveTo>
                    <a:pt x="553" y="0"/>
                  </a:moveTo>
                  <a:cubicBezTo>
                    <a:pt x="559" y="351"/>
                    <a:pt x="252" y="613"/>
                    <a:pt x="121" y="942"/>
                  </a:cubicBezTo>
                  <a:cubicBezTo>
                    <a:pt x="0" y="1227"/>
                    <a:pt x="11" y="1604"/>
                    <a:pt x="197" y="1861"/>
                  </a:cubicBezTo>
                  <a:cubicBezTo>
                    <a:pt x="312" y="1626"/>
                    <a:pt x="318" y="1248"/>
                    <a:pt x="400" y="975"/>
                  </a:cubicBezTo>
                  <a:cubicBezTo>
                    <a:pt x="498" y="657"/>
                    <a:pt x="613" y="334"/>
                    <a:pt x="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2"/>
            <p:cNvSpPr/>
            <p:nvPr/>
          </p:nvSpPr>
          <p:spPr>
            <a:xfrm>
              <a:off x="14641595" y="-1433159"/>
              <a:ext cx="302527" cy="322721"/>
            </a:xfrm>
            <a:custGeom>
              <a:avLst/>
              <a:gdLst/>
              <a:ahLst/>
              <a:cxnLst/>
              <a:rect l="l" t="t" r="r" b="b"/>
              <a:pathLst>
                <a:path w="1917" h="2045" extrusionOk="0">
                  <a:moveTo>
                    <a:pt x="1869" y="1"/>
                  </a:moveTo>
                  <a:cubicBezTo>
                    <a:pt x="1785" y="1"/>
                    <a:pt x="1147" y="325"/>
                    <a:pt x="1101" y="361"/>
                  </a:cubicBezTo>
                  <a:cubicBezTo>
                    <a:pt x="745" y="618"/>
                    <a:pt x="44" y="1330"/>
                    <a:pt x="12" y="1789"/>
                  </a:cubicBezTo>
                  <a:cubicBezTo>
                    <a:pt x="0" y="1974"/>
                    <a:pt x="63" y="2044"/>
                    <a:pt x="166" y="2044"/>
                  </a:cubicBezTo>
                  <a:cubicBezTo>
                    <a:pt x="464" y="2044"/>
                    <a:pt x="1094" y="1458"/>
                    <a:pt x="1232" y="1341"/>
                  </a:cubicBezTo>
                  <a:cubicBezTo>
                    <a:pt x="1418" y="1193"/>
                    <a:pt x="1583" y="1012"/>
                    <a:pt x="1714" y="810"/>
                  </a:cubicBezTo>
                  <a:cubicBezTo>
                    <a:pt x="1856" y="569"/>
                    <a:pt x="1916" y="284"/>
                    <a:pt x="1878" y="5"/>
                  </a:cubicBezTo>
                  <a:cubicBezTo>
                    <a:pt x="1878" y="2"/>
                    <a:pt x="1875" y="1"/>
                    <a:pt x="1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2"/>
            <p:cNvSpPr/>
            <p:nvPr/>
          </p:nvSpPr>
          <p:spPr>
            <a:xfrm>
              <a:off x="14566477" y="-1536997"/>
              <a:ext cx="299055" cy="361543"/>
            </a:xfrm>
            <a:custGeom>
              <a:avLst/>
              <a:gdLst/>
              <a:ahLst/>
              <a:cxnLst/>
              <a:rect l="l" t="t" r="r" b="b"/>
              <a:pathLst>
                <a:path w="1895" h="2291" extrusionOk="0">
                  <a:moveTo>
                    <a:pt x="1894" y="1"/>
                  </a:moveTo>
                  <a:lnTo>
                    <a:pt x="1894" y="1"/>
                  </a:lnTo>
                  <a:cubicBezTo>
                    <a:pt x="1670" y="285"/>
                    <a:pt x="1314" y="428"/>
                    <a:pt x="1019" y="636"/>
                  </a:cubicBezTo>
                  <a:cubicBezTo>
                    <a:pt x="674" y="871"/>
                    <a:pt x="395" y="1194"/>
                    <a:pt x="219" y="1566"/>
                  </a:cubicBezTo>
                  <a:cubicBezTo>
                    <a:pt x="148" y="1714"/>
                    <a:pt x="0" y="1988"/>
                    <a:pt x="44" y="2152"/>
                  </a:cubicBezTo>
                  <a:cubicBezTo>
                    <a:pt x="75" y="2252"/>
                    <a:pt x="140" y="2291"/>
                    <a:pt x="212" y="2291"/>
                  </a:cubicBezTo>
                  <a:cubicBezTo>
                    <a:pt x="309" y="2291"/>
                    <a:pt x="420" y="2220"/>
                    <a:pt x="477" y="2135"/>
                  </a:cubicBezTo>
                  <a:cubicBezTo>
                    <a:pt x="603" y="1949"/>
                    <a:pt x="652" y="1730"/>
                    <a:pt x="794" y="1555"/>
                  </a:cubicBezTo>
                  <a:cubicBezTo>
                    <a:pt x="936" y="1375"/>
                    <a:pt x="1155" y="1271"/>
                    <a:pt x="1336" y="1128"/>
                  </a:cubicBezTo>
                  <a:cubicBezTo>
                    <a:pt x="1681" y="855"/>
                    <a:pt x="1883" y="439"/>
                    <a:pt x="1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2"/>
            <p:cNvSpPr/>
            <p:nvPr/>
          </p:nvSpPr>
          <p:spPr>
            <a:xfrm>
              <a:off x="14067163" y="-1354727"/>
              <a:ext cx="687747" cy="447391"/>
            </a:xfrm>
            <a:custGeom>
              <a:avLst/>
              <a:gdLst/>
              <a:ahLst/>
              <a:cxnLst/>
              <a:rect l="l" t="t" r="r" b="b"/>
              <a:pathLst>
                <a:path w="4358" h="2835" extrusionOk="0">
                  <a:moveTo>
                    <a:pt x="1148" y="1"/>
                  </a:moveTo>
                  <a:cubicBezTo>
                    <a:pt x="1066" y="1"/>
                    <a:pt x="985" y="8"/>
                    <a:pt x="904" y="23"/>
                  </a:cubicBezTo>
                  <a:cubicBezTo>
                    <a:pt x="510" y="88"/>
                    <a:pt x="110" y="422"/>
                    <a:pt x="55" y="838"/>
                  </a:cubicBezTo>
                  <a:cubicBezTo>
                    <a:pt x="1" y="1260"/>
                    <a:pt x="346" y="1495"/>
                    <a:pt x="663" y="1736"/>
                  </a:cubicBezTo>
                  <a:cubicBezTo>
                    <a:pt x="1375" y="2278"/>
                    <a:pt x="2234" y="2612"/>
                    <a:pt x="3104" y="2781"/>
                  </a:cubicBezTo>
                  <a:cubicBezTo>
                    <a:pt x="3252" y="2809"/>
                    <a:pt x="3405" y="2834"/>
                    <a:pt x="3556" y="2834"/>
                  </a:cubicBezTo>
                  <a:cubicBezTo>
                    <a:pt x="3645" y="2834"/>
                    <a:pt x="3734" y="2825"/>
                    <a:pt x="3821" y="2803"/>
                  </a:cubicBezTo>
                  <a:cubicBezTo>
                    <a:pt x="4051" y="2743"/>
                    <a:pt x="4270" y="2568"/>
                    <a:pt x="4314" y="2332"/>
                  </a:cubicBezTo>
                  <a:cubicBezTo>
                    <a:pt x="4358" y="2108"/>
                    <a:pt x="4243" y="1889"/>
                    <a:pt x="4106" y="1708"/>
                  </a:cubicBezTo>
                  <a:cubicBezTo>
                    <a:pt x="3657" y="1090"/>
                    <a:pt x="2989" y="674"/>
                    <a:pt x="2305" y="340"/>
                  </a:cubicBezTo>
                  <a:cubicBezTo>
                    <a:pt x="1942" y="163"/>
                    <a:pt x="1544" y="1"/>
                    <a:pt x="1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2"/>
            <p:cNvSpPr/>
            <p:nvPr/>
          </p:nvSpPr>
          <p:spPr>
            <a:xfrm>
              <a:off x="14096516" y="-1706327"/>
              <a:ext cx="143609" cy="408412"/>
            </a:xfrm>
            <a:custGeom>
              <a:avLst/>
              <a:gdLst/>
              <a:ahLst/>
              <a:cxnLst/>
              <a:rect l="l" t="t" r="r" b="b"/>
              <a:pathLst>
                <a:path w="910" h="2588" extrusionOk="0">
                  <a:moveTo>
                    <a:pt x="203" y="1"/>
                  </a:moveTo>
                  <a:cubicBezTo>
                    <a:pt x="28" y="45"/>
                    <a:pt x="1" y="280"/>
                    <a:pt x="12" y="466"/>
                  </a:cubicBezTo>
                  <a:cubicBezTo>
                    <a:pt x="39" y="871"/>
                    <a:pt x="67" y="1276"/>
                    <a:pt x="94" y="1681"/>
                  </a:cubicBezTo>
                  <a:cubicBezTo>
                    <a:pt x="105" y="1873"/>
                    <a:pt x="110" y="2497"/>
                    <a:pt x="340" y="2574"/>
                  </a:cubicBezTo>
                  <a:cubicBezTo>
                    <a:pt x="367" y="2583"/>
                    <a:pt x="393" y="2587"/>
                    <a:pt x="419" y="2587"/>
                  </a:cubicBezTo>
                  <a:cubicBezTo>
                    <a:pt x="647" y="2587"/>
                    <a:pt x="811" y="2241"/>
                    <a:pt x="860" y="2059"/>
                  </a:cubicBezTo>
                  <a:cubicBezTo>
                    <a:pt x="909" y="1824"/>
                    <a:pt x="904" y="1583"/>
                    <a:pt x="849" y="1347"/>
                  </a:cubicBezTo>
                  <a:cubicBezTo>
                    <a:pt x="751" y="849"/>
                    <a:pt x="532" y="390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2"/>
            <p:cNvSpPr/>
            <p:nvPr/>
          </p:nvSpPr>
          <p:spPr>
            <a:xfrm>
              <a:off x="14048226" y="-1500701"/>
              <a:ext cx="203894" cy="411411"/>
            </a:xfrm>
            <a:custGeom>
              <a:avLst/>
              <a:gdLst/>
              <a:ahLst/>
              <a:cxnLst/>
              <a:rect l="l" t="t" r="r" b="b"/>
              <a:pathLst>
                <a:path w="1292" h="2607" extrusionOk="0">
                  <a:moveTo>
                    <a:pt x="17" y="1"/>
                  </a:moveTo>
                  <a:lnTo>
                    <a:pt x="17" y="1"/>
                  </a:lnTo>
                  <a:cubicBezTo>
                    <a:pt x="203" y="428"/>
                    <a:pt x="88" y="909"/>
                    <a:pt x="44" y="1369"/>
                  </a:cubicBezTo>
                  <a:cubicBezTo>
                    <a:pt x="0" y="1829"/>
                    <a:pt x="61" y="2529"/>
                    <a:pt x="641" y="2601"/>
                  </a:cubicBezTo>
                  <a:cubicBezTo>
                    <a:pt x="673" y="2604"/>
                    <a:pt x="703" y="2606"/>
                    <a:pt x="731" y="2606"/>
                  </a:cubicBezTo>
                  <a:cubicBezTo>
                    <a:pt x="1292" y="2606"/>
                    <a:pt x="1076" y="1902"/>
                    <a:pt x="1029" y="1506"/>
                  </a:cubicBezTo>
                  <a:cubicBezTo>
                    <a:pt x="986" y="1150"/>
                    <a:pt x="931" y="772"/>
                    <a:pt x="712" y="488"/>
                  </a:cubicBezTo>
                  <a:cubicBezTo>
                    <a:pt x="531" y="263"/>
                    <a:pt x="269" y="132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2"/>
            <p:cNvSpPr/>
            <p:nvPr/>
          </p:nvSpPr>
          <p:spPr>
            <a:xfrm>
              <a:off x="14143660" y="-1377928"/>
              <a:ext cx="244925" cy="402258"/>
            </a:xfrm>
            <a:custGeom>
              <a:avLst/>
              <a:gdLst/>
              <a:ahLst/>
              <a:cxnLst/>
              <a:rect l="l" t="t" r="r" b="b"/>
              <a:pathLst>
                <a:path w="1552" h="2549" extrusionOk="0">
                  <a:moveTo>
                    <a:pt x="633" y="1"/>
                  </a:moveTo>
                  <a:cubicBezTo>
                    <a:pt x="463" y="1"/>
                    <a:pt x="1" y="1245"/>
                    <a:pt x="6" y="1430"/>
                  </a:cubicBezTo>
                  <a:cubicBezTo>
                    <a:pt x="28" y="1791"/>
                    <a:pt x="252" y="2240"/>
                    <a:pt x="570" y="2443"/>
                  </a:cubicBezTo>
                  <a:cubicBezTo>
                    <a:pt x="687" y="2516"/>
                    <a:pt x="791" y="2549"/>
                    <a:pt x="882" y="2549"/>
                  </a:cubicBezTo>
                  <a:cubicBezTo>
                    <a:pt x="1551" y="2549"/>
                    <a:pt x="1535" y="783"/>
                    <a:pt x="1188" y="374"/>
                  </a:cubicBezTo>
                  <a:lnTo>
                    <a:pt x="1188" y="374"/>
                  </a:lnTo>
                  <a:cubicBezTo>
                    <a:pt x="1040" y="494"/>
                    <a:pt x="931" y="658"/>
                    <a:pt x="882" y="844"/>
                  </a:cubicBezTo>
                  <a:cubicBezTo>
                    <a:pt x="914" y="549"/>
                    <a:pt x="832" y="259"/>
                    <a:pt x="663" y="18"/>
                  </a:cubicBezTo>
                  <a:cubicBezTo>
                    <a:pt x="654" y="6"/>
                    <a:pt x="644" y="1"/>
                    <a:pt x="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2"/>
            <p:cNvSpPr/>
            <p:nvPr/>
          </p:nvSpPr>
          <p:spPr>
            <a:xfrm>
              <a:off x="14398882" y="-1234318"/>
              <a:ext cx="313731" cy="248393"/>
            </a:xfrm>
            <a:custGeom>
              <a:avLst/>
              <a:gdLst/>
              <a:ahLst/>
              <a:cxnLst/>
              <a:rect l="l" t="t" r="r" b="b"/>
              <a:pathLst>
                <a:path w="1988" h="1574" extrusionOk="0">
                  <a:moveTo>
                    <a:pt x="449" y="1"/>
                  </a:moveTo>
                  <a:cubicBezTo>
                    <a:pt x="402" y="1"/>
                    <a:pt x="356" y="7"/>
                    <a:pt x="313" y="20"/>
                  </a:cubicBezTo>
                  <a:cubicBezTo>
                    <a:pt x="1" y="124"/>
                    <a:pt x="263" y="502"/>
                    <a:pt x="417" y="672"/>
                  </a:cubicBezTo>
                  <a:cubicBezTo>
                    <a:pt x="619" y="907"/>
                    <a:pt x="827" y="1142"/>
                    <a:pt x="1079" y="1318"/>
                  </a:cubicBezTo>
                  <a:cubicBezTo>
                    <a:pt x="1290" y="1468"/>
                    <a:pt x="1540" y="1573"/>
                    <a:pt x="1787" y="1573"/>
                  </a:cubicBezTo>
                  <a:cubicBezTo>
                    <a:pt x="1828" y="1573"/>
                    <a:pt x="1870" y="1570"/>
                    <a:pt x="1911" y="1564"/>
                  </a:cubicBezTo>
                  <a:cubicBezTo>
                    <a:pt x="1988" y="1378"/>
                    <a:pt x="1862" y="1164"/>
                    <a:pt x="1741" y="1000"/>
                  </a:cubicBezTo>
                  <a:cubicBezTo>
                    <a:pt x="1550" y="726"/>
                    <a:pt x="1347" y="453"/>
                    <a:pt x="1095" y="261"/>
                  </a:cubicBezTo>
                  <a:cubicBezTo>
                    <a:pt x="928" y="135"/>
                    <a:pt x="672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2"/>
            <p:cNvSpPr/>
            <p:nvPr/>
          </p:nvSpPr>
          <p:spPr>
            <a:xfrm>
              <a:off x="14507771" y="-1023642"/>
              <a:ext cx="288639" cy="170119"/>
            </a:xfrm>
            <a:custGeom>
              <a:avLst/>
              <a:gdLst/>
              <a:ahLst/>
              <a:cxnLst/>
              <a:rect l="l" t="t" r="r" b="b"/>
              <a:pathLst>
                <a:path w="1829" h="1078" extrusionOk="0">
                  <a:moveTo>
                    <a:pt x="1539" y="0"/>
                  </a:moveTo>
                  <a:cubicBezTo>
                    <a:pt x="1494" y="0"/>
                    <a:pt x="1448" y="7"/>
                    <a:pt x="1407" y="15"/>
                  </a:cubicBezTo>
                  <a:cubicBezTo>
                    <a:pt x="1079" y="92"/>
                    <a:pt x="0" y="371"/>
                    <a:pt x="121" y="858"/>
                  </a:cubicBezTo>
                  <a:cubicBezTo>
                    <a:pt x="159" y="1017"/>
                    <a:pt x="255" y="1077"/>
                    <a:pt x="381" y="1077"/>
                  </a:cubicBezTo>
                  <a:cubicBezTo>
                    <a:pt x="743" y="1077"/>
                    <a:pt x="1353" y="577"/>
                    <a:pt x="1544" y="459"/>
                  </a:cubicBezTo>
                  <a:cubicBezTo>
                    <a:pt x="1675" y="377"/>
                    <a:pt x="1828" y="240"/>
                    <a:pt x="1757" y="103"/>
                  </a:cubicBezTo>
                  <a:cubicBezTo>
                    <a:pt x="1721" y="26"/>
                    <a:pt x="1632" y="0"/>
                    <a:pt x="1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2"/>
            <p:cNvSpPr/>
            <p:nvPr/>
          </p:nvSpPr>
          <p:spPr>
            <a:xfrm>
              <a:off x="14348224" y="-1221378"/>
              <a:ext cx="252973" cy="313253"/>
            </a:xfrm>
            <a:custGeom>
              <a:avLst/>
              <a:gdLst/>
              <a:ahLst/>
              <a:cxnLst/>
              <a:rect l="l" t="t" r="r" b="b"/>
              <a:pathLst>
                <a:path w="1603" h="1985" extrusionOk="0">
                  <a:moveTo>
                    <a:pt x="1473" y="0"/>
                  </a:moveTo>
                  <a:cubicBezTo>
                    <a:pt x="1078" y="0"/>
                    <a:pt x="0" y="1286"/>
                    <a:pt x="42" y="1663"/>
                  </a:cubicBezTo>
                  <a:cubicBezTo>
                    <a:pt x="69" y="1894"/>
                    <a:pt x="165" y="1984"/>
                    <a:pt x="293" y="1984"/>
                  </a:cubicBezTo>
                  <a:cubicBezTo>
                    <a:pt x="635" y="1984"/>
                    <a:pt x="1206" y="1332"/>
                    <a:pt x="1274" y="1017"/>
                  </a:cubicBezTo>
                  <a:cubicBezTo>
                    <a:pt x="1318" y="798"/>
                    <a:pt x="1307" y="551"/>
                    <a:pt x="1444" y="371"/>
                  </a:cubicBezTo>
                  <a:cubicBezTo>
                    <a:pt x="1498" y="316"/>
                    <a:pt x="1542" y="256"/>
                    <a:pt x="1581" y="190"/>
                  </a:cubicBezTo>
                  <a:cubicBezTo>
                    <a:pt x="1602" y="125"/>
                    <a:pt x="1581" y="21"/>
                    <a:pt x="1509" y="4"/>
                  </a:cubicBezTo>
                  <a:cubicBezTo>
                    <a:pt x="1498" y="1"/>
                    <a:pt x="1486" y="0"/>
                    <a:pt x="1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2"/>
            <p:cNvSpPr/>
            <p:nvPr/>
          </p:nvSpPr>
          <p:spPr>
            <a:xfrm>
              <a:off x="14369529" y="-960676"/>
              <a:ext cx="562444" cy="197105"/>
            </a:xfrm>
            <a:custGeom>
              <a:avLst/>
              <a:gdLst/>
              <a:ahLst/>
              <a:cxnLst/>
              <a:rect l="l" t="t" r="r" b="b"/>
              <a:pathLst>
                <a:path w="3564" h="1249" extrusionOk="0">
                  <a:moveTo>
                    <a:pt x="3564" y="1045"/>
                  </a:moveTo>
                  <a:lnTo>
                    <a:pt x="3563" y="1045"/>
                  </a:lnTo>
                  <a:lnTo>
                    <a:pt x="3563" y="1045"/>
                  </a:lnTo>
                  <a:cubicBezTo>
                    <a:pt x="3563" y="1045"/>
                    <a:pt x="3564" y="1045"/>
                    <a:pt x="3564" y="1045"/>
                  </a:cubicBezTo>
                  <a:close/>
                  <a:moveTo>
                    <a:pt x="1014" y="0"/>
                  </a:moveTo>
                  <a:cubicBezTo>
                    <a:pt x="965" y="0"/>
                    <a:pt x="919" y="5"/>
                    <a:pt x="876" y="16"/>
                  </a:cubicBezTo>
                  <a:cubicBezTo>
                    <a:pt x="0" y="246"/>
                    <a:pt x="1511" y="1231"/>
                    <a:pt x="1933" y="1248"/>
                  </a:cubicBezTo>
                  <a:cubicBezTo>
                    <a:pt x="1956" y="1248"/>
                    <a:pt x="1980" y="1249"/>
                    <a:pt x="2003" y="1249"/>
                  </a:cubicBezTo>
                  <a:cubicBezTo>
                    <a:pt x="2165" y="1249"/>
                    <a:pt x="2322" y="1232"/>
                    <a:pt x="2480" y="1204"/>
                  </a:cubicBezTo>
                  <a:lnTo>
                    <a:pt x="3563" y="1045"/>
                  </a:lnTo>
                  <a:lnTo>
                    <a:pt x="3563" y="1045"/>
                  </a:lnTo>
                  <a:cubicBezTo>
                    <a:pt x="3547" y="1047"/>
                    <a:pt x="3531" y="1049"/>
                    <a:pt x="3514" y="1049"/>
                  </a:cubicBezTo>
                  <a:cubicBezTo>
                    <a:pt x="3167" y="1049"/>
                    <a:pt x="2548" y="600"/>
                    <a:pt x="2267" y="465"/>
                  </a:cubicBezTo>
                  <a:cubicBezTo>
                    <a:pt x="1965" y="324"/>
                    <a:pt x="140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0" name="Google Shape;6800;p22"/>
          <p:cNvGrpSpPr/>
          <p:nvPr/>
        </p:nvGrpSpPr>
        <p:grpSpPr>
          <a:xfrm rot="9000000">
            <a:off x="9556175" y="-553129"/>
            <a:ext cx="996707" cy="1733525"/>
            <a:chOff x="272217" y="3453993"/>
            <a:chExt cx="912735" cy="1587279"/>
          </a:xfrm>
        </p:grpSpPr>
        <p:sp>
          <p:nvSpPr>
            <p:cNvPr id="6801" name="Google Shape;6801;p2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2"/>
            <p:cNvSpPr/>
            <p:nvPr/>
          </p:nvSpPr>
          <p:spPr>
            <a:xfrm>
              <a:off x="740724" y="4110603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8" name="Google Shape;6808;p22"/>
          <p:cNvGrpSpPr/>
          <p:nvPr/>
        </p:nvGrpSpPr>
        <p:grpSpPr>
          <a:xfrm rot="-1180766">
            <a:off x="7956222" y="-393708"/>
            <a:ext cx="1082628" cy="1082628"/>
            <a:chOff x="1573274" y="-1786841"/>
            <a:chExt cx="808209" cy="808209"/>
          </a:xfrm>
        </p:grpSpPr>
        <p:sp>
          <p:nvSpPr>
            <p:cNvPr id="6809" name="Google Shape;6809;p22"/>
            <p:cNvSpPr/>
            <p:nvPr/>
          </p:nvSpPr>
          <p:spPr>
            <a:xfrm rot="-2700000">
              <a:off x="1838211" y="-1451742"/>
              <a:ext cx="287597" cy="124147"/>
            </a:xfrm>
            <a:custGeom>
              <a:avLst/>
              <a:gdLst/>
              <a:ahLst/>
              <a:cxnLst/>
              <a:rect l="l" t="t" r="r" b="b"/>
              <a:pathLst>
                <a:path w="3183" h="1374" extrusionOk="0">
                  <a:moveTo>
                    <a:pt x="3103" y="1"/>
                  </a:moveTo>
                  <a:cubicBezTo>
                    <a:pt x="3095" y="1"/>
                    <a:pt x="3086" y="3"/>
                    <a:pt x="3077" y="7"/>
                  </a:cubicBezTo>
                  <a:lnTo>
                    <a:pt x="57" y="1271"/>
                  </a:lnTo>
                  <a:cubicBezTo>
                    <a:pt x="53" y="1271"/>
                    <a:pt x="49" y="1271"/>
                    <a:pt x="45" y="1275"/>
                  </a:cubicBezTo>
                  <a:cubicBezTo>
                    <a:pt x="0" y="1308"/>
                    <a:pt x="30" y="1374"/>
                    <a:pt x="77" y="1374"/>
                  </a:cubicBezTo>
                  <a:cubicBezTo>
                    <a:pt x="84" y="1374"/>
                    <a:pt x="92" y="1372"/>
                    <a:pt x="100" y="1369"/>
                  </a:cubicBezTo>
                  <a:lnTo>
                    <a:pt x="3120" y="105"/>
                  </a:lnTo>
                  <a:cubicBezTo>
                    <a:pt x="3182" y="86"/>
                    <a:pt x="3155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2"/>
            <p:cNvSpPr/>
            <p:nvPr/>
          </p:nvSpPr>
          <p:spPr>
            <a:xfrm rot="-2700000">
              <a:off x="1680203" y="-1657052"/>
              <a:ext cx="594349" cy="548630"/>
            </a:xfrm>
            <a:custGeom>
              <a:avLst/>
              <a:gdLst/>
              <a:ahLst/>
              <a:cxnLst/>
              <a:rect l="l" t="t" r="r" b="b"/>
              <a:pathLst>
                <a:path w="6578" h="6072" extrusionOk="0">
                  <a:moveTo>
                    <a:pt x="4092" y="0"/>
                  </a:moveTo>
                  <a:cubicBezTo>
                    <a:pt x="4003" y="0"/>
                    <a:pt x="3892" y="45"/>
                    <a:pt x="3758" y="150"/>
                  </a:cubicBezTo>
                  <a:cubicBezTo>
                    <a:pt x="3147" y="620"/>
                    <a:pt x="3080" y="2410"/>
                    <a:pt x="3080" y="2410"/>
                  </a:cubicBezTo>
                  <a:cubicBezTo>
                    <a:pt x="3080" y="2410"/>
                    <a:pt x="3088" y="1575"/>
                    <a:pt x="2867" y="799"/>
                  </a:cubicBezTo>
                  <a:cubicBezTo>
                    <a:pt x="2759" y="420"/>
                    <a:pt x="2533" y="239"/>
                    <a:pt x="2325" y="239"/>
                  </a:cubicBezTo>
                  <a:cubicBezTo>
                    <a:pt x="2109" y="239"/>
                    <a:pt x="1912" y="433"/>
                    <a:pt x="1883" y="803"/>
                  </a:cubicBezTo>
                  <a:cubicBezTo>
                    <a:pt x="1828" y="1532"/>
                    <a:pt x="2715" y="2448"/>
                    <a:pt x="2715" y="2448"/>
                  </a:cubicBezTo>
                  <a:cubicBezTo>
                    <a:pt x="2715" y="2448"/>
                    <a:pt x="2002" y="1719"/>
                    <a:pt x="1544" y="1430"/>
                  </a:cubicBezTo>
                  <a:cubicBezTo>
                    <a:pt x="1414" y="1350"/>
                    <a:pt x="1259" y="1312"/>
                    <a:pt x="1109" y="1312"/>
                  </a:cubicBezTo>
                  <a:cubicBezTo>
                    <a:pt x="731" y="1312"/>
                    <a:pt x="388" y="1555"/>
                    <a:pt x="586" y="1965"/>
                  </a:cubicBezTo>
                  <a:cubicBezTo>
                    <a:pt x="861" y="2542"/>
                    <a:pt x="2532" y="2762"/>
                    <a:pt x="2532" y="2762"/>
                  </a:cubicBezTo>
                  <a:cubicBezTo>
                    <a:pt x="2532" y="2762"/>
                    <a:pt x="1599" y="2792"/>
                    <a:pt x="899" y="2919"/>
                  </a:cubicBezTo>
                  <a:cubicBezTo>
                    <a:pt x="200" y="3051"/>
                    <a:pt x="0" y="3784"/>
                    <a:pt x="759" y="3907"/>
                  </a:cubicBezTo>
                  <a:cubicBezTo>
                    <a:pt x="809" y="3915"/>
                    <a:pt x="859" y="3919"/>
                    <a:pt x="911" y="3919"/>
                  </a:cubicBezTo>
                  <a:cubicBezTo>
                    <a:pt x="1656" y="3919"/>
                    <a:pt x="2613" y="3144"/>
                    <a:pt x="2613" y="3144"/>
                  </a:cubicBezTo>
                  <a:lnTo>
                    <a:pt x="2613" y="3144"/>
                  </a:lnTo>
                  <a:cubicBezTo>
                    <a:pt x="2613" y="3144"/>
                    <a:pt x="1642" y="4069"/>
                    <a:pt x="1336" y="4399"/>
                  </a:cubicBezTo>
                  <a:cubicBezTo>
                    <a:pt x="1042" y="4718"/>
                    <a:pt x="890" y="5493"/>
                    <a:pt x="1534" y="5493"/>
                  </a:cubicBezTo>
                  <a:cubicBezTo>
                    <a:pt x="1559" y="5493"/>
                    <a:pt x="1585" y="5492"/>
                    <a:pt x="1612" y="5490"/>
                  </a:cubicBezTo>
                  <a:cubicBezTo>
                    <a:pt x="2350" y="5426"/>
                    <a:pt x="2944" y="3339"/>
                    <a:pt x="2944" y="3339"/>
                  </a:cubicBezTo>
                  <a:lnTo>
                    <a:pt x="2944" y="3339"/>
                  </a:lnTo>
                  <a:cubicBezTo>
                    <a:pt x="2944" y="3339"/>
                    <a:pt x="2719" y="4735"/>
                    <a:pt x="2787" y="5434"/>
                  </a:cubicBezTo>
                  <a:cubicBezTo>
                    <a:pt x="2825" y="5825"/>
                    <a:pt x="3053" y="6071"/>
                    <a:pt x="3292" y="6071"/>
                  </a:cubicBezTo>
                  <a:cubicBezTo>
                    <a:pt x="3478" y="6071"/>
                    <a:pt x="3670" y="5922"/>
                    <a:pt x="3784" y="5574"/>
                  </a:cubicBezTo>
                  <a:cubicBezTo>
                    <a:pt x="4047" y="4785"/>
                    <a:pt x="3321" y="3280"/>
                    <a:pt x="3321" y="3280"/>
                  </a:cubicBezTo>
                  <a:lnTo>
                    <a:pt x="3321" y="3280"/>
                  </a:lnTo>
                  <a:cubicBezTo>
                    <a:pt x="3737" y="3746"/>
                    <a:pt x="4123" y="4243"/>
                    <a:pt x="4488" y="4752"/>
                  </a:cubicBezTo>
                  <a:cubicBezTo>
                    <a:pt x="4717" y="5088"/>
                    <a:pt x="5011" y="5253"/>
                    <a:pt x="5242" y="5253"/>
                  </a:cubicBezTo>
                  <a:cubicBezTo>
                    <a:pt x="5515" y="5253"/>
                    <a:pt x="5701" y="5023"/>
                    <a:pt x="5590" y="4573"/>
                  </a:cubicBezTo>
                  <a:cubicBezTo>
                    <a:pt x="5387" y="3738"/>
                    <a:pt x="3635" y="2983"/>
                    <a:pt x="3635" y="2983"/>
                  </a:cubicBezTo>
                  <a:lnTo>
                    <a:pt x="3635" y="2983"/>
                  </a:lnTo>
                  <a:cubicBezTo>
                    <a:pt x="3635" y="2983"/>
                    <a:pt x="4420" y="3199"/>
                    <a:pt x="5243" y="3339"/>
                  </a:cubicBezTo>
                  <a:cubicBezTo>
                    <a:pt x="5337" y="3356"/>
                    <a:pt x="5428" y="3363"/>
                    <a:pt x="5515" y="3363"/>
                  </a:cubicBezTo>
                  <a:cubicBezTo>
                    <a:pt x="6188" y="3363"/>
                    <a:pt x="6578" y="2905"/>
                    <a:pt x="5845" y="2593"/>
                  </a:cubicBezTo>
                  <a:cubicBezTo>
                    <a:pt x="5629" y="2499"/>
                    <a:pt x="5365" y="2465"/>
                    <a:pt x="5094" y="2465"/>
                  </a:cubicBezTo>
                  <a:cubicBezTo>
                    <a:pt x="4682" y="2465"/>
                    <a:pt x="4252" y="2544"/>
                    <a:pt x="3944" y="2617"/>
                  </a:cubicBezTo>
                  <a:lnTo>
                    <a:pt x="3944" y="2617"/>
                  </a:lnTo>
                  <a:cubicBezTo>
                    <a:pt x="4438" y="2470"/>
                    <a:pt x="5213" y="2203"/>
                    <a:pt x="5501" y="1901"/>
                  </a:cubicBezTo>
                  <a:cubicBezTo>
                    <a:pt x="5855" y="1523"/>
                    <a:pt x="5741" y="1012"/>
                    <a:pt x="5273" y="1012"/>
                  </a:cubicBezTo>
                  <a:cubicBezTo>
                    <a:pt x="5168" y="1012"/>
                    <a:pt x="5046" y="1037"/>
                    <a:pt x="4908" y="1095"/>
                  </a:cubicBezTo>
                  <a:cubicBezTo>
                    <a:pt x="4153" y="1414"/>
                    <a:pt x="3423" y="2423"/>
                    <a:pt x="3423" y="2423"/>
                  </a:cubicBezTo>
                  <a:cubicBezTo>
                    <a:pt x="3423" y="2423"/>
                    <a:pt x="4072" y="1422"/>
                    <a:pt x="4280" y="934"/>
                  </a:cubicBezTo>
                  <a:cubicBezTo>
                    <a:pt x="4445" y="551"/>
                    <a:pt x="440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2"/>
            <p:cNvSpPr/>
            <p:nvPr/>
          </p:nvSpPr>
          <p:spPr>
            <a:xfrm rot="-2700000">
              <a:off x="1916047" y="-1347928"/>
              <a:ext cx="111226" cy="153421"/>
            </a:xfrm>
            <a:custGeom>
              <a:avLst/>
              <a:gdLst/>
              <a:ahLst/>
              <a:cxnLst/>
              <a:rect l="l" t="t" r="r" b="b"/>
              <a:pathLst>
                <a:path w="1231" h="1698" extrusionOk="0">
                  <a:moveTo>
                    <a:pt x="1196" y="1"/>
                  </a:moveTo>
                  <a:cubicBezTo>
                    <a:pt x="1188" y="1"/>
                    <a:pt x="1179" y="8"/>
                    <a:pt x="1175" y="15"/>
                  </a:cubicBezTo>
                  <a:cubicBezTo>
                    <a:pt x="1171" y="23"/>
                    <a:pt x="615" y="1164"/>
                    <a:pt x="13" y="1652"/>
                  </a:cubicBezTo>
                  <a:cubicBezTo>
                    <a:pt x="0" y="1660"/>
                    <a:pt x="0" y="1677"/>
                    <a:pt x="9" y="1686"/>
                  </a:cubicBezTo>
                  <a:cubicBezTo>
                    <a:pt x="14" y="1693"/>
                    <a:pt x="21" y="1698"/>
                    <a:pt x="30" y="1698"/>
                  </a:cubicBezTo>
                  <a:cubicBezTo>
                    <a:pt x="35" y="1698"/>
                    <a:pt x="42" y="1695"/>
                    <a:pt x="47" y="1690"/>
                  </a:cubicBezTo>
                  <a:cubicBezTo>
                    <a:pt x="658" y="1198"/>
                    <a:pt x="1217" y="48"/>
                    <a:pt x="1222" y="36"/>
                  </a:cubicBezTo>
                  <a:cubicBezTo>
                    <a:pt x="1230" y="23"/>
                    <a:pt x="1226" y="6"/>
                    <a:pt x="1209" y="2"/>
                  </a:cubicBezTo>
                  <a:lnTo>
                    <a:pt x="1201" y="2"/>
                  </a:lnTo>
                  <a:cubicBezTo>
                    <a:pt x="1199" y="1"/>
                    <a:pt x="1197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2"/>
            <p:cNvSpPr/>
            <p:nvPr/>
          </p:nvSpPr>
          <p:spPr>
            <a:xfrm rot="-2700000">
              <a:off x="1803892" y="-1312751"/>
              <a:ext cx="184051" cy="51954"/>
            </a:xfrm>
            <a:custGeom>
              <a:avLst/>
              <a:gdLst/>
              <a:ahLst/>
              <a:cxnLst/>
              <a:rect l="l" t="t" r="r" b="b"/>
              <a:pathLst>
                <a:path w="2037" h="575" extrusionOk="0">
                  <a:moveTo>
                    <a:pt x="2007" y="0"/>
                  </a:moveTo>
                  <a:cubicBezTo>
                    <a:pt x="2004" y="0"/>
                    <a:pt x="2001" y="2"/>
                    <a:pt x="1998" y="2"/>
                  </a:cubicBezTo>
                  <a:cubicBezTo>
                    <a:pt x="1986" y="6"/>
                    <a:pt x="796" y="520"/>
                    <a:pt x="44" y="520"/>
                  </a:cubicBezTo>
                  <a:cubicBezTo>
                    <a:pt x="38" y="520"/>
                    <a:pt x="32" y="520"/>
                    <a:pt x="26" y="520"/>
                  </a:cubicBezTo>
                  <a:cubicBezTo>
                    <a:pt x="13" y="520"/>
                    <a:pt x="0" y="532"/>
                    <a:pt x="0" y="549"/>
                  </a:cubicBezTo>
                  <a:cubicBezTo>
                    <a:pt x="0" y="562"/>
                    <a:pt x="13" y="575"/>
                    <a:pt x="26" y="575"/>
                  </a:cubicBezTo>
                  <a:cubicBezTo>
                    <a:pt x="29" y="575"/>
                    <a:pt x="32" y="575"/>
                    <a:pt x="35" y="575"/>
                  </a:cubicBezTo>
                  <a:cubicBezTo>
                    <a:pt x="799" y="575"/>
                    <a:pt x="2007" y="57"/>
                    <a:pt x="2019" y="49"/>
                  </a:cubicBezTo>
                  <a:cubicBezTo>
                    <a:pt x="2032" y="45"/>
                    <a:pt x="2036" y="28"/>
                    <a:pt x="2032" y="15"/>
                  </a:cubicBezTo>
                  <a:cubicBezTo>
                    <a:pt x="2028" y="6"/>
                    <a:pt x="2019" y="2"/>
                    <a:pt x="2011" y="2"/>
                  </a:cubicBezTo>
                  <a:cubicBezTo>
                    <a:pt x="2009" y="1"/>
                    <a:pt x="2008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2"/>
            <p:cNvSpPr/>
            <p:nvPr/>
          </p:nvSpPr>
          <p:spPr>
            <a:xfrm rot="-2700000">
              <a:off x="1766105" y="-1397251"/>
              <a:ext cx="173118" cy="86017"/>
            </a:xfrm>
            <a:custGeom>
              <a:avLst/>
              <a:gdLst/>
              <a:ahLst/>
              <a:cxnLst/>
              <a:rect l="l" t="t" r="r" b="b"/>
              <a:pathLst>
                <a:path w="1916" h="952" extrusionOk="0">
                  <a:moveTo>
                    <a:pt x="35" y="1"/>
                  </a:moveTo>
                  <a:cubicBezTo>
                    <a:pt x="13" y="1"/>
                    <a:pt x="1" y="31"/>
                    <a:pt x="13" y="48"/>
                  </a:cubicBezTo>
                  <a:cubicBezTo>
                    <a:pt x="569" y="641"/>
                    <a:pt x="1816" y="938"/>
                    <a:pt x="1871" y="951"/>
                  </a:cubicBezTo>
                  <a:cubicBezTo>
                    <a:pt x="1874" y="952"/>
                    <a:pt x="1876" y="952"/>
                    <a:pt x="1879" y="952"/>
                  </a:cubicBezTo>
                  <a:cubicBezTo>
                    <a:pt x="1907" y="952"/>
                    <a:pt x="1915" y="908"/>
                    <a:pt x="1884" y="900"/>
                  </a:cubicBezTo>
                  <a:cubicBezTo>
                    <a:pt x="1871" y="896"/>
                    <a:pt x="599" y="591"/>
                    <a:pt x="56" y="9"/>
                  </a:cubicBezTo>
                  <a:cubicBezTo>
                    <a:pt x="52" y="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2"/>
            <p:cNvSpPr/>
            <p:nvPr/>
          </p:nvSpPr>
          <p:spPr>
            <a:xfrm rot="-2700000">
              <a:off x="1815914" y="-1520811"/>
              <a:ext cx="67495" cy="178269"/>
            </a:xfrm>
            <a:custGeom>
              <a:avLst/>
              <a:gdLst/>
              <a:ahLst/>
              <a:cxnLst/>
              <a:rect l="l" t="t" r="r" b="b"/>
              <a:pathLst>
                <a:path w="747" h="1973" extrusionOk="0">
                  <a:moveTo>
                    <a:pt x="26" y="0"/>
                  </a:moveTo>
                  <a:cubicBezTo>
                    <a:pt x="9" y="0"/>
                    <a:pt x="0" y="13"/>
                    <a:pt x="0" y="25"/>
                  </a:cubicBezTo>
                  <a:cubicBezTo>
                    <a:pt x="59" y="819"/>
                    <a:pt x="687" y="1947"/>
                    <a:pt x="696" y="1960"/>
                  </a:cubicBezTo>
                  <a:cubicBezTo>
                    <a:pt x="701" y="1968"/>
                    <a:pt x="708" y="1972"/>
                    <a:pt x="716" y="1972"/>
                  </a:cubicBezTo>
                  <a:cubicBezTo>
                    <a:pt x="721" y="1972"/>
                    <a:pt x="725" y="1971"/>
                    <a:pt x="730" y="1968"/>
                  </a:cubicBezTo>
                  <a:cubicBezTo>
                    <a:pt x="742" y="1960"/>
                    <a:pt x="747" y="1947"/>
                    <a:pt x="742" y="1934"/>
                  </a:cubicBezTo>
                  <a:cubicBezTo>
                    <a:pt x="734" y="1921"/>
                    <a:pt x="110" y="806"/>
                    <a:pt x="51" y="25"/>
                  </a:cubicBezTo>
                  <a:cubicBezTo>
                    <a:pt x="51" y="9"/>
                    <a:pt x="43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2"/>
            <p:cNvSpPr/>
            <p:nvPr/>
          </p:nvSpPr>
          <p:spPr>
            <a:xfrm rot="-2700000">
              <a:off x="1867873" y="-1583002"/>
              <a:ext cx="70657" cy="182154"/>
            </a:xfrm>
            <a:custGeom>
              <a:avLst/>
              <a:gdLst/>
              <a:ahLst/>
              <a:cxnLst/>
              <a:rect l="l" t="t" r="r" b="b"/>
              <a:pathLst>
                <a:path w="782" h="2016" extrusionOk="0">
                  <a:moveTo>
                    <a:pt x="749" y="1"/>
                  </a:moveTo>
                  <a:cubicBezTo>
                    <a:pt x="740" y="1"/>
                    <a:pt x="734" y="8"/>
                    <a:pt x="730" y="15"/>
                  </a:cubicBezTo>
                  <a:cubicBezTo>
                    <a:pt x="353" y="638"/>
                    <a:pt x="9" y="1966"/>
                    <a:pt x="5" y="1983"/>
                  </a:cubicBezTo>
                  <a:cubicBezTo>
                    <a:pt x="0" y="2003"/>
                    <a:pt x="17" y="2015"/>
                    <a:pt x="34" y="2015"/>
                  </a:cubicBezTo>
                  <a:cubicBezTo>
                    <a:pt x="45" y="2015"/>
                    <a:pt x="57" y="2009"/>
                    <a:pt x="60" y="1995"/>
                  </a:cubicBezTo>
                  <a:cubicBezTo>
                    <a:pt x="60" y="1978"/>
                    <a:pt x="404" y="659"/>
                    <a:pt x="777" y="40"/>
                  </a:cubicBezTo>
                  <a:cubicBezTo>
                    <a:pt x="781" y="27"/>
                    <a:pt x="781" y="15"/>
                    <a:pt x="769" y="6"/>
                  </a:cubicBezTo>
                  <a:cubicBezTo>
                    <a:pt x="764" y="2"/>
                    <a:pt x="760" y="2"/>
                    <a:pt x="756" y="2"/>
                  </a:cubicBezTo>
                  <a:cubicBezTo>
                    <a:pt x="753" y="1"/>
                    <a:pt x="751" y="1"/>
                    <a:pt x="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2"/>
            <p:cNvSpPr/>
            <p:nvPr/>
          </p:nvSpPr>
          <p:spPr>
            <a:xfrm rot="-2700000">
              <a:off x="1896993" y="-1554233"/>
              <a:ext cx="168691" cy="10851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41" y="0"/>
                  </a:moveTo>
                  <a:cubicBezTo>
                    <a:pt x="1833" y="0"/>
                    <a:pt x="1828" y="4"/>
                    <a:pt x="1824" y="9"/>
                  </a:cubicBezTo>
                  <a:cubicBezTo>
                    <a:pt x="1311" y="467"/>
                    <a:pt x="34" y="1145"/>
                    <a:pt x="22" y="1150"/>
                  </a:cubicBezTo>
                  <a:cubicBezTo>
                    <a:pt x="5" y="1158"/>
                    <a:pt x="0" y="1175"/>
                    <a:pt x="9" y="1184"/>
                  </a:cubicBezTo>
                  <a:cubicBezTo>
                    <a:pt x="14" y="1195"/>
                    <a:pt x="22" y="1201"/>
                    <a:pt x="30" y="1201"/>
                  </a:cubicBezTo>
                  <a:cubicBezTo>
                    <a:pt x="34" y="1201"/>
                    <a:pt x="38" y="1199"/>
                    <a:pt x="43" y="1196"/>
                  </a:cubicBezTo>
                  <a:cubicBezTo>
                    <a:pt x="55" y="1192"/>
                    <a:pt x="1341" y="509"/>
                    <a:pt x="1858" y="47"/>
                  </a:cubicBezTo>
                  <a:cubicBezTo>
                    <a:pt x="1867" y="38"/>
                    <a:pt x="1867" y="21"/>
                    <a:pt x="1858" y="9"/>
                  </a:cubicBezTo>
                  <a:cubicBezTo>
                    <a:pt x="1854" y="4"/>
                    <a:pt x="1845" y="0"/>
                    <a:pt x="1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2"/>
            <p:cNvSpPr/>
            <p:nvPr/>
          </p:nvSpPr>
          <p:spPr>
            <a:xfrm rot="-2700000">
              <a:off x="1933482" y="-1484507"/>
              <a:ext cx="235824" cy="16535"/>
            </a:xfrm>
            <a:custGeom>
              <a:avLst/>
              <a:gdLst/>
              <a:ahLst/>
              <a:cxnLst/>
              <a:rect l="l" t="t" r="r" b="b"/>
              <a:pathLst>
                <a:path w="2610" h="183" extrusionOk="0">
                  <a:moveTo>
                    <a:pt x="479" y="0"/>
                  </a:moveTo>
                  <a:cubicBezTo>
                    <a:pt x="292" y="0"/>
                    <a:pt x="133" y="8"/>
                    <a:pt x="26" y="25"/>
                  </a:cubicBezTo>
                  <a:cubicBezTo>
                    <a:pt x="14" y="25"/>
                    <a:pt x="1" y="42"/>
                    <a:pt x="5" y="55"/>
                  </a:cubicBezTo>
                  <a:cubicBezTo>
                    <a:pt x="9" y="66"/>
                    <a:pt x="19" y="77"/>
                    <a:pt x="30" y="77"/>
                  </a:cubicBezTo>
                  <a:cubicBezTo>
                    <a:pt x="31" y="77"/>
                    <a:pt x="33" y="77"/>
                    <a:pt x="35" y="76"/>
                  </a:cubicBezTo>
                  <a:cubicBezTo>
                    <a:pt x="136" y="60"/>
                    <a:pt x="286" y="53"/>
                    <a:pt x="465" y="53"/>
                  </a:cubicBezTo>
                  <a:cubicBezTo>
                    <a:pt x="1246" y="53"/>
                    <a:pt x="2562" y="182"/>
                    <a:pt x="2580" y="182"/>
                  </a:cubicBezTo>
                  <a:cubicBezTo>
                    <a:pt x="2597" y="182"/>
                    <a:pt x="2605" y="174"/>
                    <a:pt x="2609" y="161"/>
                  </a:cubicBezTo>
                  <a:cubicBezTo>
                    <a:pt x="2609" y="144"/>
                    <a:pt x="2601" y="131"/>
                    <a:pt x="2584" y="131"/>
                  </a:cubicBezTo>
                  <a:cubicBezTo>
                    <a:pt x="2554" y="127"/>
                    <a:pt x="2228" y="93"/>
                    <a:pt x="1812" y="64"/>
                  </a:cubicBezTo>
                  <a:cubicBezTo>
                    <a:pt x="1387" y="32"/>
                    <a:pt x="871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2"/>
            <p:cNvSpPr/>
            <p:nvPr/>
          </p:nvSpPr>
          <p:spPr>
            <a:xfrm rot="-2700000">
              <a:off x="1998696" y="-1468091"/>
              <a:ext cx="180979" cy="165980"/>
            </a:xfrm>
            <a:custGeom>
              <a:avLst/>
              <a:gdLst/>
              <a:ahLst/>
              <a:cxnLst/>
              <a:rect l="l" t="t" r="r" b="b"/>
              <a:pathLst>
                <a:path w="2003" h="1837" extrusionOk="0">
                  <a:moveTo>
                    <a:pt x="34" y="0"/>
                  </a:moveTo>
                  <a:cubicBezTo>
                    <a:pt x="26" y="0"/>
                    <a:pt x="13" y="5"/>
                    <a:pt x="9" y="13"/>
                  </a:cubicBezTo>
                  <a:cubicBezTo>
                    <a:pt x="0" y="26"/>
                    <a:pt x="9" y="43"/>
                    <a:pt x="22" y="51"/>
                  </a:cubicBezTo>
                  <a:cubicBezTo>
                    <a:pt x="827" y="501"/>
                    <a:pt x="1939" y="1811"/>
                    <a:pt x="1951" y="1828"/>
                  </a:cubicBezTo>
                  <a:cubicBezTo>
                    <a:pt x="1956" y="1833"/>
                    <a:pt x="1963" y="1836"/>
                    <a:pt x="1971" y="1836"/>
                  </a:cubicBezTo>
                  <a:cubicBezTo>
                    <a:pt x="1977" y="1836"/>
                    <a:pt x="1984" y="1834"/>
                    <a:pt x="1990" y="1828"/>
                  </a:cubicBezTo>
                  <a:cubicBezTo>
                    <a:pt x="1998" y="1820"/>
                    <a:pt x="2002" y="1803"/>
                    <a:pt x="1990" y="1794"/>
                  </a:cubicBezTo>
                  <a:cubicBezTo>
                    <a:pt x="1981" y="1778"/>
                    <a:pt x="861" y="458"/>
                    <a:pt x="47" y="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2"/>
            <p:cNvSpPr/>
            <p:nvPr/>
          </p:nvSpPr>
          <p:spPr>
            <a:xfrm rot="-2700000">
              <a:off x="2033853" y="-1419122"/>
              <a:ext cx="26203" cy="227512"/>
            </a:xfrm>
            <a:custGeom>
              <a:avLst/>
              <a:gdLst/>
              <a:ahLst/>
              <a:cxnLst/>
              <a:rect l="l" t="t" r="r" b="b"/>
              <a:pathLst>
                <a:path w="290" h="2518" extrusionOk="0">
                  <a:moveTo>
                    <a:pt x="30" y="1"/>
                  </a:moveTo>
                  <a:cubicBezTo>
                    <a:pt x="13" y="1"/>
                    <a:pt x="1" y="13"/>
                    <a:pt x="5" y="26"/>
                  </a:cubicBezTo>
                  <a:cubicBezTo>
                    <a:pt x="26" y="718"/>
                    <a:pt x="213" y="2461"/>
                    <a:pt x="234" y="2503"/>
                  </a:cubicBezTo>
                  <a:cubicBezTo>
                    <a:pt x="237" y="2513"/>
                    <a:pt x="248" y="2517"/>
                    <a:pt x="258" y="2517"/>
                  </a:cubicBezTo>
                  <a:cubicBezTo>
                    <a:pt x="261" y="2517"/>
                    <a:pt x="265" y="2517"/>
                    <a:pt x="268" y="2516"/>
                  </a:cubicBezTo>
                  <a:cubicBezTo>
                    <a:pt x="281" y="2512"/>
                    <a:pt x="289" y="2495"/>
                    <a:pt x="281" y="2482"/>
                  </a:cubicBezTo>
                  <a:cubicBezTo>
                    <a:pt x="268" y="2423"/>
                    <a:pt x="81" y="743"/>
                    <a:pt x="56" y="26"/>
                  </a:cubicBezTo>
                  <a:cubicBezTo>
                    <a:pt x="56" y="13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2"/>
            <p:cNvSpPr/>
            <p:nvPr/>
          </p:nvSpPr>
          <p:spPr>
            <a:xfrm rot="-2700000">
              <a:off x="1913046" y="-1422582"/>
              <a:ext cx="80234" cy="74452"/>
            </a:xfrm>
            <a:custGeom>
              <a:avLst/>
              <a:gdLst/>
              <a:ahLst/>
              <a:cxnLst/>
              <a:rect l="l" t="t" r="r" b="b"/>
              <a:pathLst>
                <a:path w="888" h="824" extrusionOk="0">
                  <a:moveTo>
                    <a:pt x="442" y="0"/>
                  </a:moveTo>
                  <a:cubicBezTo>
                    <a:pt x="239" y="0"/>
                    <a:pt x="65" y="145"/>
                    <a:pt x="35" y="353"/>
                  </a:cubicBezTo>
                  <a:cubicBezTo>
                    <a:pt x="1" y="577"/>
                    <a:pt x="158" y="785"/>
                    <a:pt x="382" y="819"/>
                  </a:cubicBezTo>
                  <a:cubicBezTo>
                    <a:pt x="403" y="822"/>
                    <a:pt x="423" y="824"/>
                    <a:pt x="444" y="824"/>
                  </a:cubicBezTo>
                  <a:cubicBezTo>
                    <a:pt x="644" y="824"/>
                    <a:pt x="822" y="675"/>
                    <a:pt x="853" y="471"/>
                  </a:cubicBezTo>
                  <a:cubicBezTo>
                    <a:pt x="887" y="246"/>
                    <a:pt x="730" y="34"/>
                    <a:pt x="505" y="5"/>
                  </a:cubicBezTo>
                  <a:cubicBezTo>
                    <a:pt x="484" y="2"/>
                    <a:pt x="46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1" name="Google Shape;6821;p22"/>
          <p:cNvGrpSpPr/>
          <p:nvPr/>
        </p:nvGrpSpPr>
        <p:grpSpPr>
          <a:xfrm rot="6455040">
            <a:off x="8413627" y="234491"/>
            <a:ext cx="1126908" cy="958930"/>
            <a:chOff x="1978145" y="-996458"/>
            <a:chExt cx="962247" cy="818814"/>
          </a:xfrm>
        </p:grpSpPr>
        <p:sp>
          <p:nvSpPr>
            <p:cNvPr id="6822" name="Google Shape;6822;p22"/>
            <p:cNvSpPr/>
            <p:nvPr/>
          </p:nvSpPr>
          <p:spPr>
            <a:xfrm rot="-2700000">
              <a:off x="2212355" y="-990843"/>
              <a:ext cx="350393" cy="807585"/>
            </a:xfrm>
            <a:custGeom>
              <a:avLst/>
              <a:gdLst/>
              <a:ahLst/>
              <a:cxnLst/>
              <a:rect l="l" t="t" r="r" b="b"/>
              <a:pathLst>
                <a:path w="3878" h="8938" extrusionOk="0">
                  <a:moveTo>
                    <a:pt x="47" y="1"/>
                  </a:moveTo>
                  <a:cubicBezTo>
                    <a:pt x="22" y="1"/>
                    <a:pt x="0" y="22"/>
                    <a:pt x="5" y="47"/>
                  </a:cubicBezTo>
                  <a:cubicBezTo>
                    <a:pt x="5" y="60"/>
                    <a:pt x="60" y="1332"/>
                    <a:pt x="556" y="3054"/>
                  </a:cubicBezTo>
                  <a:cubicBezTo>
                    <a:pt x="1010" y="4645"/>
                    <a:pt x="1939" y="6952"/>
                    <a:pt x="3784" y="8925"/>
                  </a:cubicBezTo>
                  <a:cubicBezTo>
                    <a:pt x="3794" y="8934"/>
                    <a:pt x="3805" y="8937"/>
                    <a:pt x="3815" y="8937"/>
                  </a:cubicBezTo>
                  <a:cubicBezTo>
                    <a:pt x="3849" y="8937"/>
                    <a:pt x="3877" y="8898"/>
                    <a:pt x="3852" y="8865"/>
                  </a:cubicBezTo>
                  <a:cubicBezTo>
                    <a:pt x="2015" y="6906"/>
                    <a:pt x="1095" y="4611"/>
                    <a:pt x="641" y="3029"/>
                  </a:cubicBezTo>
                  <a:cubicBezTo>
                    <a:pt x="149" y="1320"/>
                    <a:pt x="94" y="56"/>
                    <a:pt x="94" y="43"/>
                  </a:cubicBezTo>
                  <a:cubicBezTo>
                    <a:pt x="94" y="26"/>
                    <a:pt x="81" y="9"/>
                    <a:pt x="64" y="5"/>
                  </a:cubicBezTo>
                  <a:cubicBezTo>
                    <a:pt x="60" y="1"/>
                    <a:pt x="51" y="1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2"/>
            <p:cNvSpPr/>
            <p:nvPr/>
          </p:nvSpPr>
          <p:spPr>
            <a:xfrm rot="-2700000">
              <a:off x="2793365" y="-486310"/>
              <a:ext cx="120081" cy="125954"/>
            </a:xfrm>
            <a:custGeom>
              <a:avLst/>
              <a:gdLst/>
              <a:ahLst/>
              <a:cxnLst/>
              <a:rect l="l" t="t" r="r" b="b"/>
              <a:pathLst>
                <a:path w="1329" h="1394" extrusionOk="0">
                  <a:moveTo>
                    <a:pt x="1" y="1"/>
                  </a:moveTo>
                  <a:cubicBezTo>
                    <a:pt x="1" y="1"/>
                    <a:pt x="170" y="1087"/>
                    <a:pt x="832" y="1337"/>
                  </a:cubicBezTo>
                  <a:cubicBezTo>
                    <a:pt x="942" y="1379"/>
                    <a:pt x="1062" y="1394"/>
                    <a:pt x="1152" y="1394"/>
                  </a:cubicBezTo>
                  <a:cubicBezTo>
                    <a:pt x="1224" y="1394"/>
                    <a:pt x="1276" y="1384"/>
                    <a:pt x="1286" y="1371"/>
                  </a:cubicBezTo>
                  <a:cubicBezTo>
                    <a:pt x="1328" y="1303"/>
                    <a:pt x="1243" y="764"/>
                    <a:pt x="925" y="552"/>
                  </a:cubicBezTo>
                  <a:cubicBezTo>
                    <a:pt x="582" y="31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2"/>
            <p:cNvSpPr/>
            <p:nvPr/>
          </p:nvSpPr>
          <p:spPr>
            <a:xfrm rot="-2700000">
              <a:off x="2686772" y="-451615"/>
              <a:ext cx="85565" cy="168691"/>
            </a:xfrm>
            <a:custGeom>
              <a:avLst/>
              <a:gdLst/>
              <a:ahLst/>
              <a:cxnLst/>
              <a:rect l="l" t="t" r="r" b="b"/>
              <a:pathLst>
                <a:path w="947" h="1867" extrusionOk="0">
                  <a:moveTo>
                    <a:pt x="598" y="0"/>
                  </a:moveTo>
                  <a:cubicBezTo>
                    <a:pt x="598" y="0"/>
                    <a:pt x="0" y="988"/>
                    <a:pt x="276" y="1557"/>
                  </a:cubicBezTo>
                  <a:cubicBezTo>
                    <a:pt x="343" y="1695"/>
                    <a:pt x="456" y="1866"/>
                    <a:pt x="532" y="1866"/>
                  </a:cubicBezTo>
                  <a:cubicBezTo>
                    <a:pt x="533" y="1866"/>
                    <a:pt x="534" y="1866"/>
                    <a:pt x="535" y="1866"/>
                  </a:cubicBezTo>
                  <a:cubicBezTo>
                    <a:pt x="683" y="1862"/>
                    <a:pt x="946" y="1294"/>
                    <a:pt x="865" y="925"/>
                  </a:cubicBezTo>
                  <a:cubicBezTo>
                    <a:pt x="781" y="560"/>
                    <a:pt x="598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2"/>
            <p:cNvSpPr/>
            <p:nvPr/>
          </p:nvSpPr>
          <p:spPr>
            <a:xfrm rot="-2700000">
              <a:off x="2680195" y="-510521"/>
              <a:ext cx="185226" cy="55477"/>
            </a:xfrm>
            <a:custGeom>
              <a:avLst/>
              <a:gdLst/>
              <a:ahLst/>
              <a:cxnLst/>
              <a:rect l="l" t="t" r="r" b="b"/>
              <a:pathLst>
                <a:path w="2050" h="614" extrusionOk="0">
                  <a:moveTo>
                    <a:pt x="1076" y="1"/>
                  </a:moveTo>
                  <a:cubicBezTo>
                    <a:pt x="544" y="1"/>
                    <a:pt x="1" y="121"/>
                    <a:pt x="1" y="121"/>
                  </a:cubicBezTo>
                  <a:cubicBezTo>
                    <a:pt x="1" y="121"/>
                    <a:pt x="531" y="401"/>
                    <a:pt x="870" y="546"/>
                  </a:cubicBezTo>
                  <a:cubicBezTo>
                    <a:pt x="979" y="592"/>
                    <a:pt x="1115" y="613"/>
                    <a:pt x="1255" y="613"/>
                  </a:cubicBezTo>
                  <a:cubicBezTo>
                    <a:pt x="1546" y="613"/>
                    <a:pt x="1855" y="523"/>
                    <a:pt x="1981" y="389"/>
                  </a:cubicBezTo>
                  <a:cubicBezTo>
                    <a:pt x="2049" y="312"/>
                    <a:pt x="2036" y="283"/>
                    <a:pt x="1905" y="185"/>
                  </a:cubicBezTo>
                  <a:cubicBezTo>
                    <a:pt x="1714" y="45"/>
                    <a:pt x="1397" y="1"/>
                    <a:pt x="10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2"/>
            <p:cNvSpPr/>
            <p:nvPr/>
          </p:nvSpPr>
          <p:spPr>
            <a:xfrm rot="-2700000">
              <a:off x="2548807" y="-542748"/>
              <a:ext cx="211609" cy="68308"/>
            </a:xfrm>
            <a:custGeom>
              <a:avLst/>
              <a:gdLst/>
              <a:ahLst/>
              <a:cxnLst/>
              <a:rect l="l" t="t" r="r" b="b"/>
              <a:pathLst>
                <a:path w="2342" h="756" extrusionOk="0">
                  <a:moveTo>
                    <a:pt x="635" y="1"/>
                  </a:moveTo>
                  <a:cubicBezTo>
                    <a:pt x="274" y="1"/>
                    <a:pt x="0" y="26"/>
                    <a:pt x="0" y="26"/>
                  </a:cubicBezTo>
                  <a:cubicBezTo>
                    <a:pt x="0" y="26"/>
                    <a:pt x="543" y="399"/>
                    <a:pt x="899" y="598"/>
                  </a:cubicBezTo>
                  <a:cubicBezTo>
                    <a:pt x="1084" y="703"/>
                    <a:pt x="1398" y="756"/>
                    <a:pt x="1686" y="756"/>
                  </a:cubicBezTo>
                  <a:cubicBezTo>
                    <a:pt x="2018" y="756"/>
                    <a:pt x="2315" y="685"/>
                    <a:pt x="2333" y="539"/>
                  </a:cubicBezTo>
                  <a:cubicBezTo>
                    <a:pt x="2341" y="484"/>
                    <a:pt x="2307" y="416"/>
                    <a:pt x="2223" y="340"/>
                  </a:cubicBezTo>
                  <a:cubicBezTo>
                    <a:pt x="1915" y="57"/>
                    <a:pt x="1176" y="1"/>
                    <a:pt x="6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2"/>
            <p:cNvSpPr/>
            <p:nvPr/>
          </p:nvSpPr>
          <p:spPr>
            <a:xfrm rot="-2700000">
              <a:off x="2423173" y="-582384"/>
              <a:ext cx="214410" cy="64332"/>
            </a:xfrm>
            <a:custGeom>
              <a:avLst/>
              <a:gdLst/>
              <a:ahLst/>
              <a:cxnLst/>
              <a:rect l="l" t="t" r="r" b="b"/>
              <a:pathLst>
                <a:path w="2373" h="712" extrusionOk="0">
                  <a:moveTo>
                    <a:pt x="1032" y="1"/>
                  </a:moveTo>
                  <a:cubicBezTo>
                    <a:pt x="493" y="1"/>
                    <a:pt x="0" y="76"/>
                    <a:pt x="0" y="76"/>
                  </a:cubicBezTo>
                  <a:cubicBezTo>
                    <a:pt x="0" y="76"/>
                    <a:pt x="310" y="424"/>
                    <a:pt x="895" y="649"/>
                  </a:cubicBezTo>
                  <a:cubicBezTo>
                    <a:pt x="1013" y="693"/>
                    <a:pt x="1179" y="711"/>
                    <a:pt x="1357" y="711"/>
                  </a:cubicBezTo>
                  <a:cubicBezTo>
                    <a:pt x="1823" y="711"/>
                    <a:pt x="2372" y="587"/>
                    <a:pt x="2363" y="492"/>
                  </a:cubicBezTo>
                  <a:cubicBezTo>
                    <a:pt x="2359" y="407"/>
                    <a:pt x="2320" y="331"/>
                    <a:pt x="2257" y="280"/>
                  </a:cubicBezTo>
                  <a:cubicBezTo>
                    <a:pt x="2016" y="59"/>
                    <a:pt x="1506" y="1"/>
                    <a:pt x="1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2"/>
            <p:cNvSpPr/>
            <p:nvPr/>
          </p:nvSpPr>
          <p:spPr>
            <a:xfrm rot="-2700000">
              <a:off x="2312677" y="-632652"/>
              <a:ext cx="213959" cy="95866"/>
            </a:xfrm>
            <a:custGeom>
              <a:avLst/>
              <a:gdLst/>
              <a:ahLst/>
              <a:cxnLst/>
              <a:rect l="l" t="t" r="r" b="b"/>
              <a:pathLst>
                <a:path w="2368" h="1061" extrusionOk="0">
                  <a:moveTo>
                    <a:pt x="1" y="0"/>
                  </a:moveTo>
                  <a:cubicBezTo>
                    <a:pt x="1" y="0"/>
                    <a:pt x="378" y="556"/>
                    <a:pt x="717" y="785"/>
                  </a:cubicBezTo>
                  <a:cubicBezTo>
                    <a:pt x="1032" y="993"/>
                    <a:pt x="1413" y="1060"/>
                    <a:pt x="1726" y="1060"/>
                  </a:cubicBezTo>
                  <a:cubicBezTo>
                    <a:pt x="2051" y="1060"/>
                    <a:pt x="2303" y="987"/>
                    <a:pt x="2329" y="925"/>
                  </a:cubicBezTo>
                  <a:cubicBezTo>
                    <a:pt x="2367" y="848"/>
                    <a:pt x="2350" y="751"/>
                    <a:pt x="2278" y="636"/>
                  </a:cubicBezTo>
                  <a:cubicBezTo>
                    <a:pt x="1901" y="4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2"/>
            <p:cNvSpPr/>
            <p:nvPr/>
          </p:nvSpPr>
          <p:spPr>
            <a:xfrm rot="-2700000">
              <a:off x="2209450" y="-673300"/>
              <a:ext cx="177184" cy="92252"/>
            </a:xfrm>
            <a:custGeom>
              <a:avLst/>
              <a:gdLst/>
              <a:ahLst/>
              <a:cxnLst/>
              <a:rect l="l" t="t" r="r" b="b"/>
              <a:pathLst>
                <a:path w="1961" h="1021" extrusionOk="0">
                  <a:moveTo>
                    <a:pt x="1" y="0"/>
                  </a:moveTo>
                  <a:cubicBezTo>
                    <a:pt x="1" y="0"/>
                    <a:pt x="425" y="496"/>
                    <a:pt x="722" y="781"/>
                  </a:cubicBezTo>
                  <a:cubicBezTo>
                    <a:pt x="897" y="956"/>
                    <a:pt x="1258" y="1021"/>
                    <a:pt x="1540" y="1021"/>
                  </a:cubicBezTo>
                  <a:cubicBezTo>
                    <a:pt x="1742" y="1021"/>
                    <a:pt x="1904" y="987"/>
                    <a:pt x="1927" y="938"/>
                  </a:cubicBezTo>
                  <a:cubicBezTo>
                    <a:pt x="1960" y="861"/>
                    <a:pt x="1927" y="730"/>
                    <a:pt x="1842" y="598"/>
                  </a:cubicBezTo>
                  <a:cubicBezTo>
                    <a:pt x="146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2"/>
            <p:cNvSpPr/>
            <p:nvPr/>
          </p:nvSpPr>
          <p:spPr>
            <a:xfrm rot="-2700000">
              <a:off x="2546981" y="-467909"/>
              <a:ext cx="89270" cy="193358"/>
            </a:xfrm>
            <a:custGeom>
              <a:avLst/>
              <a:gdLst/>
              <a:ahLst/>
              <a:cxnLst/>
              <a:rect l="l" t="t" r="r" b="b"/>
              <a:pathLst>
                <a:path w="988" h="2140" extrusionOk="0">
                  <a:moveTo>
                    <a:pt x="819" y="0"/>
                  </a:moveTo>
                  <a:cubicBezTo>
                    <a:pt x="819" y="0"/>
                    <a:pt x="0" y="1111"/>
                    <a:pt x="212" y="1786"/>
                  </a:cubicBezTo>
                  <a:cubicBezTo>
                    <a:pt x="259" y="1934"/>
                    <a:pt x="378" y="2121"/>
                    <a:pt x="454" y="2138"/>
                  </a:cubicBezTo>
                  <a:cubicBezTo>
                    <a:pt x="458" y="2139"/>
                    <a:pt x="461" y="2139"/>
                    <a:pt x="465" y="2139"/>
                  </a:cubicBezTo>
                  <a:cubicBezTo>
                    <a:pt x="617" y="2139"/>
                    <a:pt x="988" y="1483"/>
                    <a:pt x="955" y="1065"/>
                  </a:cubicBezTo>
                  <a:cubicBezTo>
                    <a:pt x="925" y="653"/>
                    <a:pt x="819" y="0"/>
                    <a:pt x="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2"/>
            <p:cNvSpPr/>
            <p:nvPr/>
          </p:nvSpPr>
          <p:spPr>
            <a:xfrm rot="-2700000">
              <a:off x="2402912" y="-498044"/>
              <a:ext cx="95143" cy="177727"/>
            </a:xfrm>
            <a:custGeom>
              <a:avLst/>
              <a:gdLst/>
              <a:ahLst/>
              <a:cxnLst/>
              <a:rect l="l" t="t" r="r" b="b"/>
              <a:pathLst>
                <a:path w="1053" h="1967" extrusionOk="0">
                  <a:moveTo>
                    <a:pt x="980" y="0"/>
                  </a:moveTo>
                  <a:cubicBezTo>
                    <a:pt x="980" y="0"/>
                    <a:pt x="1" y="870"/>
                    <a:pt x="166" y="1553"/>
                  </a:cubicBezTo>
                  <a:cubicBezTo>
                    <a:pt x="213" y="1735"/>
                    <a:pt x="293" y="1926"/>
                    <a:pt x="391" y="1964"/>
                  </a:cubicBezTo>
                  <a:cubicBezTo>
                    <a:pt x="396" y="1966"/>
                    <a:pt x="403" y="1967"/>
                    <a:pt x="409" y="1967"/>
                  </a:cubicBezTo>
                  <a:cubicBezTo>
                    <a:pt x="569" y="1967"/>
                    <a:pt x="1052" y="1460"/>
                    <a:pt x="1048" y="1069"/>
                  </a:cubicBezTo>
                  <a:cubicBezTo>
                    <a:pt x="1044" y="658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2"/>
            <p:cNvSpPr/>
            <p:nvPr/>
          </p:nvSpPr>
          <p:spPr>
            <a:xfrm rot="-2700000">
              <a:off x="2280216" y="-539887"/>
              <a:ext cx="91619" cy="162637"/>
            </a:xfrm>
            <a:custGeom>
              <a:avLst/>
              <a:gdLst/>
              <a:ahLst/>
              <a:cxnLst/>
              <a:rect l="l" t="t" r="r" b="b"/>
              <a:pathLst>
                <a:path w="1014" h="1800" extrusionOk="0">
                  <a:moveTo>
                    <a:pt x="1014" y="1"/>
                  </a:moveTo>
                  <a:lnTo>
                    <a:pt x="1014" y="1"/>
                  </a:lnTo>
                  <a:cubicBezTo>
                    <a:pt x="1014" y="1"/>
                    <a:pt x="0" y="781"/>
                    <a:pt x="94" y="1481"/>
                  </a:cubicBezTo>
                  <a:cubicBezTo>
                    <a:pt x="123" y="1689"/>
                    <a:pt x="254" y="1799"/>
                    <a:pt x="323" y="1799"/>
                  </a:cubicBezTo>
                  <a:cubicBezTo>
                    <a:pt x="324" y="1799"/>
                    <a:pt x="326" y="1799"/>
                    <a:pt x="327" y="1799"/>
                  </a:cubicBezTo>
                  <a:cubicBezTo>
                    <a:pt x="441" y="1790"/>
                    <a:pt x="929" y="1451"/>
                    <a:pt x="967" y="1069"/>
                  </a:cubicBezTo>
                  <a:cubicBezTo>
                    <a:pt x="1010" y="658"/>
                    <a:pt x="1014" y="1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2"/>
            <p:cNvSpPr/>
            <p:nvPr/>
          </p:nvSpPr>
          <p:spPr>
            <a:xfrm rot="-2700000">
              <a:off x="2155987" y="-600529"/>
              <a:ext cx="97040" cy="162276"/>
            </a:xfrm>
            <a:custGeom>
              <a:avLst/>
              <a:gdLst/>
              <a:ahLst/>
              <a:cxnLst/>
              <a:rect l="l" t="t" r="r" b="b"/>
              <a:pathLst>
                <a:path w="1074" h="1796" extrusionOk="0">
                  <a:moveTo>
                    <a:pt x="1074" y="1"/>
                  </a:moveTo>
                  <a:cubicBezTo>
                    <a:pt x="1073" y="1"/>
                    <a:pt x="0" y="798"/>
                    <a:pt x="47" y="1502"/>
                  </a:cubicBezTo>
                  <a:cubicBezTo>
                    <a:pt x="56" y="1659"/>
                    <a:pt x="115" y="1739"/>
                    <a:pt x="174" y="1790"/>
                  </a:cubicBezTo>
                  <a:cubicBezTo>
                    <a:pt x="179" y="1794"/>
                    <a:pt x="185" y="1795"/>
                    <a:pt x="194" y="1795"/>
                  </a:cubicBezTo>
                  <a:cubicBezTo>
                    <a:pt x="321" y="1795"/>
                    <a:pt x="892" y="1466"/>
                    <a:pt x="959" y="1069"/>
                  </a:cubicBezTo>
                  <a:cubicBezTo>
                    <a:pt x="1027" y="662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2"/>
            <p:cNvSpPr/>
            <p:nvPr/>
          </p:nvSpPr>
          <p:spPr>
            <a:xfrm rot="-2700000">
              <a:off x="2049204" y="-663099"/>
              <a:ext cx="98938" cy="149988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1069" y="1"/>
                  </a:moveTo>
                  <a:cubicBezTo>
                    <a:pt x="1069" y="1"/>
                    <a:pt x="0" y="645"/>
                    <a:pt x="43" y="1269"/>
                  </a:cubicBezTo>
                  <a:cubicBezTo>
                    <a:pt x="51" y="1400"/>
                    <a:pt x="94" y="1617"/>
                    <a:pt x="157" y="1659"/>
                  </a:cubicBezTo>
                  <a:cubicBezTo>
                    <a:pt x="157" y="1659"/>
                    <a:pt x="764" y="1485"/>
                    <a:pt x="967" y="946"/>
                  </a:cubicBezTo>
                  <a:cubicBezTo>
                    <a:pt x="1095" y="603"/>
                    <a:pt x="1069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2"/>
            <p:cNvSpPr/>
            <p:nvPr/>
          </p:nvSpPr>
          <p:spPr>
            <a:xfrm rot="-2700000">
              <a:off x="2209965" y="-663032"/>
              <a:ext cx="150982" cy="70567"/>
            </a:xfrm>
            <a:custGeom>
              <a:avLst/>
              <a:gdLst/>
              <a:ahLst/>
              <a:cxnLst/>
              <a:rect l="l" t="t" r="r" b="b"/>
              <a:pathLst>
                <a:path w="1671" h="781" extrusionOk="0">
                  <a:moveTo>
                    <a:pt x="18" y="0"/>
                  </a:moveTo>
                  <a:cubicBezTo>
                    <a:pt x="14" y="0"/>
                    <a:pt x="9" y="4"/>
                    <a:pt x="5" y="9"/>
                  </a:cubicBezTo>
                  <a:cubicBezTo>
                    <a:pt x="1" y="17"/>
                    <a:pt x="1" y="30"/>
                    <a:pt x="9" y="34"/>
                  </a:cubicBezTo>
                  <a:cubicBezTo>
                    <a:pt x="18" y="38"/>
                    <a:pt x="900" y="581"/>
                    <a:pt x="1638" y="781"/>
                  </a:cubicBezTo>
                  <a:cubicBezTo>
                    <a:pt x="1639" y="781"/>
                    <a:pt x="1640" y="781"/>
                    <a:pt x="1642" y="781"/>
                  </a:cubicBezTo>
                  <a:cubicBezTo>
                    <a:pt x="1661" y="781"/>
                    <a:pt x="1670" y="751"/>
                    <a:pt x="1647" y="747"/>
                  </a:cubicBezTo>
                  <a:cubicBezTo>
                    <a:pt x="917" y="552"/>
                    <a:pt x="39" y="9"/>
                    <a:pt x="26" y="4"/>
                  </a:cubicBezTo>
                  <a:cubicBezTo>
                    <a:pt x="26" y="0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2"/>
            <p:cNvSpPr/>
            <p:nvPr/>
          </p:nvSpPr>
          <p:spPr>
            <a:xfrm rot="-2700000">
              <a:off x="2177273" y="-593377"/>
              <a:ext cx="69482" cy="133724"/>
            </a:xfrm>
            <a:custGeom>
              <a:avLst/>
              <a:gdLst/>
              <a:ahLst/>
              <a:cxnLst/>
              <a:rect l="l" t="t" r="r" b="b"/>
              <a:pathLst>
                <a:path w="769" h="1480" extrusionOk="0">
                  <a:moveTo>
                    <a:pt x="751" y="1"/>
                  </a:moveTo>
                  <a:cubicBezTo>
                    <a:pt x="743" y="1"/>
                    <a:pt x="739" y="5"/>
                    <a:pt x="734" y="13"/>
                  </a:cubicBezTo>
                  <a:cubicBezTo>
                    <a:pt x="544" y="654"/>
                    <a:pt x="9" y="1447"/>
                    <a:pt x="5" y="1451"/>
                  </a:cubicBezTo>
                  <a:cubicBezTo>
                    <a:pt x="1" y="1460"/>
                    <a:pt x="1" y="1472"/>
                    <a:pt x="9" y="1477"/>
                  </a:cubicBezTo>
                  <a:cubicBezTo>
                    <a:pt x="13" y="1478"/>
                    <a:pt x="16" y="1479"/>
                    <a:pt x="20" y="1479"/>
                  </a:cubicBezTo>
                  <a:cubicBezTo>
                    <a:pt x="25" y="1479"/>
                    <a:pt x="30" y="1477"/>
                    <a:pt x="35" y="1472"/>
                  </a:cubicBezTo>
                  <a:cubicBezTo>
                    <a:pt x="39" y="1464"/>
                    <a:pt x="578" y="671"/>
                    <a:pt x="768" y="22"/>
                  </a:cubicBezTo>
                  <a:cubicBezTo>
                    <a:pt x="768" y="13"/>
                    <a:pt x="764" y="5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2"/>
            <p:cNvSpPr/>
            <p:nvPr/>
          </p:nvSpPr>
          <p:spPr>
            <a:xfrm rot="-2700000">
              <a:off x="2062775" y="-660616"/>
              <a:ext cx="79783" cy="131285"/>
            </a:xfrm>
            <a:custGeom>
              <a:avLst/>
              <a:gdLst/>
              <a:ahLst/>
              <a:cxnLst/>
              <a:rect l="l" t="t" r="r" b="b"/>
              <a:pathLst>
                <a:path w="883" h="1453" extrusionOk="0">
                  <a:moveTo>
                    <a:pt x="865" y="0"/>
                  </a:moveTo>
                  <a:cubicBezTo>
                    <a:pt x="857" y="0"/>
                    <a:pt x="848" y="4"/>
                    <a:pt x="848" y="13"/>
                  </a:cubicBezTo>
                  <a:cubicBezTo>
                    <a:pt x="721" y="543"/>
                    <a:pt x="13" y="1417"/>
                    <a:pt x="9" y="1425"/>
                  </a:cubicBezTo>
                  <a:cubicBezTo>
                    <a:pt x="0" y="1430"/>
                    <a:pt x="4" y="1442"/>
                    <a:pt x="9" y="1447"/>
                  </a:cubicBezTo>
                  <a:cubicBezTo>
                    <a:pt x="13" y="1451"/>
                    <a:pt x="17" y="1453"/>
                    <a:pt x="21" y="1453"/>
                  </a:cubicBezTo>
                  <a:cubicBezTo>
                    <a:pt x="26" y="1453"/>
                    <a:pt x="30" y="1451"/>
                    <a:pt x="34" y="1447"/>
                  </a:cubicBezTo>
                  <a:cubicBezTo>
                    <a:pt x="43" y="1438"/>
                    <a:pt x="751" y="560"/>
                    <a:pt x="882" y="21"/>
                  </a:cubicBezTo>
                  <a:cubicBezTo>
                    <a:pt x="882" y="13"/>
                    <a:pt x="878" y="4"/>
                    <a:pt x="870" y="4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2"/>
            <p:cNvSpPr/>
            <p:nvPr/>
          </p:nvSpPr>
          <p:spPr>
            <a:xfrm rot="-2700000">
              <a:off x="2314359" y="-616105"/>
              <a:ext cx="176733" cy="70567"/>
            </a:xfrm>
            <a:custGeom>
              <a:avLst/>
              <a:gdLst/>
              <a:ahLst/>
              <a:cxnLst/>
              <a:rect l="l" t="t" r="r" b="b"/>
              <a:pathLst>
                <a:path w="1956" h="781" extrusionOk="0">
                  <a:moveTo>
                    <a:pt x="21" y="0"/>
                  </a:moveTo>
                  <a:cubicBezTo>
                    <a:pt x="13" y="0"/>
                    <a:pt x="9" y="5"/>
                    <a:pt x="9" y="9"/>
                  </a:cubicBezTo>
                  <a:cubicBezTo>
                    <a:pt x="0" y="13"/>
                    <a:pt x="0" y="26"/>
                    <a:pt x="9" y="30"/>
                  </a:cubicBezTo>
                  <a:cubicBezTo>
                    <a:pt x="17" y="38"/>
                    <a:pt x="929" y="760"/>
                    <a:pt x="1934" y="781"/>
                  </a:cubicBezTo>
                  <a:cubicBezTo>
                    <a:pt x="1943" y="781"/>
                    <a:pt x="1951" y="776"/>
                    <a:pt x="1955" y="768"/>
                  </a:cubicBezTo>
                  <a:cubicBezTo>
                    <a:pt x="1955" y="755"/>
                    <a:pt x="1947" y="747"/>
                    <a:pt x="1938" y="747"/>
                  </a:cubicBezTo>
                  <a:cubicBezTo>
                    <a:pt x="942" y="721"/>
                    <a:pt x="38" y="13"/>
                    <a:pt x="30" y="5"/>
                  </a:cubicBezTo>
                  <a:cubicBezTo>
                    <a:pt x="25" y="5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2"/>
            <p:cNvSpPr/>
            <p:nvPr/>
          </p:nvSpPr>
          <p:spPr>
            <a:xfrm rot="-2700000">
              <a:off x="2301916" y="-543367"/>
              <a:ext cx="65597" cy="145832"/>
            </a:xfrm>
            <a:custGeom>
              <a:avLst/>
              <a:gdLst/>
              <a:ahLst/>
              <a:cxnLst/>
              <a:rect l="l" t="t" r="r" b="b"/>
              <a:pathLst>
                <a:path w="726" h="1614" extrusionOk="0">
                  <a:moveTo>
                    <a:pt x="705" y="0"/>
                  </a:moveTo>
                  <a:cubicBezTo>
                    <a:pt x="696" y="0"/>
                    <a:pt x="692" y="5"/>
                    <a:pt x="692" y="13"/>
                  </a:cubicBezTo>
                  <a:cubicBezTo>
                    <a:pt x="565" y="666"/>
                    <a:pt x="9" y="1578"/>
                    <a:pt x="5" y="1587"/>
                  </a:cubicBezTo>
                  <a:cubicBezTo>
                    <a:pt x="1" y="1595"/>
                    <a:pt x="5" y="1608"/>
                    <a:pt x="13" y="1612"/>
                  </a:cubicBezTo>
                  <a:cubicBezTo>
                    <a:pt x="15" y="1613"/>
                    <a:pt x="17" y="1614"/>
                    <a:pt x="19" y="1614"/>
                  </a:cubicBezTo>
                  <a:cubicBezTo>
                    <a:pt x="24" y="1614"/>
                    <a:pt x="32" y="1611"/>
                    <a:pt x="35" y="1608"/>
                  </a:cubicBezTo>
                  <a:cubicBezTo>
                    <a:pt x="39" y="1595"/>
                    <a:pt x="599" y="679"/>
                    <a:pt x="726" y="22"/>
                  </a:cubicBezTo>
                  <a:cubicBezTo>
                    <a:pt x="726" y="9"/>
                    <a:pt x="717" y="0"/>
                    <a:pt x="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2"/>
            <p:cNvSpPr/>
            <p:nvPr/>
          </p:nvSpPr>
          <p:spPr>
            <a:xfrm rot="-2700000">
              <a:off x="2432597" y="-499966"/>
              <a:ext cx="52767" cy="157035"/>
            </a:xfrm>
            <a:custGeom>
              <a:avLst/>
              <a:gdLst/>
              <a:ahLst/>
              <a:cxnLst/>
              <a:rect l="l" t="t" r="r" b="b"/>
              <a:pathLst>
                <a:path w="584" h="1738" extrusionOk="0">
                  <a:moveTo>
                    <a:pt x="566" y="0"/>
                  </a:moveTo>
                  <a:cubicBezTo>
                    <a:pt x="558" y="0"/>
                    <a:pt x="549" y="9"/>
                    <a:pt x="549" y="17"/>
                  </a:cubicBezTo>
                  <a:cubicBezTo>
                    <a:pt x="490" y="717"/>
                    <a:pt x="11" y="1705"/>
                    <a:pt x="7" y="1714"/>
                  </a:cubicBezTo>
                  <a:cubicBezTo>
                    <a:pt x="1" y="1726"/>
                    <a:pt x="14" y="1738"/>
                    <a:pt x="25" y="1738"/>
                  </a:cubicBezTo>
                  <a:cubicBezTo>
                    <a:pt x="29" y="1738"/>
                    <a:pt x="34" y="1736"/>
                    <a:pt x="36" y="1731"/>
                  </a:cubicBezTo>
                  <a:cubicBezTo>
                    <a:pt x="40" y="1722"/>
                    <a:pt x="524" y="730"/>
                    <a:pt x="583" y="17"/>
                  </a:cubicBezTo>
                  <a:cubicBezTo>
                    <a:pt x="583" y="9"/>
                    <a:pt x="575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2"/>
            <p:cNvSpPr/>
            <p:nvPr/>
          </p:nvSpPr>
          <p:spPr>
            <a:xfrm rot="-2700000">
              <a:off x="2427870" y="-570129"/>
              <a:ext cx="191280" cy="36051"/>
            </a:xfrm>
            <a:custGeom>
              <a:avLst/>
              <a:gdLst/>
              <a:ahLst/>
              <a:cxnLst/>
              <a:rect l="l" t="t" r="r" b="b"/>
              <a:pathLst>
                <a:path w="2117" h="399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18"/>
                    <a:pt x="0" y="30"/>
                    <a:pt x="13" y="35"/>
                  </a:cubicBezTo>
                  <a:cubicBezTo>
                    <a:pt x="21" y="38"/>
                    <a:pt x="890" y="399"/>
                    <a:pt x="1738" y="399"/>
                  </a:cubicBezTo>
                  <a:cubicBezTo>
                    <a:pt x="1860" y="399"/>
                    <a:pt x="1981" y="391"/>
                    <a:pt x="2100" y="374"/>
                  </a:cubicBezTo>
                  <a:cubicBezTo>
                    <a:pt x="2108" y="374"/>
                    <a:pt x="2117" y="366"/>
                    <a:pt x="2113" y="357"/>
                  </a:cubicBezTo>
                  <a:cubicBezTo>
                    <a:pt x="2113" y="344"/>
                    <a:pt x="2104" y="340"/>
                    <a:pt x="2096" y="340"/>
                  </a:cubicBezTo>
                  <a:cubicBezTo>
                    <a:pt x="1979" y="357"/>
                    <a:pt x="1859" y="365"/>
                    <a:pt x="1738" y="365"/>
                  </a:cubicBezTo>
                  <a:cubicBezTo>
                    <a:pt x="900" y="365"/>
                    <a:pt x="33" y="5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2"/>
            <p:cNvSpPr/>
            <p:nvPr/>
          </p:nvSpPr>
          <p:spPr>
            <a:xfrm rot="-2700000">
              <a:off x="2553045" y="-532499"/>
              <a:ext cx="183328" cy="46532"/>
            </a:xfrm>
            <a:custGeom>
              <a:avLst/>
              <a:gdLst/>
              <a:ahLst/>
              <a:cxnLst/>
              <a:rect l="l" t="t" r="r" b="b"/>
              <a:pathLst>
                <a:path w="2029" h="515" extrusionOk="0">
                  <a:moveTo>
                    <a:pt x="18" y="1"/>
                  </a:moveTo>
                  <a:cubicBezTo>
                    <a:pt x="14" y="1"/>
                    <a:pt x="5" y="5"/>
                    <a:pt x="5" y="13"/>
                  </a:cubicBezTo>
                  <a:cubicBezTo>
                    <a:pt x="1" y="22"/>
                    <a:pt x="5" y="30"/>
                    <a:pt x="14" y="35"/>
                  </a:cubicBezTo>
                  <a:cubicBezTo>
                    <a:pt x="26" y="39"/>
                    <a:pt x="1182" y="514"/>
                    <a:pt x="1971" y="514"/>
                  </a:cubicBezTo>
                  <a:cubicBezTo>
                    <a:pt x="1984" y="514"/>
                    <a:pt x="1998" y="514"/>
                    <a:pt x="2011" y="514"/>
                  </a:cubicBezTo>
                  <a:cubicBezTo>
                    <a:pt x="2024" y="510"/>
                    <a:pt x="2028" y="501"/>
                    <a:pt x="2028" y="493"/>
                  </a:cubicBezTo>
                  <a:cubicBezTo>
                    <a:pt x="2028" y="484"/>
                    <a:pt x="2020" y="476"/>
                    <a:pt x="2011" y="476"/>
                  </a:cubicBezTo>
                  <a:cubicBezTo>
                    <a:pt x="1992" y="476"/>
                    <a:pt x="1972" y="477"/>
                    <a:pt x="1951" y="477"/>
                  </a:cubicBezTo>
                  <a:cubicBezTo>
                    <a:pt x="1168" y="477"/>
                    <a:pt x="39" y="9"/>
                    <a:pt x="26" y="5"/>
                  </a:cubicBezTo>
                  <a:cubicBezTo>
                    <a:pt x="26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2"/>
            <p:cNvSpPr/>
            <p:nvPr/>
          </p:nvSpPr>
          <p:spPr>
            <a:xfrm rot="-2700000">
              <a:off x="2584402" y="-465160"/>
              <a:ext cx="27016" cy="158662"/>
            </a:xfrm>
            <a:custGeom>
              <a:avLst/>
              <a:gdLst/>
              <a:ahLst/>
              <a:cxnLst/>
              <a:rect l="l" t="t" r="r" b="b"/>
              <a:pathLst>
                <a:path w="299" h="1756" extrusionOk="0">
                  <a:moveTo>
                    <a:pt x="277" y="0"/>
                  </a:moveTo>
                  <a:cubicBezTo>
                    <a:pt x="269" y="0"/>
                    <a:pt x="260" y="5"/>
                    <a:pt x="260" y="17"/>
                  </a:cubicBezTo>
                  <a:cubicBezTo>
                    <a:pt x="239" y="586"/>
                    <a:pt x="6" y="1722"/>
                    <a:pt x="6" y="1735"/>
                  </a:cubicBezTo>
                  <a:cubicBezTo>
                    <a:pt x="1" y="1748"/>
                    <a:pt x="11" y="1756"/>
                    <a:pt x="20" y="1756"/>
                  </a:cubicBezTo>
                  <a:cubicBezTo>
                    <a:pt x="27" y="1756"/>
                    <a:pt x="34" y="1752"/>
                    <a:pt x="35" y="1744"/>
                  </a:cubicBezTo>
                  <a:cubicBezTo>
                    <a:pt x="35" y="1731"/>
                    <a:pt x="273" y="590"/>
                    <a:pt x="298" y="17"/>
                  </a:cubicBezTo>
                  <a:cubicBezTo>
                    <a:pt x="298" y="9"/>
                    <a:pt x="290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2"/>
            <p:cNvSpPr/>
            <p:nvPr/>
          </p:nvSpPr>
          <p:spPr>
            <a:xfrm rot="-2700000">
              <a:off x="2723117" y="-446700"/>
              <a:ext cx="17348" cy="135350"/>
            </a:xfrm>
            <a:custGeom>
              <a:avLst/>
              <a:gdLst/>
              <a:ahLst/>
              <a:cxnLst/>
              <a:rect l="l" t="t" r="r" b="b"/>
              <a:pathLst>
                <a:path w="192" h="1498" extrusionOk="0">
                  <a:moveTo>
                    <a:pt x="137" y="0"/>
                  </a:moveTo>
                  <a:cubicBezTo>
                    <a:pt x="128" y="0"/>
                    <a:pt x="120" y="9"/>
                    <a:pt x="120" y="17"/>
                  </a:cubicBezTo>
                  <a:cubicBezTo>
                    <a:pt x="158" y="425"/>
                    <a:pt x="1" y="1468"/>
                    <a:pt x="1" y="1476"/>
                  </a:cubicBezTo>
                  <a:cubicBezTo>
                    <a:pt x="1" y="1485"/>
                    <a:pt x="5" y="1498"/>
                    <a:pt x="18" y="1498"/>
                  </a:cubicBezTo>
                  <a:cubicBezTo>
                    <a:pt x="26" y="1498"/>
                    <a:pt x="35" y="1493"/>
                    <a:pt x="35" y="1485"/>
                  </a:cubicBezTo>
                  <a:cubicBezTo>
                    <a:pt x="35" y="1472"/>
                    <a:pt x="192" y="425"/>
                    <a:pt x="154" y="17"/>
                  </a:cubicBezTo>
                  <a:cubicBezTo>
                    <a:pt x="154" y="5"/>
                    <a:pt x="145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2"/>
            <p:cNvSpPr/>
            <p:nvPr/>
          </p:nvSpPr>
          <p:spPr>
            <a:xfrm rot="-2700000">
              <a:off x="2692323" y="-487443"/>
              <a:ext cx="141675" cy="22227"/>
            </a:xfrm>
            <a:custGeom>
              <a:avLst/>
              <a:gdLst/>
              <a:ahLst/>
              <a:cxnLst/>
              <a:rect l="l" t="t" r="r" b="b"/>
              <a:pathLst>
                <a:path w="1568" h="246" extrusionOk="0">
                  <a:moveTo>
                    <a:pt x="21" y="1"/>
                  </a:moveTo>
                  <a:cubicBezTo>
                    <a:pt x="13" y="1"/>
                    <a:pt x="9" y="5"/>
                    <a:pt x="4" y="13"/>
                  </a:cubicBezTo>
                  <a:cubicBezTo>
                    <a:pt x="0" y="22"/>
                    <a:pt x="4" y="30"/>
                    <a:pt x="17" y="35"/>
                  </a:cubicBezTo>
                  <a:cubicBezTo>
                    <a:pt x="24" y="38"/>
                    <a:pt x="628" y="246"/>
                    <a:pt x="1235" y="246"/>
                  </a:cubicBezTo>
                  <a:cubicBezTo>
                    <a:pt x="1339" y="246"/>
                    <a:pt x="1443" y="240"/>
                    <a:pt x="1544" y="225"/>
                  </a:cubicBezTo>
                  <a:cubicBezTo>
                    <a:pt x="1567" y="225"/>
                    <a:pt x="1566" y="190"/>
                    <a:pt x="1546" y="190"/>
                  </a:cubicBezTo>
                  <a:cubicBezTo>
                    <a:pt x="1544" y="190"/>
                    <a:pt x="1542" y="191"/>
                    <a:pt x="1540" y="192"/>
                  </a:cubicBezTo>
                  <a:cubicBezTo>
                    <a:pt x="1440" y="206"/>
                    <a:pt x="1337" y="212"/>
                    <a:pt x="1234" y="212"/>
                  </a:cubicBezTo>
                  <a:cubicBezTo>
                    <a:pt x="633" y="212"/>
                    <a:pt x="33" y="4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2"/>
            <p:cNvSpPr/>
            <p:nvPr/>
          </p:nvSpPr>
          <p:spPr>
            <a:xfrm rot="-2700000">
              <a:off x="2801561" y="-470156"/>
              <a:ext cx="94872" cy="98757"/>
            </a:xfrm>
            <a:custGeom>
              <a:avLst/>
              <a:gdLst/>
              <a:ahLst/>
              <a:cxnLst/>
              <a:rect l="l" t="t" r="r" b="b"/>
              <a:pathLst>
                <a:path w="1050" h="1093" extrusionOk="0">
                  <a:moveTo>
                    <a:pt x="22" y="1"/>
                  </a:moveTo>
                  <a:cubicBezTo>
                    <a:pt x="17" y="1"/>
                    <a:pt x="13" y="1"/>
                    <a:pt x="13" y="5"/>
                  </a:cubicBezTo>
                  <a:cubicBezTo>
                    <a:pt x="5" y="9"/>
                    <a:pt x="0" y="22"/>
                    <a:pt x="9" y="30"/>
                  </a:cubicBezTo>
                  <a:cubicBezTo>
                    <a:pt x="13" y="34"/>
                    <a:pt x="573" y="798"/>
                    <a:pt x="1014" y="1091"/>
                  </a:cubicBezTo>
                  <a:cubicBezTo>
                    <a:pt x="1017" y="1092"/>
                    <a:pt x="1020" y="1092"/>
                    <a:pt x="1023" y="1092"/>
                  </a:cubicBezTo>
                  <a:cubicBezTo>
                    <a:pt x="1039" y="1092"/>
                    <a:pt x="1050" y="1072"/>
                    <a:pt x="1035" y="1061"/>
                  </a:cubicBezTo>
                  <a:cubicBezTo>
                    <a:pt x="598" y="772"/>
                    <a:pt x="43" y="17"/>
                    <a:pt x="34" y="9"/>
                  </a:cubicBezTo>
                  <a:cubicBezTo>
                    <a:pt x="34" y="5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7" name="Google Shape;6847;p22"/>
          <p:cNvSpPr/>
          <p:nvPr/>
        </p:nvSpPr>
        <p:spPr>
          <a:xfrm>
            <a:off x="3934275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8" name="Google Shape;6848;p22"/>
          <p:cNvGrpSpPr/>
          <p:nvPr/>
        </p:nvGrpSpPr>
        <p:grpSpPr>
          <a:xfrm>
            <a:off x="3317411" y="3393347"/>
            <a:ext cx="1111438" cy="1932829"/>
            <a:chOff x="272217" y="3453993"/>
            <a:chExt cx="912735" cy="1587279"/>
          </a:xfrm>
        </p:grpSpPr>
        <p:sp>
          <p:nvSpPr>
            <p:cNvPr id="6849" name="Google Shape;6849;p22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2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2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2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2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2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2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6" name="Google Shape;6856;p22"/>
          <p:cNvSpPr/>
          <p:nvPr/>
        </p:nvSpPr>
        <p:spPr>
          <a:xfrm>
            <a:off x="-103040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7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Google Shape;7182;p24"/>
          <p:cNvSpPr txBox="1">
            <a:spLocks noGrp="1"/>
          </p:cNvSpPr>
          <p:nvPr>
            <p:ph type="subTitle" idx="1"/>
          </p:nvPr>
        </p:nvSpPr>
        <p:spPr>
          <a:xfrm>
            <a:off x="718000" y="2515361"/>
            <a:ext cx="2075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83" name="Google Shape;7183;p24"/>
          <p:cNvSpPr txBox="1">
            <a:spLocks noGrp="1"/>
          </p:cNvSpPr>
          <p:nvPr>
            <p:ph type="subTitle" idx="2"/>
          </p:nvPr>
        </p:nvSpPr>
        <p:spPr>
          <a:xfrm>
            <a:off x="718000" y="2830061"/>
            <a:ext cx="20754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84" name="Google Shape;7184;p24"/>
          <p:cNvSpPr txBox="1">
            <a:spLocks noGrp="1"/>
          </p:cNvSpPr>
          <p:nvPr>
            <p:ph type="title"/>
          </p:nvPr>
        </p:nvSpPr>
        <p:spPr>
          <a:xfrm>
            <a:off x="1945950" y="445781"/>
            <a:ext cx="5252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85" name="Google Shape;7185;p24"/>
          <p:cNvSpPr txBox="1">
            <a:spLocks noGrp="1"/>
          </p:cNvSpPr>
          <p:nvPr>
            <p:ph type="subTitle" idx="3"/>
          </p:nvPr>
        </p:nvSpPr>
        <p:spPr>
          <a:xfrm>
            <a:off x="6350600" y="2515361"/>
            <a:ext cx="2075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86" name="Google Shape;7186;p24"/>
          <p:cNvSpPr txBox="1">
            <a:spLocks noGrp="1"/>
          </p:cNvSpPr>
          <p:nvPr>
            <p:ph type="subTitle" idx="4"/>
          </p:nvPr>
        </p:nvSpPr>
        <p:spPr>
          <a:xfrm>
            <a:off x="6350600" y="2830061"/>
            <a:ext cx="20754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87" name="Google Shape;7187;p24"/>
          <p:cNvSpPr txBox="1">
            <a:spLocks noGrp="1"/>
          </p:cNvSpPr>
          <p:nvPr>
            <p:ph type="subTitle" idx="5"/>
          </p:nvPr>
        </p:nvSpPr>
        <p:spPr>
          <a:xfrm>
            <a:off x="3534300" y="2134975"/>
            <a:ext cx="20754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88" name="Google Shape;7188;p24"/>
          <p:cNvSpPr txBox="1">
            <a:spLocks noGrp="1"/>
          </p:cNvSpPr>
          <p:nvPr>
            <p:ph type="subTitle" idx="6"/>
          </p:nvPr>
        </p:nvSpPr>
        <p:spPr>
          <a:xfrm>
            <a:off x="3534300" y="2449675"/>
            <a:ext cx="20754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189" name="Google Shape;7189;p24"/>
          <p:cNvGrpSpPr/>
          <p:nvPr/>
        </p:nvGrpSpPr>
        <p:grpSpPr>
          <a:xfrm>
            <a:off x="-584115" y="-212332"/>
            <a:ext cx="1205597" cy="1051927"/>
            <a:chOff x="-1033342" y="-651870"/>
            <a:chExt cx="1568154" cy="1368271"/>
          </a:xfrm>
        </p:grpSpPr>
        <p:sp>
          <p:nvSpPr>
            <p:cNvPr id="7190" name="Google Shape;7190;p24"/>
            <p:cNvSpPr/>
            <p:nvPr/>
          </p:nvSpPr>
          <p:spPr>
            <a:xfrm rot="386461">
              <a:off x="-969781" y="-574875"/>
              <a:ext cx="1441032" cy="1214280"/>
            </a:xfrm>
            <a:custGeom>
              <a:avLst/>
              <a:gdLst/>
              <a:ahLst/>
              <a:cxnLst/>
              <a:rect l="l" t="t" r="r" b="b"/>
              <a:pathLst>
                <a:path w="10308" h="8686" extrusionOk="0">
                  <a:moveTo>
                    <a:pt x="5166" y="815"/>
                  </a:moveTo>
                  <a:cubicBezTo>
                    <a:pt x="5342" y="815"/>
                    <a:pt x="5532" y="858"/>
                    <a:pt x="5699" y="966"/>
                  </a:cubicBezTo>
                  <a:cubicBezTo>
                    <a:pt x="6367" y="1399"/>
                    <a:pt x="6695" y="1875"/>
                    <a:pt x="6711" y="2220"/>
                  </a:cubicBezTo>
                  <a:cubicBezTo>
                    <a:pt x="6722" y="2445"/>
                    <a:pt x="6621" y="2532"/>
                    <a:pt x="6525" y="2532"/>
                  </a:cubicBezTo>
                  <a:cubicBezTo>
                    <a:pt x="6474" y="2532"/>
                    <a:pt x="6424" y="2508"/>
                    <a:pt x="6394" y="2466"/>
                  </a:cubicBezTo>
                  <a:cubicBezTo>
                    <a:pt x="6027" y="1968"/>
                    <a:pt x="5513" y="1601"/>
                    <a:pt x="4927" y="1415"/>
                  </a:cubicBezTo>
                  <a:lnTo>
                    <a:pt x="4927" y="1421"/>
                  </a:lnTo>
                  <a:cubicBezTo>
                    <a:pt x="4229" y="1207"/>
                    <a:pt x="4637" y="815"/>
                    <a:pt x="5166" y="815"/>
                  </a:cubicBezTo>
                  <a:close/>
                  <a:moveTo>
                    <a:pt x="3158" y="2572"/>
                  </a:moveTo>
                  <a:cubicBezTo>
                    <a:pt x="3881" y="2572"/>
                    <a:pt x="5249" y="3034"/>
                    <a:pt x="5157" y="3358"/>
                  </a:cubicBezTo>
                  <a:cubicBezTo>
                    <a:pt x="5094" y="3593"/>
                    <a:pt x="4962" y="3706"/>
                    <a:pt x="4680" y="3706"/>
                  </a:cubicBezTo>
                  <a:cubicBezTo>
                    <a:pt x="4521" y="3706"/>
                    <a:pt x="4314" y="3670"/>
                    <a:pt x="4046" y="3599"/>
                  </a:cubicBezTo>
                  <a:cubicBezTo>
                    <a:pt x="3668" y="3502"/>
                    <a:pt x="3267" y="3478"/>
                    <a:pt x="2963" y="3478"/>
                  </a:cubicBezTo>
                  <a:cubicBezTo>
                    <a:pt x="2667" y="3478"/>
                    <a:pt x="2464" y="3500"/>
                    <a:pt x="2464" y="3500"/>
                  </a:cubicBezTo>
                  <a:cubicBezTo>
                    <a:pt x="2464" y="3500"/>
                    <a:pt x="2323" y="3565"/>
                    <a:pt x="2204" y="3565"/>
                  </a:cubicBezTo>
                  <a:cubicBezTo>
                    <a:pt x="2114" y="3565"/>
                    <a:pt x="2038" y="3529"/>
                    <a:pt x="2042" y="3402"/>
                  </a:cubicBezTo>
                  <a:cubicBezTo>
                    <a:pt x="2053" y="3106"/>
                    <a:pt x="2322" y="2740"/>
                    <a:pt x="2907" y="2592"/>
                  </a:cubicBezTo>
                  <a:lnTo>
                    <a:pt x="2913" y="2597"/>
                  </a:lnTo>
                  <a:cubicBezTo>
                    <a:pt x="2980" y="2580"/>
                    <a:pt x="3064" y="2572"/>
                    <a:pt x="3158" y="2572"/>
                  </a:cubicBezTo>
                  <a:close/>
                  <a:moveTo>
                    <a:pt x="6383" y="4206"/>
                  </a:moveTo>
                  <a:cubicBezTo>
                    <a:pt x="6433" y="4206"/>
                    <a:pt x="6494" y="4229"/>
                    <a:pt x="6569" y="4283"/>
                  </a:cubicBezTo>
                  <a:lnTo>
                    <a:pt x="6569" y="4289"/>
                  </a:lnTo>
                  <a:cubicBezTo>
                    <a:pt x="6569" y="4289"/>
                    <a:pt x="7390" y="4803"/>
                    <a:pt x="7242" y="5203"/>
                  </a:cubicBezTo>
                  <a:cubicBezTo>
                    <a:pt x="7181" y="5373"/>
                    <a:pt x="7081" y="5445"/>
                    <a:pt x="6971" y="5445"/>
                  </a:cubicBezTo>
                  <a:cubicBezTo>
                    <a:pt x="6826" y="5445"/>
                    <a:pt x="6663" y="5321"/>
                    <a:pt x="6542" y="5132"/>
                  </a:cubicBezTo>
                  <a:cubicBezTo>
                    <a:pt x="6328" y="4803"/>
                    <a:pt x="6120" y="4573"/>
                    <a:pt x="6191" y="4398"/>
                  </a:cubicBezTo>
                  <a:cubicBezTo>
                    <a:pt x="6234" y="4285"/>
                    <a:pt x="6290" y="4206"/>
                    <a:pt x="6383" y="4206"/>
                  </a:cubicBezTo>
                  <a:close/>
                  <a:moveTo>
                    <a:pt x="2900" y="5192"/>
                  </a:moveTo>
                  <a:cubicBezTo>
                    <a:pt x="3122" y="5192"/>
                    <a:pt x="3314" y="5235"/>
                    <a:pt x="3427" y="5312"/>
                  </a:cubicBezTo>
                  <a:cubicBezTo>
                    <a:pt x="3756" y="5541"/>
                    <a:pt x="3446" y="5757"/>
                    <a:pt x="2950" y="5757"/>
                  </a:cubicBezTo>
                  <a:cubicBezTo>
                    <a:pt x="2901" y="5757"/>
                    <a:pt x="2850" y="5755"/>
                    <a:pt x="2798" y="5750"/>
                  </a:cubicBezTo>
                  <a:lnTo>
                    <a:pt x="2798" y="5756"/>
                  </a:lnTo>
                  <a:cubicBezTo>
                    <a:pt x="2746" y="5751"/>
                    <a:pt x="2692" y="5749"/>
                    <a:pt x="2639" y="5749"/>
                  </a:cubicBezTo>
                  <a:cubicBezTo>
                    <a:pt x="2135" y="5749"/>
                    <a:pt x="1581" y="5924"/>
                    <a:pt x="1512" y="5924"/>
                  </a:cubicBezTo>
                  <a:cubicBezTo>
                    <a:pt x="1507" y="5924"/>
                    <a:pt x="1504" y="5923"/>
                    <a:pt x="1506" y="5920"/>
                  </a:cubicBezTo>
                  <a:cubicBezTo>
                    <a:pt x="1777" y="5401"/>
                    <a:pt x="2412" y="5192"/>
                    <a:pt x="2900" y="5192"/>
                  </a:cubicBezTo>
                  <a:close/>
                  <a:moveTo>
                    <a:pt x="4934" y="1"/>
                  </a:moveTo>
                  <a:cubicBezTo>
                    <a:pt x="4905" y="1"/>
                    <a:pt x="4875" y="1"/>
                    <a:pt x="4845" y="3"/>
                  </a:cubicBezTo>
                  <a:cubicBezTo>
                    <a:pt x="3252" y="79"/>
                    <a:pt x="2749" y="807"/>
                    <a:pt x="2655" y="1749"/>
                  </a:cubicBezTo>
                  <a:cubicBezTo>
                    <a:pt x="2798" y="1703"/>
                    <a:pt x="2972" y="1683"/>
                    <a:pt x="3159" y="1683"/>
                  </a:cubicBezTo>
                  <a:cubicBezTo>
                    <a:pt x="3836" y="1683"/>
                    <a:pt x="4692" y="1940"/>
                    <a:pt x="4911" y="2138"/>
                  </a:cubicBezTo>
                  <a:cubicBezTo>
                    <a:pt x="5134" y="2339"/>
                    <a:pt x="4990" y="2512"/>
                    <a:pt x="4716" y="2512"/>
                  </a:cubicBezTo>
                  <a:cubicBezTo>
                    <a:pt x="4647" y="2512"/>
                    <a:pt x="4570" y="2501"/>
                    <a:pt x="4489" y="2477"/>
                  </a:cubicBezTo>
                  <a:cubicBezTo>
                    <a:pt x="4193" y="2389"/>
                    <a:pt x="3159" y="1903"/>
                    <a:pt x="2402" y="1903"/>
                  </a:cubicBezTo>
                  <a:cubicBezTo>
                    <a:pt x="2124" y="1903"/>
                    <a:pt x="1883" y="1968"/>
                    <a:pt x="1730" y="2143"/>
                  </a:cubicBezTo>
                  <a:cubicBezTo>
                    <a:pt x="964" y="3013"/>
                    <a:pt x="844" y="4748"/>
                    <a:pt x="844" y="4748"/>
                  </a:cubicBezTo>
                  <a:cubicBezTo>
                    <a:pt x="1238" y="4579"/>
                    <a:pt x="1648" y="4442"/>
                    <a:pt x="2064" y="4343"/>
                  </a:cubicBezTo>
                  <a:cubicBezTo>
                    <a:pt x="2324" y="4286"/>
                    <a:pt x="2693" y="4260"/>
                    <a:pt x="3045" y="4260"/>
                  </a:cubicBezTo>
                  <a:cubicBezTo>
                    <a:pt x="3472" y="4260"/>
                    <a:pt x="3873" y="4299"/>
                    <a:pt x="4029" y="4371"/>
                  </a:cubicBezTo>
                  <a:cubicBezTo>
                    <a:pt x="4270" y="4477"/>
                    <a:pt x="4155" y="4764"/>
                    <a:pt x="3581" y="4764"/>
                  </a:cubicBezTo>
                  <a:cubicBezTo>
                    <a:pt x="3476" y="4764"/>
                    <a:pt x="3355" y="4754"/>
                    <a:pt x="3219" y="4732"/>
                  </a:cubicBezTo>
                  <a:cubicBezTo>
                    <a:pt x="2949" y="4690"/>
                    <a:pt x="2623" y="4668"/>
                    <a:pt x="2297" y="4668"/>
                  </a:cubicBezTo>
                  <a:cubicBezTo>
                    <a:pt x="1564" y="4668"/>
                    <a:pt x="834" y="4779"/>
                    <a:pt x="751" y="5022"/>
                  </a:cubicBezTo>
                  <a:cubicBezTo>
                    <a:pt x="630" y="5378"/>
                    <a:pt x="488" y="6363"/>
                    <a:pt x="663" y="7173"/>
                  </a:cubicBezTo>
                  <a:cubicBezTo>
                    <a:pt x="663" y="7173"/>
                    <a:pt x="1774" y="6467"/>
                    <a:pt x="2028" y="6467"/>
                  </a:cubicBezTo>
                  <a:cubicBezTo>
                    <a:pt x="2087" y="6467"/>
                    <a:pt x="2100" y="6505"/>
                    <a:pt x="2042" y="6599"/>
                  </a:cubicBezTo>
                  <a:cubicBezTo>
                    <a:pt x="1" y="7693"/>
                    <a:pt x="1150" y="8651"/>
                    <a:pt x="1150" y="8651"/>
                  </a:cubicBezTo>
                  <a:cubicBezTo>
                    <a:pt x="1150" y="8651"/>
                    <a:pt x="1271" y="8671"/>
                    <a:pt x="1444" y="8671"/>
                  </a:cubicBezTo>
                  <a:cubicBezTo>
                    <a:pt x="1747" y="8671"/>
                    <a:pt x="2210" y="8609"/>
                    <a:pt x="2464" y="8268"/>
                  </a:cubicBezTo>
                  <a:cubicBezTo>
                    <a:pt x="2862" y="7746"/>
                    <a:pt x="3297" y="6521"/>
                    <a:pt x="3431" y="6521"/>
                  </a:cubicBezTo>
                  <a:cubicBezTo>
                    <a:pt x="3434" y="6521"/>
                    <a:pt x="3436" y="6521"/>
                    <a:pt x="3438" y="6522"/>
                  </a:cubicBezTo>
                  <a:cubicBezTo>
                    <a:pt x="3559" y="6566"/>
                    <a:pt x="3608" y="7660"/>
                    <a:pt x="2617" y="8684"/>
                  </a:cubicBezTo>
                  <a:cubicBezTo>
                    <a:pt x="2621" y="8685"/>
                    <a:pt x="2628" y="8685"/>
                    <a:pt x="2639" y="8685"/>
                  </a:cubicBezTo>
                  <a:cubicBezTo>
                    <a:pt x="2867" y="8685"/>
                    <a:pt x="4648" y="8476"/>
                    <a:pt x="4648" y="8476"/>
                  </a:cubicBezTo>
                  <a:cubicBezTo>
                    <a:pt x="4648" y="8476"/>
                    <a:pt x="5168" y="7452"/>
                    <a:pt x="5097" y="6741"/>
                  </a:cubicBezTo>
                  <a:cubicBezTo>
                    <a:pt x="5031" y="6029"/>
                    <a:pt x="4648" y="5383"/>
                    <a:pt x="5097" y="5318"/>
                  </a:cubicBezTo>
                  <a:cubicBezTo>
                    <a:pt x="5113" y="5315"/>
                    <a:pt x="5130" y="5314"/>
                    <a:pt x="5145" y="5314"/>
                  </a:cubicBezTo>
                  <a:cubicBezTo>
                    <a:pt x="5549" y="5314"/>
                    <a:pt x="5518" y="6184"/>
                    <a:pt x="5524" y="6801"/>
                  </a:cubicBezTo>
                  <a:cubicBezTo>
                    <a:pt x="5529" y="7436"/>
                    <a:pt x="4954" y="8476"/>
                    <a:pt x="4954" y="8476"/>
                  </a:cubicBezTo>
                  <a:cubicBezTo>
                    <a:pt x="5070" y="8493"/>
                    <a:pt x="5186" y="8501"/>
                    <a:pt x="5303" y="8501"/>
                  </a:cubicBezTo>
                  <a:cubicBezTo>
                    <a:pt x="5602" y="8501"/>
                    <a:pt x="5903" y="8447"/>
                    <a:pt x="6186" y="8345"/>
                  </a:cubicBezTo>
                  <a:cubicBezTo>
                    <a:pt x="6755" y="8137"/>
                    <a:pt x="6690" y="7365"/>
                    <a:pt x="6602" y="6807"/>
                  </a:cubicBezTo>
                  <a:cubicBezTo>
                    <a:pt x="6525" y="6279"/>
                    <a:pt x="6496" y="5698"/>
                    <a:pt x="6708" y="5698"/>
                  </a:cubicBezTo>
                  <a:cubicBezTo>
                    <a:pt x="6723" y="5698"/>
                    <a:pt x="6738" y="5701"/>
                    <a:pt x="6755" y="5706"/>
                  </a:cubicBezTo>
                  <a:cubicBezTo>
                    <a:pt x="7018" y="5794"/>
                    <a:pt x="7073" y="6380"/>
                    <a:pt x="6657" y="8164"/>
                  </a:cubicBezTo>
                  <a:cubicBezTo>
                    <a:pt x="6657" y="8164"/>
                    <a:pt x="8091" y="7535"/>
                    <a:pt x="8321" y="6856"/>
                  </a:cubicBezTo>
                  <a:cubicBezTo>
                    <a:pt x="8551" y="6177"/>
                    <a:pt x="8167" y="5690"/>
                    <a:pt x="7719" y="5143"/>
                  </a:cubicBezTo>
                  <a:cubicBezTo>
                    <a:pt x="7313" y="4648"/>
                    <a:pt x="6872" y="3639"/>
                    <a:pt x="7174" y="3639"/>
                  </a:cubicBezTo>
                  <a:cubicBezTo>
                    <a:pt x="7206" y="3639"/>
                    <a:pt x="7247" y="3651"/>
                    <a:pt x="7297" y="3676"/>
                  </a:cubicBezTo>
                  <a:cubicBezTo>
                    <a:pt x="8633" y="4332"/>
                    <a:pt x="8633" y="6341"/>
                    <a:pt x="8633" y="6341"/>
                  </a:cubicBezTo>
                  <a:cubicBezTo>
                    <a:pt x="8633" y="6341"/>
                    <a:pt x="8939" y="5947"/>
                    <a:pt x="9103" y="5006"/>
                  </a:cubicBezTo>
                  <a:cubicBezTo>
                    <a:pt x="8917" y="4447"/>
                    <a:pt x="8857" y="4081"/>
                    <a:pt x="8200" y="3687"/>
                  </a:cubicBezTo>
                  <a:cubicBezTo>
                    <a:pt x="7598" y="3326"/>
                    <a:pt x="7433" y="2859"/>
                    <a:pt x="7877" y="2859"/>
                  </a:cubicBezTo>
                  <a:cubicBezTo>
                    <a:pt x="7917" y="2859"/>
                    <a:pt x="7963" y="2863"/>
                    <a:pt x="8014" y="2871"/>
                  </a:cubicBezTo>
                  <a:cubicBezTo>
                    <a:pt x="8622" y="2975"/>
                    <a:pt x="9268" y="4081"/>
                    <a:pt x="9421" y="5044"/>
                  </a:cubicBezTo>
                  <a:cubicBezTo>
                    <a:pt x="9705" y="4480"/>
                    <a:pt x="10308" y="3079"/>
                    <a:pt x="9158" y="2280"/>
                  </a:cubicBezTo>
                  <a:cubicBezTo>
                    <a:pt x="8610" y="1895"/>
                    <a:pt x="8202" y="1794"/>
                    <a:pt x="7925" y="1794"/>
                  </a:cubicBezTo>
                  <a:cubicBezTo>
                    <a:pt x="7623" y="1794"/>
                    <a:pt x="7478" y="1913"/>
                    <a:pt x="7478" y="1913"/>
                  </a:cubicBezTo>
                  <a:cubicBezTo>
                    <a:pt x="7478" y="1913"/>
                    <a:pt x="6471" y="1"/>
                    <a:pt x="4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4"/>
            <p:cNvSpPr/>
            <p:nvPr/>
          </p:nvSpPr>
          <p:spPr>
            <a:xfrm rot="386461">
              <a:off x="-937364" y="-596011"/>
              <a:ext cx="1014789" cy="1204075"/>
            </a:xfrm>
            <a:custGeom>
              <a:avLst/>
              <a:gdLst/>
              <a:ahLst/>
              <a:cxnLst/>
              <a:rect l="l" t="t" r="r" b="b"/>
              <a:pathLst>
                <a:path w="7259" h="8613" extrusionOk="0">
                  <a:moveTo>
                    <a:pt x="4946" y="814"/>
                  </a:moveTo>
                  <a:cubicBezTo>
                    <a:pt x="5123" y="814"/>
                    <a:pt x="5313" y="858"/>
                    <a:pt x="5480" y="966"/>
                  </a:cubicBezTo>
                  <a:cubicBezTo>
                    <a:pt x="6148" y="1404"/>
                    <a:pt x="6476" y="1880"/>
                    <a:pt x="6492" y="2225"/>
                  </a:cubicBezTo>
                  <a:cubicBezTo>
                    <a:pt x="6503" y="2450"/>
                    <a:pt x="6402" y="2537"/>
                    <a:pt x="6306" y="2537"/>
                  </a:cubicBezTo>
                  <a:cubicBezTo>
                    <a:pt x="6255" y="2537"/>
                    <a:pt x="6205" y="2513"/>
                    <a:pt x="6175" y="2471"/>
                  </a:cubicBezTo>
                  <a:cubicBezTo>
                    <a:pt x="5808" y="1973"/>
                    <a:pt x="5294" y="1606"/>
                    <a:pt x="4708" y="1420"/>
                  </a:cubicBezTo>
                  <a:cubicBezTo>
                    <a:pt x="4006" y="1206"/>
                    <a:pt x="4416" y="814"/>
                    <a:pt x="4946" y="814"/>
                  </a:cubicBezTo>
                  <a:close/>
                  <a:moveTo>
                    <a:pt x="2925" y="2574"/>
                  </a:moveTo>
                  <a:cubicBezTo>
                    <a:pt x="3646" y="2574"/>
                    <a:pt x="5030" y="3037"/>
                    <a:pt x="4938" y="3363"/>
                  </a:cubicBezTo>
                  <a:cubicBezTo>
                    <a:pt x="4871" y="3597"/>
                    <a:pt x="4740" y="3709"/>
                    <a:pt x="4460" y="3709"/>
                  </a:cubicBezTo>
                  <a:cubicBezTo>
                    <a:pt x="4302" y="3709"/>
                    <a:pt x="4096" y="3673"/>
                    <a:pt x="3827" y="3604"/>
                  </a:cubicBezTo>
                  <a:cubicBezTo>
                    <a:pt x="3444" y="3503"/>
                    <a:pt x="3036" y="3478"/>
                    <a:pt x="2731" y="3478"/>
                  </a:cubicBezTo>
                  <a:cubicBezTo>
                    <a:pt x="2442" y="3478"/>
                    <a:pt x="2245" y="3500"/>
                    <a:pt x="2245" y="3500"/>
                  </a:cubicBezTo>
                  <a:cubicBezTo>
                    <a:pt x="2245" y="3500"/>
                    <a:pt x="2104" y="3564"/>
                    <a:pt x="1984" y="3564"/>
                  </a:cubicBezTo>
                  <a:cubicBezTo>
                    <a:pt x="1894" y="3564"/>
                    <a:pt x="1816" y="3528"/>
                    <a:pt x="1818" y="3401"/>
                  </a:cubicBezTo>
                  <a:cubicBezTo>
                    <a:pt x="1829" y="3106"/>
                    <a:pt x="2103" y="2745"/>
                    <a:pt x="2688" y="2597"/>
                  </a:cubicBezTo>
                  <a:cubicBezTo>
                    <a:pt x="2754" y="2581"/>
                    <a:pt x="2834" y="2574"/>
                    <a:pt x="2925" y="2574"/>
                  </a:cubicBezTo>
                  <a:close/>
                  <a:moveTo>
                    <a:pt x="2676" y="5193"/>
                  </a:moveTo>
                  <a:cubicBezTo>
                    <a:pt x="2901" y="5193"/>
                    <a:pt x="3094" y="5238"/>
                    <a:pt x="3208" y="5317"/>
                  </a:cubicBezTo>
                  <a:cubicBezTo>
                    <a:pt x="3537" y="5542"/>
                    <a:pt x="3226" y="5762"/>
                    <a:pt x="2729" y="5762"/>
                  </a:cubicBezTo>
                  <a:cubicBezTo>
                    <a:pt x="2680" y="5762"/>
                    <a:pt x="2630" y="5759"/>
                    <a:pt x="2579" y="5755"/>
                  </a:cubicBezTo>
                  <a:cubicBezTo>
                    <a:pt x="2527" y="5751"/>
                    <a:pt x="2474" y="5749"/>
                    <a:pt x="2420" y="5749"/>
                  </a:cubicBezTo>
                  <a:cubicBezTo>
                    <a:pt x="1910" y="5749"/>
                    <a:pt x="1349" y="5928"/>
                    <a:pt x="1291" y="5928"/>
                  </a:cubicBezTo>
                  <a:cubicBezTo>
                    <a:pt x="1287" y="5928"/>
                    <a:pt x="1286" y="5927"/>
                    <a:pt x="1287" y="5925"/>
                  </a:cubicBezTo>
                  <a:cubicBezTo>
                    <a:pt x="1557" y="5404"/>
                    <a:pt x="2189" y="5193"/>
                    <a:pt x="2676" y="5193"/>
                  </a:cubicBezTo>
                  <a:close/>
                  <a:moveTo>
                    <a:pt x="4710" y="0"/>
                  </a:moveTo>
                  <a:cubicBezTo>
                    <a:pt x="4681" y="0"/>
                    <a:pt x="4651" y="1"/>
                    <a:pt x="4620" y="2"/>
                  </a:cubicBezTo>
                  <a:cubicBezTo>
                    <a:pt x="3033" y="79"/>
                    <a:pt x="2530" y="802"/>
                    <a:pt x="2431" y="1748"/>
                  </a:cubicBezTo>
                  <a:cubicBezTo>
                    <a:pt x="2575" y="1702"/>
                    <a:pt x="2749" y="1682"/>
                    <a:pt x="2938" y="1682"/>
                  </a:cubicBezTo>
                  <a:cubicBezTo>
                    <a:pt x="3617" y="1682"/>
                    <a:pt x="4473" y="1940"/>
                    <a:pt x="4692" y="2137"/>
                  </a:cubicBezTo>
                  <a:cubicBezTo>
                    <a:pt x="4916" y="2339"/>
                    <a:pt x="4766" y="2516"/>
                    <a:pt x="4489" y="2516"/>
                  </a:cubicBezTo>
                  <a:cubicBezTo>
                    <a:pt x="4421" y="2516"/>
                    <a:pt x="4345" y="2506"/>
                    <a:pt x="4265" y="2482"/>
                  </a:cubicBezTo>
                  <a:cubicBezTo>
                    <a:pt x="3968" y="2394"/>
                    <a:pt x="2934" y="1908"/>
                    <a:pt x="2179" y="1908"/>
                  </a:cubicBezTo>
                  <a:cubicBezTo>
                    <a:pt x="1902" y="1908"/>
                    <a:pt x="1663" y="1973"/>
                    <a:pt x="1511" y="2148"/>
                  </a:cubicBezTo>
                  <a:cubicBezTo>
                    <a:pt x="745" y="3018"/>
                    <a:pt x="625" y="4748"/>
                    <a:pt x="625" y="4748"/>
                  </a:cubicBezTo>
                  <a:cubicBezTo>
                    <a:pt x="1019" y="4578"/>
                    <a:pt x="1429" y="4441"/>
                    <a:pt x="1845" y="4343"/>
                  </a:cubicBezTo>
                  <a:cubicBezTo>
                    <a:pt x="2105" y="4286"/>
                    <a:pt x="2474" y="4259"/>
                    <a:pt x="2826" y="4259"/>
                  </a:cubicBezTo>
                  <a:cubicBezTo>
                    <a:pt x="3253" y="4259"/>
                    <a:pt x="3654" y="4298"/>
                    <a:pt x="3810" y="4370"/>
                  </a:cubicBezTo>
                  <a:cubicBezTo>
                    <a:pt x="4051" y="4477"/>
                    <a:pt x="3936" y="4763"/>
                    <a:pt x="3362" y="4763"/>
                  </a:cubicBezTo>
                  <a:cubicBezTo>
                    <a:pt x="3257" y="4763"/>
                    <a:pt x="3136" y="4754"/>
                    <a:pt x="3000" y="4732"/>
                  </a:cubicBezTo>
                  <a:cubicBezTo>
                    <a:pt x="2730" y="4690"/>
                    <a:pt x="2404" y="4668"/>
                    <a:pt x="2078" y="4668"/>
                  </a:cubicBezTo>
                  <a:cubicBezTo>
                    <a:pt x="1345" y="4668"/>
                    <a:pt x="615" y="4779"/>
                    <a:pt x="532" y="5022"/>
                  </a:cubicBezTo>
                  <a:cubicBezTo>
                    <a:pt x="411" y="5377"/>
                    <a:pt x="269" y="6363"/>
                    <a:pt x="444" y="7173"/>
                  </a:cubicBezTo>
                  <a:cubicBezTo>
                    <a:pt x="444" y="7173"/>
                    <a:pt x="1559" y="6463"/>
                    <a:pt x="1811" y="6463"/>
                  </a:cubicBezTo>
                  <a:cubicBezTo>
                    <a:pt x="1868" y="6463"/>
                    <a:pt x="1881" y="6501"/>
                    <a:pt x="1823" y="6593"/>
                  </a:cubicBezTo>
                  <a:cubicBezTo>
                    <a:pt x="1" y="7572"/>
                    <a:pt x="718" y="8437"/>
                    <a:pt x="898" y="8612"/>
                  </a:cubicBezTo>
                  <a:cubicBezTo>
                    <a:pt x="1183" y="8098"/>
                    <a:pt x="1856" y="7118"/>
                    <a:pt x="3203" y="6105"/>
                  </a:cubicBezTo>
                  <a:cubicBezTo>
                    <a:pt x="5119" y="4666"/>
                    <a:pt x="6821" y="3002"/>
                    <a:pt x="7259" y="1913"/>
                  </a:cubicBezTo>
                  <a:lnTo>
                    <a:pt x="7253" y="1913"/>
                  </a:lnTo>
                  <a:cubicBezTo>
                    <a:pt x="7253" y="1913"/>
                    <a:pt x="6252" y="0"/>
                    <a:pt x="4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4"/>
            <p:cNvSpPr/>
            <p:nvPr/>
          </p:nvSpPr>
          <p:spPr>
            <a:xfrm rot="386461">
              <a:off x="-758954" y="-394902"/>
              <a:ext cx="877089" cy="920706"/>
            </a:xfrm>
            <a:custGeom>
              <a:avLst/>
              <a:gdLst/>
              <a:ahLst/>
              <a:cxnLst/>
              <a:rect l="l" t="t" r="r" b="b"/>
              <a:pathLst>
                <a:path w="6274" h="6586" extrusionOk="0">
                  <a:moveTo>
                    <a:pt x="6126" y="1"/>
                  </a:moveTo>
                  <a:cubicBezTo>
                    <a:pt x="5989" y="275"/>
                    <a:pt x="5847" y="543"/>
                    <a:pt x="5699" y="805"/>
                  </a:cubicBezTo>
                  <a:lnTo>
                    <a:pt x="5611" y="953"/>
                  </a:lnTo>
                  <a:lnTo>
                    <a:pt x="5568" y="1024"/>
                  </a:lnTo>
                  <a:lnTo>
                    <a:pt x="5524" y="1096"/>
                  </a:lnTo>
                  <a:cubicBezTo>
                    <a:pt x="5464" y="1189"/>
                    <a:pt x="5409" y="1287"/>
                    <a:pt x="5338" y="1380"/>
                  </a:cubicBezTo>
                  <a:lnTo>
                    <a:pt x="5245" y="1517"/>
                  </a:lnTo>
                  <a:cubicBezTo>
                    <a:pt x="5212" y="1566"/>
                    <a:pt x="5173" y="1610"/>
                    <a:pt x="5141" y="1654"/>
                  </a:cubicBezTo>
                  <a:lnTo>
                    <a:pt x="5037" y="1791"/>
                  </a:lnTo>
                  <a:lnTo>
                    <a:pt x="4927" y="1922"/>
                  </a:lnTo>
                  <a:cubicBezTo>
                    <a:pt x="4637" y="2272"/>
                    <a:pt x="4336" y="2612"/>
                    <a:pt x="4024" y="2940"/>
                  </a:cubicBezTo>
                  <a:cubicBezTo>
                    <a:pt x="3706" y="3263"/>
                    <a:pt x="3373" y="3575"/>
                    <a:pt x="3028" y="3865"/>
                  </a:cubicBezTo>
                  <a:cubicBezTo>
                    <a:pt x="2853" y="4013"/>
                    <a:pt x="2672" y="4150"/>
                    <a:pt x="2491" y="4287"/>
                  </a:cubicBezTo>
                  <a:cubicBezTo>
                    <a:pt x="2305" y="4418"/>
                    <a:pt x="2119" y="4549"/>
                    <a:pt x="1933" y="4681"/>
                  </a:cubicBezTo>
                  <a:cubicBezTo>
                    <a:pt x="1747" y="4818"/>
                    <a:pt x="1566" y="4954"/>
                    <a:pt x="1386" y="5091"/>
                  </a:cubicBezTo>
                  <a:cubicBezTo>
                    <a:pt x="1298" y="5162"/>
                    <a:pt x="1205" y="5234"/>
                    <a:pt x="1117" y="5310"/>
                  </a:cubicBezTo>
                  <a:cubicBezTo>
                    <a:pt x="1035" y="5381"/>
                    <a:pt x="948" y="5458"/>
                    <a:pt x="866" y="5535"/>
                  </a:cubicBezTo>
                  <a:cubicBezTo>
                    <a:pt x="521" y="5841"/>
                    <a:pt x="231" y="6192"/>
                    <a:pt x="1" y="6586"/>
                  </a:cubicBezTo>
                  <a:cubicBezTo>
                    <a:pt x="236" y="6197"/>
                    <a:pt x="537" y="5847"/>
                    <a:pt x="882" y="5551"/>
                  </a:cubicBezTo>
                  <a:cubicBezTo>
                    <a:pt x="964" y="5474"/>
                    <a:pt x="1052" y="5403"/>
                    <a:pt x="1139" y="5332"/>
                  </a:cubicBezTo>
                  <a:cubicBezTo>
                    <a:pt x="1227" y="5256"/>
                    <a:pt x="1315" y="5190"/>
                    <a:pt x="1408" y="5119"/>
                  </a:cubicBezTo>
                  <a:cubicBezTo>
                    <a:pt x="1588" y="4982"/>
                    <a:pt x="1774" y="4850"/>
                    <a:pt x="1960" y="4719"/>
                  </a:cubicBezTo>
                  <a:cubicBezTo>
                    <a:pt x="2152" y="4593"/>
                    <a:pt x="2338" y="4462"/>
                    <a:pt x="2524" y="4330"/>
                  </a:cubicBezTo>
                  <a:cubicBezTo>
                    <a:pt x="2710" y="4205"/>
                    <a:pt x="2896" y="4068"/>
                    <a:pt x="3072" y="3920"/>
                  </a:cubicBezTo>
                  <a:cubicBezTo>
                    <a:pt x="3427" y="3635"/>
                    <a:pt x="3767" y="3329"/>
                    <a:pt x="4095" y="3006"/>
                  </a:cubicBezTo>
                  <a:cubicBezTo>
                    <a:pt x="4418" y="2683"/>
                    <a:pt x="4725" y="2344"/>
                    <a:pt x="5026" y="1999"/>
                  </a:cubicBezTo>
                  <a:lnTo>
                    <a:pt x="5135" y="1867"/>
                  </a:lnTo>
                  <a:lnTo>
                    <a:pt x="5245" y="1731"/>
                  </a:lnTo>
                  <a:cubicBezTo>
                    <a:pt x="5283" y="1687"/>
                    <a:pt x="5316" y="1643"/>
                    <a:pt x="5349" y="1594"/>
                  </a:cubicBezTo>
                  <a:lnTo>
                    <a:pt x="5447" y="1457"/>
                  </a:lnTo>
                  <a:cubicBezTo>
                    <a:pt x="5518" y="1364"/>
                    <a:pt x="5578" y="1271"/>
                    <a:pt x="5644" y="1172"/>
                  </a:cubicBezTo>
                  <a:lnTo>
                    <a:pt x="5688" y="1101"/>
                  </a:lnTo>
                  <a:lnTo>
                    <a:pt x="5737" y="1030"/>
                  </a:lnTo>
                  <a:lnTo>
                    <a:pt x="5825" y="882"/>
                  </a:lnTo>
                  <a:cubicBezTo>
                    <a:pt x="5984" y="608"/>
                    <a:pt x="6131" y="335"/>
                    <a:pt x="6274" y="61"/>
                  </a:cubicBezTo>
                  <a:lnTo>
                    <a:pt x="6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3" name="Google Shape;7193;p24"/>
          <p:cNvGrpSpPr/>
          <p:nvPr/>
        </p:nvGrpSpPr>
        <p:grpSpPr>
          <a:xfrm rot="-10389824" flipH="1">
            <a:off x="-74783" y="-166719"/>
            <a:ext cx="1546564" cy="1761346"/>
            <a:chOff x="13841809" y="-1721004"/>
            <a:chExt cx="1300999" cy="1481677"/>
          </a:xfrm>
        </p:grpSpPr>
        <p:sp>
          <p:nvSpPr>
            <p:cNvPr id="7194" name="Google Shape;7194;p24"/>
            <p:cNvSpPr/>
            <p:nvPr/>
          </p:nvSpPr>
          <p:spPr>
            <a:xfrm>
              <a:off x="14048226" y="-1069723"/>
              <a:ext cx="398319" cy="830396"/>
            </a:xfrm>
            <a:custGeom>
              <a:avLst/>
              <a:gdLst/>
              <a:ahLst/>
              <a:cxnLst/>
              <a:rect l="l" t="t" r="r" b="b"/>
              <a:pathLst>
                <a:path w="2524" h="5262" extrusionOk="0">
                  <a:moveTo>
                    <a:pt x="1681" y="1"/>
                  </a:moveTo>
                  <a:cubicBezTo>
                    <a:pt x="1653" y="56"/>
                    <a:pt x="1626" y="110"/>
                    <a:pt x="1593" y="165"/>
                  </a:cubicBezTo>
                  <a:lnTo>
                    <a:pt x="1960" y="368"/>
                  </a:lnTo>
                  <a:cubicBezTo>
                    <a:pt x="1155" y="1857"/>
                    <a:pt x="619" y="3482"/>
                    <a:pt x="383" y="5163"/>
                  </a:cubicBezTo>
                  <a:lnTo>
                    <a:pt x="0" y="5113"/>
                  </a:lnTo>
                  <a:lnTo>
                    <a:pt x="0" y="5124"/>
                  </a:lnTo>
                  <a:lnTo>
                    <a:pt x="942" y="5261"/>
                  </a:lnTo>
                  <a:cubicBezTo>
                    <a:pt x="1177" y="3575"/>
                    <a:pt x="1714" y="1950"/>
                    <a:pt x="2524" y="461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4"/>
            <p:cNvSpPr/>
            <p:nvPr/>
          </p:nvSpPr>
          <p:spPr>
            <a:xfrm>
              <a:off x="14048226" y="-1043684"/>
              <a:ext cx="309313" cy="788734"/>
            </a:xfrm>
            <a:custGeom>
              <a:avLst/>
              <a:gdLst/>
              <a:ahLst/>
              <a:cxnLst/>
              <a:rect l="l" t="t" r="r" b="b"/>
              <a:pathLst>
                <a:path w="1960" h="4998" extrusionOk="0">
                  <a:moveTo>
                    <a:pt x="1593" y="0"/>
                  </a:moveTo>
                  <a:cubicBezTo>
                    <a:pt x="783" y="1544"/>
                    <a:pt x="241" y="3219"/>
                    <a:pt x="0" y="4948"/>
                  </a:cubicBezTo>
                  <a:lnTo>
                    <a:pt x="383" y="4998"/>
                  </a:lnTo>
                  <a:cubicBezTo>
                    <a:pt x="619" y="3317"/>
                    <a:pt x="1155" y="1692"/>
                    <a:pt x="1960" y="203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4"/>
            <p:cNvSpPr/>
            <p:nvPr/>
          </p:nvSpPr>
          <p:spPr>
            <a:xfrm>
              <a:off x="14051698" y="-1023011"/>
              <a:ext cx="413942" cy="316725"/>
            </a:xfrm>
            <a:custGeom>
              <a:avLst/>
              <a:gdLst/>
              <a:ahLst/>
              <a:cxnLst/>
              <a:rect l="l" t="t" r="r" b="b"/>
              <a:pathLst>
                <a:path w="2623" h="2007" extrusionOk="0">
                  <a:moveTo>
                    <a:pt x="928" y="0"/>
                  </a:moveTo>
                  <a:cubicBezTo>
                    <a:pt x="845" y="0"/>
                    <a:pt x="761" y="11"/>
                    <a:pt x="679" y="33"/>
                  </a:cubicBezTo>
                  <a:cubicBezTo>
                    <a:pt x="460" y="94"/>
                    <a:pt x="247" y="219"/>
                    <a:pt x="175" y="433"/>
                  </a:cubicBezTo>
                  <a:cubicBezTo>
                    <a:pt x="0" y="969"/>
                    <a:pt x="849" y="1418"/>
                    <a:pt x="723" y="1966"/>
                  </a:cubicBezTo>
                  <a:cubicBezTo>
                    <a:pt x="879" y="1993"/>
                    <a:pt x="1037" y="2007"/>
                    <a:pt x="1196" y="2007"/>
                  </a:cubicBezTo>
                  <a:cubicBezTo>
                    <a:pt x="1355" y="2007"/>
                    <a:pt x="1514" y="1993"/>
                    <a:pt x="1670" y="1966"/>
                  </a:cubicBezTo>
                  <a:cubicBezTo>
                    <a:pt x="2036" y="1900"/>
                    <a:pt x="2425" y="1714"/>
                    <a:pt x="2529" y="1358"/>
                  </a:cubicBezTo>
                  <a:cubicBezTo>
                    <a:pt x="2622" y="1051"/>
                    <a:pt x="2458" y="712"/>
                    <a:pt x="2212" y="510"/>
                  </a:cubicBezTo>
                  <a:cubicBezTo>
                    <a:pt x="1965" y="302"/>
                    <a:pt x="1653" y="198"/>
                    <a:pt x="1352" y="99"/>
                  </a:cubicBezTo>
                  <a:lnTo>
                    <a:pt x="1347" y="99"/>
                  </a:lnTo>
                  <a:cubicBezTo>
                    <a:pt x="1215" y="33"/>
                    <a:pt x="1072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4"/>
            <p:cNvSpPr/>
            <p:nvPr/>
          </p:nvSpPr>
          <p:spPr>
            <a:xfrm>
              <a:off x="13841809" y="-1346205"/>
              <a:ext cx="407788" cy="285952"/>
            </a:xfrm>
            <a:custGeom>
              <a:avLst/>
              <a:gdLst/>
              <a:ahLst/>
              <a:cxnLst/>
              <a:rect l="l" t="t" r="r" b="b"/>
              <a:pathLst>
                <a:path w="2584" h="1812" extrusionOk="0">
                  <a:moveTo>
                    <a:pt x="1129" y="0"/>
                  </a:moveTo>
                  <a:cubicBezTo>
                    <a:pt x="732" y="0"/>
                    <a:pt x="341" y="160"/>
                    <a:pt x="0" y="374"/>
                  </a:cubicBezTo>
                  <a:cubicBezTo>
                    <a:pt x="345" y="598"/>
                    <a:pt x="602" y="921"/>
                    <a:pt x="892" y="1206"/>
                  </a:cubicBezTo>
                  <a:cubicBezTo>
                    <a:pt x="1182" y="1490"/>
                    <a:pt x="1522" y="1753"/>
                    <a:pt x="1927" y="1802"/>
                  </a:cubicBezTo>
                  <a:cubicBezTo>
                    <a:pt x="1962" y="1808"/>
                    <a:pt x="1998" y="1811"/>
                    <a:pt x="2034" y="1811"/>
                  </a:cubicBezTo>
                  <a:cubicBezTo>
                    <a:pt x="2099" y="1811"/>
                    <a:pt x="2163" y="1801"/>
                    <a:pt x="2222" y="1780"/>
                  </a:cubicBezTo>
                  <a:cubicBezTo>
                    <a:pt x="2403" y="1720"/>
                    <a:pt x="2529" y="1561"/>
                    <a:pt x="2556" y="1375"/>
                  </a:cubicBezTo>
                  <a:cubicBezTo>
                    <a:pt x="2584" y="1129"/>
                    <a:pt x="2294" y="768"/>
                    <a:pt x="2162" y="554"/>
                  </a:cubicBezTo>
                  <a:cubicBezTo>
                    <a:pt x="1976" y="253"/>
                    <a:pt x="1664" y="56"/>
                    <a:pt x="1314" y="12"/>
                  </a:cubicBezTo>
                  <a:cubicBezTo>
                    <a:pt x="1252" y="4"/>
                    <a:pt x="1190" y="0"/>
                    <a:pt x="1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4"/>
            <p:cNvSpPr/>
            <p:nvPr/>
          </p:nvSpPr>
          <p:spPr>
            <a:xfrm>
              <a:off x="13935075" y="-1295548"/>
              <a:ext cx="223778" cy="158915"/>
            </a:xfrm>
            <a:custGeom>
              <a:avLst/>
              <a:gdLst/>
              <a:ahLst/>
              <a:cxnLst/>
              <a:rect l="l" t="t" r="r" b="b"/>
              <a:pathLst>
                <a:path w="1418" h="1007" extrusionOk="0">
                  <a:moveTo>
                    <a:pt x="416" y="1"/>
                  </a:moveTo>
                  <a:cubicBezTo>
                    <a:pt x="267" y="1"/>
                    <a:pt x="123" y="24"/>
                    <a:pt x="0" y="85"/>
                  </a:cubicBezTo>
                  <a:cubicBezTo>
                    <a:pt x="274" y="228"/>
                    <a:pt x="531" y="315"/>
                    <a:pt x="712" y="589"/>
                  </a:cubicBezTo>
                  <a:cubicBezTo>
                    <a:pt x="783" y="699"/>
                    <a:pt x="838" y="819"/>
                    <a:pt x="931" y="907"/>
                  </a:cubicBezTo>
                  <a:cubicBezTo>
                    <a:pt x="993" y="965"/>
                    <a:pt x="1082" y="1006"/>
                    <a:pt x="1166" y="1006"/>
                  </a:cubicBezTo>
                  <a:cubicBezTo>
                    <a:pt x="1209" y="1006"/>
                    <a:pt x="1250" y="996"/>
                    <a:pt x="1287" y="972"/>
                  </a:cubicBezTo>
                  <a:cubicBezTo>
                    <a:pt x="1391" y="901"/>
                    <a:pt x="1407" y="759"/>
                    <a:pt x="1407" y="627"/>
                  </a:cubicBezTo>
                  <a:cubicBezTo>
                    <a:pt x="1418" y="518"/>
                    <a:pt x="1396" y="403"/>
                    <a:pt x="1341" y="299"/>
                  </a:cubicBezTo>
                  <a:cubicBezTo>
                    <a:pt x="1270" y="195"/>
                    <a:pt x="1144" y="140"/>
                    <a:pt x="1018" y="102"/>
                  </a:cubicBezTo>
                  <a:cubicBezTo>
                    <a:pt x="842" y="47"/>
                    <a:pt x="625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4"/>
            <p:cNvSpPr/>
            <p:nvPr/>
          </p:nvSpPr>
          <p:spPr>
            <a:xfrm>
              <a:off x="13917716" y="-1118012"/>
              <a:ext cx="242873" cy="215253"/>
            </a:xfrm>
            <a:custGeom>
              <a:avLst/>
              <a:gdLst/>
              <a:ahLst/>
              <a:cxnLst/>
              <a:rect l="l" t="t" r="r" b="b"/>
              <a:pathLst>
                <a:path w="1539" h="1364" extrusionOk="0">
                  <a:moveTo>
                    <a:pt x="504" y="0"/>
                  </a:moveTo>
                  <a:cubicBezTo>
                    <a:pt x="351" y="126"/>
                    <a:pt x="236" y="285"/>
                    <a:pt x="160" y="471"/>
                  </a:cubicBezTo>
                  <a:cubicBezTo>
                    <a:pt x="45" y="750"/>
                    <a:pt x="23" y="1062"/>
                    <a:pt x="1" y="1363"/>
                  </a:cubicBezTo>
                  <a:cubicBezTo>
                    <a:pt x="114" y="1066"/>
                    <a:pt x="403" y="871"/>
                    <a:pt x="721" y="871"/>
                  </a:cubicBezTo>
                  <a:cubicBezTo>
                    <a:pt x="726" y="871"/>
                    <a:pt x="730" y="871"/>
                    <a:pt x="734" y="871"/>
                  </a:cubicBezTo>
                  <a:cubicBezTo>
                    <a:pt x="953" y="882"/>
                    <a:pt x="1156" y="986"/>
                    <a:pt x="1358" y="1079"/>
                  </a:cubicBezTo>
                  <a:cubicBezTo>
                    <a:pt x="1418" y="1106"/>
                    <a:pt x="1479" y="1128"/>
                    <a:pt x="1539" y="1150"/>
                  </a:cubicBezTo>
                  <a:cubicBezTo>
                    <a:pt x="1451" y="1046"/>
                    <a:pt x="1391" y="925"/>
                    <a:pt x="1353" y="794"/>
                  </a:cubicBezTo>
                  <a:cubicBezTo>
                    <a:pt x="1325" y="696"/>
                    <a:pt x="1314" y="592"/>
                    <a:pt x="1287" y="493"/>
                  </a:cubicBezTo>
                  <a:cubicBezTo>
                    <a:pt x="1221" y="291"/>
                    <a:pt x="1057" y="137"/>
                    <a:pt x="855" y="77"/>
                  </a:cubicBezTo>
                  <a:cubicBezTo>
                    <a:pt x="740" y="44"/>
                    <a:pt x="614" y="44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4"/>
            <p:cNvSpPr/>
            <p:nvPr/>
          </p:nvSpPr>
          <p:spPr>
            <a:xfrm>
              <a:off x="13997253" y="-1146418"/>
              <a:ext cx="298108" cy="219198"/>
            </a:xfrm>
            <a:custGeom>
              <a:avLst/>
              <a:gdLst/>
              <a:ahLst/>
              <a:cxnLst/>
              <a:rect l="l" t="t" r="r" b="b"/>
              <a:pathLst>
                <a:path w="1889" h="1389" extrusionOk="0">
                  <a:moveTo>
                    <a:pt x="579" y="1"/>
                  </a:moveTo>
                  <a:cubicBezTo>
                    <a:pt x="481" y="1"/>
                    <a:pt x="382" y="15"/>
                    <a:pt x="290" y="38"/>
                  </a:cubicBezTo>
                  <a:cubicBezTo>
                    <a:pt x="186" y="65"/>
                    <a:pt x="88" y="115"/>
                    <a:pt x="0" y="180"/>
                  </a:cubicBezTo>
                  <a:cubicBezTo>
                    <a:pt x="110" y="224"/>
                    <a:pt x="236" y="224"/>
                    <a:pt x="351" y="257"/>
                  </a:cubicBezTo>
                  <a:cubicBezTo>
                    <a:pt x="553" y="317"/>
                    <a:pt x="717" y="471"/>
                    <a:pt x="783" y="673"/>
                  </a:cubicBezTo>
                  <a:cubicBezTo>
                    <a:pt x="816" y="772"/>
                    <a:pt x="821" y="876"/>
                    <a:pt x="849" y="969"/>
                  </a:cubicBezTo>
                  <a:cubicBezTo>
                    <a:pt x="887" y="1100"/>
                    <a:pt x="953" y="1226"/>
                    <a:pt x="1035" y="1330"/>
                  </a:cubicBezTo>
                  <a:cubicBezTo>
                    <a:pt x="1137" y="1369"/>
                    <a:pt x="1247" y="1389"/>
                    <a:pt x="1357" y="1389"/>
                  </a:cubicBezTo>
                  <a:cubicBezTo>
                    <a:pt x="1401" y="1389"/>
                    <a:pt x="1445" y="1385"/>
                    <a:pt x="1489" y="1379"/>
                  </a:cubicBezTo>
                  <a:cubicBezTo>
                    <a:pt x="1697" y="1330"/>
                    <a:pt x="1889" y="1111"/>
                    <a:pt x="1829" y="903"/>
                  </a:cubicBezTo>
                  <a:cubicBezTo>
                    <a:pt x="1796" y="783"/>
                    <a:pt x="1692" y="695"/>
                    <a:pt x="1593" y="618"/>
                  </a:cubicBezTo>
                  <a:lnTo>
                    <a:pt x="1133" y="252"/>
                  </a:lnTo>
                  <a:cubicBezTo>
                    <a:pt x="1016" y="70"/>
                    <a:pt x="799" y="1"/>
                    <a:pt x="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4"/>
            <p:cNvSpPr/>
            <p:nvPr/>
          </p:nvSpPr>
          <p:spPr>
            <a:xfrm>
              <a:off x="14379944" y="-889977"/>
              <a:ext cx="291164" cy="362016"/>
            </a:xfrm>
            <a:custGeom>
              <a:avLst/>
              <a:gdLst/>
              <a:ahLst/>
              <a:cxnLst/>
              <a:rect l="l" t="t" r="r" b="b"/>
              <a:pathLst>
                <a:path w="1845" h="2294" extrusionOk="0">
                  <a:moveTo>
                    <a:pt x="0" y="0"/>
                  </a:moveTo>
                  <a:cubicBezTo>
                    <a:pt x="38" y="192"/>
                    <a:pt x="115" y="373"/>
                    <a:pt x="230" y="531"/>
                  </a:cubicBezTo>
                  <a:cubicBezTo>
                    <a:pt x="427" y="778"/>
                    <a:pt x="695" y="958"/>
                    <a:pt x="898" y="1199"/>
                  </a:cubicBezTo>
                  <a:cubicBezTo>
                    <a:pt x="1150" y="1506"/>
                    <a:pt x="1276" y="1900"/>
                    <a:pt x="1254" y="2294"/>
                  </a:cubicBezTo>
                  <a:cubicBezTo>
                    <a:pt x="1352" y="2048"/>
                    <a:pt x="1527" y="1845"/>
                    <a:pt x="1653" y="1610"/>
                  </a:cubicBezTo>
                  <a:cubicBezTo>
                    <a:pt x="1774" y="1374"/>
                    <a:pt x="1839" y="1112"/>
                    <a:pt x="1845" y="843"/>
                  </a:cubicBezTo>
                  <a:lnTo>
                    <a:pt x="1845" y="756"/>
                  </a:lnTo>
                  <a:cubicBezTo>
                    <a:pt x="1745" y="707"/>
                    <a:pt x="1637" y="684"/>
                    <a:pt x="1529" y="684"/>
                  </a:cubicBezTo>
                  <a:cubicBezTo>
                    <a:pt x="1455" y="684"/>
                    <a:pt x="1380" y="695"/>
                    <a:pt x="1308" y="718"/>
                  </a:cubicBezTo>
                  <a:cubicBezTo>
                    <a:pt x="1221" y="400"/>
                    <a:pt x="942" y="176"/>
                    <a:pt x="619" y="148"/>
                  </a:cubicBezTo>
                  <a:cubicBezTo>
                    <a:pt x="389" y="132"/>
                    <a:pt x="164" y="17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4"/>
            <p:cNvSpPr/>
            <p:nvPr/>
          </p:nvSpPr>
          <p:spPr>
            <a:xfrm>
              <a:off x="14375526" y="-960361"/>
              <a:ext cx="295583" cy="188899"/>
            </a:xfrm>
            <a:custGeom>
              <a:avLst/>
              <a:gdLst/>
              <a:ahLst/>
              <a:cxnLst/>
              <a:rect l="l" t="t" r="r" b="b"/>
              <a:pathLst>
                <a:path w="1873" h="1197" extrusionOk="0">
                  <a:moveTo>
                    <a:pt x="311" y="1"/>
                  </a:moveTo>
                  <a:cubicBezTo>
                    <a:pt x="278" y="1"/>
                    <a:pt x="248" y="5"/>
                    <a:pt x="220" y="14"/>
                  </a:cubicBezTo>
                  <a:cubicBezTo>
                    <a:pt x="34" y="74"/>
                    <a:pt x="1" y="255"/>
                    <a:pt x="34" y="446"/>
                  </a:cubicBezTo>
                  <a:cubicBezTo>
                    <a:pt x="192" y="622"/>
                    <a:pt x="417" y="578"/>
                    <a:pt x="647" y="594"/>
                  </a:cubicBezTo>
                  <a:cubicBezTo>
                    <a:pt x="975" y="622"/>
                    <a:pt x="1249" y="846"/>
                    <a:pt x="1336" y="1164"/>
                  </a:cubicBezTo>
                  <a:cubicBezTo>
                    <a:pt x="1412" y="1141"/>
                    <a:pt x="1488" y="1129"/>
                    <a:pt x="1563" y="1129"/>
                  </a:cubicBezTo>
                  <a:cubicBezTo>
                    <a:pt x="1669" y="1129"/>
                    <a:pt x="1774" y="1152"/>
                    <a:pt x="1873" y="1196"/>
                  </a:cubicBezTo>
                  <a:cubicBezTo>
                    <a:pt x="1867" y="1109"/>
                    <a:pt x="1845" y="1021"/>
                    <a:pt x="1807" y="939"/>
                  </a:cubicBezTo>
                  <a:cubicBezTo>
                    <a:pt x="1736" y="835"/>
                    <a:pt x="1643" y="742"/>
                    <a:pt x="1539" y="676"/>
                  </a:cubicBezTo>
                  <a:cubicBezTo>
                    <a:pt x="1303" y="511"/>
                    <a:pt x="672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4"/>
            <p:cNvSpPr/>
            <p:nvPr/>
          </p:nvSpPr>
          <p:spPr>
            <a:xfrm>
              <a:off x="14458534" y="-991607"/>
              <a:ext cx="600477" cy="247762"/>
            </a:xfrm>
            <a:custGeom>
              <a:avLst/>
              <a:gdLst/>
              <a:ahLst/>
              <a:cxnLst/>
              <a:rect l="l" t="t" r="r" b="b"/>
              <a:pathLst>
                <a:path w="3805" h="1570" extrusionOk="0">
                  <a:moveTo>
                    <a:pt x="1588" y="1"/>
                  </a:moveTo>
                  <a:cubicBezTo>
                    <a:pt x="1395" y="1"/>
                    <a:pt x="1207" y="37"/>
                    <a:pt x="1035" y="119"/>
                  </a:cubicBezTo>
                  <a:cubicBezTo>
                    <a:pt x="0" y="617"/>
                    <a:pt x="1522" y="1356"/>
                    <a:pt x="1998" y="1471"/>
                  </a:cubicBezTo>
                  <a:cubicBezTo>
                    <a:pt x="2301" y="1541"/>
                    <a:pt x="2611" y="1570"/>
                    <a:pt x="2922" y="1570"/>
                  </a:cubicBezTo>
                  <a:cubicBezTo>
                    <a:pt x="3218" y="1570"/>
                    <a:pt x="3514" y="1544"/>
                    <a:pt x="3804" y="1504"/>
                  </a:cubicBezTo>
                  <a:cubicBezTo>
                    <a:pt x="3465" y="1389"/>
                    <a:pt x="3301" y="1017"/>
                    <a:pt x="3082" y="732"/>
                  </a:cubicBezTo>
                  <a:cubicBezTo>
                    <a:pt x="2763" y="319"/>
                    <a:pt x="2157" y="1"/>
                    <a:pt x="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4"/>
            <p:cNvSpPr/>
            <p:nvPr/>
          </p:nvSpPr>
          <p:spPr>
            <a:xfrm>
              <a:off x="14588886" y="-1047945"/>
              <a:ext cx="553922" cy="165700"/>
            </a:xfrm>
            <a:custGeom>
              <a:avLst/>
              <a:gdLst/>
              <a:ahLst/>
              <a:cxnLst/>
              <a:rect l="l" t="t" r="r" b="b"/>
              <a:pathLst>
                <a:path w="3510" h="1050" extrusionOk="0">
                  <a:moveTo>
                    <a:pt x="1397" y="0"/>
                  </a:moveTo>
                  <a:cubicBezTo>
                    <a:pt x="1316" y="0"/>
                    <a:pt x="1236" y="4"/>
                    <a:pt x="1156" y="11"/>
                  </a:cubicBezTo>
                  <a:cubicBezTo>
                    <a:pt x="953" y="27"/>
                    <a:pt x="307" y="60"/>
                    <a:pt x="198" y="268"/>
                  </a:cubicBezTo>
                  <a:cubicBezTo>
                    <a:pt x="1" y="624"/>
                    <a:pt x="1473" y="996"/>
                    <a:pt x="1741" y="1029"/>
                  </a:cubicBezTo>
                  <a:cubicBezTo>
                    <a:pt x="1851" y="1042"/>
                    <a:pt x="1961" y="1049"/>
                    <a:pt x="2072" y="1049"/>
                  </a:cubicBezTo>
                  <a:cubicBezTo>
                    <a:pt x="2588" y="1049"/>
                    <a:pt x="3108" y="900"/>
                    <a:pt x="3509" y="580"/>
                  </a:cubicBezTo>
                  <a:lnTo>
                    <a:pt x="2677" y="279"/>
                  </a:lnTo>
                  <a:cubicBezTo>
                    <a:pt x="2491" y="202"/>
                    <a:pt x="2294" y="142"/>
                    <a:pt x="2103" y="87"/>
                  </a:cubicBezTo>
                  <a:cubicBezTo>
                    <a:pt x="1870" y="30"/>
                    <a:pt x="1634" y="0"/>
                    <a:pt x="1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4"/>
            <p:cNvSpPr/>
            <p:nvPr/>
          </p:nvSpPr>
          <p:spPr>
            <a:xfrm>
              <a:off x="14666687" y="-1173562"/>
              <a:ext cx="468388" cy="131771"/>
            </a:xfrm>
            <a:custGeom>
              <a:avLst/>
              <a:gdLst/>
              <a:ahLst/>
              <a:cxnLst/>
              <a:rect l="l" t="t" r="r" b="b"/>
              <a:pathLst>
                <a:path w="2968" h="835" extrusionOk="0">
                  <a:moveTo>
                    <a:pt x="1688" y="1"/>
                  </a:moveTo>
                  <a:cubicBezTo>
                    <a:pt x="1587" y="1"/>
                    <a:pt x="1486" y="5"/>
                    <a:pt x="1385" y="13"/>
                  </a:cubicBezTo>
                  <a:cubicBezTo>
                    <a:pt x="1123" y="30"/>
                    <a:pt x="269" y="128"/>
                    <a:pt x="143" y="424"/>
                  </a:cubicBezTo>
                  <a:cubicBezTo>
                    <a:pt x="0" y="757"/>
                    <a:pt x="685" y="818"/>
                    <a:pt x="980" y="834"/>
                  </a:cubicBezTo>
                  <a:cubicBezTo>
                    <a:pt x="996" y="835"/>
                    <a:pt x="1011" y="835"/>
                    <a:pt x="1027" y="835"/>
                  </a:cubicBezTo>
                  <a:cubicBezTo>
                    <a:pt x="1225" y="835"/>
                    <a:pt x="1422" y="803"/>
                    <a:pt x="1615" y="752"/>
                  </a:cubicBezTo>
                  <a:cubicBezTo>
                    <a:pt x="2097" y="626"/>
                    <a:pt x="2557" y="418"/>
                    <a:pt x="2967" y="139"/>
                  </a:cubicBezTo>
                  <a:cubicBezTo>
                    <a:pt x="2542" y="68"/>
                    <a:pt x="2114" y="1"/>
                    <a:pt x="1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4"/>
            <p:cNvSpPr/>
            <p:nvPr/>
          </p:nvSpPr>
          <p:spPr>
            <a:xfrm>
              <a:off x="14468476" y="-1721004"/>
              <a:ext cx="190638" cy="500573"/>
            </a:xfrm>
            <a:custGeom>
              <a:avLst/>
              <a:gdLst/>
              <a:ahLst/>
              <a:cxnLst/>
              <a:rect l="l" t="t" r="r" b="b"/>
              <a:pathLst>
                <a:path w="1208" h="3172" extrusionOk="0">
                  <a:moveTo>
                    <a:pt x="545" y="1"/>
                  </a:moveTo>
                  <a:lnTo>
                    <a:pt x="430" y="45"/>
                  </a:lnTo>
                  <a:cubicBezTo>
                    <a:pt x="233" y="663"/>
                    <a:pt x="112" y="1304"/>
                    <a:pt x="74" y="1955"/>
                  </a:cubicBezTo>
                  <a:cubicBezTo>
                    <a:pt x="65" y="2130"/>
                    <a:pt x="1" y="3172"/>
                    <a:pt x="227" y="3172"/>
                  </a:cubicBezTo>
                  <a:cubicBezTo>
                    <a:pt x="276" y="3172"/>
                    <a:pt x="339" y="3123"/>
                    <a:pt x="419" y="3006"/>
                  </a:cubicBezTo>
                  <a:cubicBezTo>
                    <a:pt x="660" y="2650"/>
                    <a:pt x="906" y="2294"/>
                    <a:pt x="1059" y="1900"/>
                  </a:cubicBezTo>
                  <a:cubicBezTo>
                    <a:pt x="1169" y="1648"/>
                    <a:pt x="1207" y="1375"/>
                    <a:pt x="1180" y="1101"/>
                  </a:cubicBezTo>
                  <a:cubicBezTo>
                    <a:pt x="1120" y="674"/>
                    <a:pt x="829" y="329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4"/>
            <p:cNvSpPr/>
            <p:nvPr/>
          </p:nvSpPr>
          <p:spPr>
            <a:xfrm>
              <a:off x="14501617" y="-1616849"/>
              <a:ext cx="102105" cy="327614"/>
            </a:xfrm>
            <a:custGeom>
              <a:avLst/>
              <a:gdLst/>
              <a:ahLst/>
              <a:cxnLst/>
              <a:rect l="l" t="t" r="r" b="b"/>
              <a:pathLst>
                <a:path w="647" h="2076" extrusionOk="0">
                  <a:moveTo>
                    <a:pt x="275" y="0"/>
                  </a:moveTo>
                  <a:cubicBezTo>
                    <a:pt x="268" y="0"/>
                    <a:pt x="260" y="3"/>
                    <a:pt x="253" y="9"/>
                  </a:cubicBezTo>
                  <a:cubicBezTo>
                    <a:pt x="242" y="20"/>
                    <a:pt x="231" y="36"/>
                    <a:pt x="236" y="58"/>
                  </a:cubicBezTo>
                  <a:cubicBezTo>
                    <a:pt x="198" y="364"/>
                    <a:pt x="165" y="676"/>
                    <a:pt x="143" y="983"/>
                  </a:cubicBezTo>
                  <a:cubicBezTo>
                    <a:pt x="116" y="1240"/>
                    <a:pt x="1" y="1667"/>
                    <a:pt x="72" y="1908"/>
                  </a:cubicBezTo>
                  <a:cubicBezTo>
                    <a:pt x="110" y="2026"/>
                    <a:pt x="155" y="2075"/>
                    <a:pt x="202" y="2075"/>
                  </a:cubicBezTo>
                  <a:cubicBezTo>
                    <a:pt x="396" y="2075"/>
                    <a:pt x="637" y="1263"/>
                    <a:pt x="641" y="1065"/>
                  </a:cubicBezTo>
                  <a:cubicBezTo>
                    <a:pt x="647" y="715"/>
                    <a:pt x="494" y="381"/>
                    <a:pt x="346" y="63"/>
                  </a:cubicBezTo>
                  <a:cubicBezTo>
                    <a:pt x="333" y="33"/>
                    <a:pt x="303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4"/>
            <p:cNvSpPr/>
            <p:nvPr/>
          </p:nvSpPr>
          <p:spPr>
            <a:xfrm>
              <a:off x="14274527" y="-1701120"/>
              <a:ext cx="174698" cy="383320"/>
            </a:xfrm>
            <a:custGeom>
              <a:avLst/>
              <a:gdLst/>
              <a:ahLst/>
              <a:cxnLst/>
              <a:rect l="l" t="t" r="r" b="b"/>
              <a:pathLst>
                <a:path w="1107" h="2429" extrusionOk="0">
                  <a:moveTo>
                    <a:pt x="515" y="1"/>
                  </a:moveTo>
                  <a:cubicBezTo>
                    <a:pt x="542" y="187"/>
                    <a:pt x="531" y="373"/>
                    <a:pt x="471" y="554"/>
                  </a:cubicBezTo>
                  <a:cubicBezTo>
                    <a:pt x="340" y="942"/>
                    <a:pt x="0" y="1271"/>
                    <a:pt x="17" y="1681"/>
                  </a:cubicBezTo>
                  <a:cubicBezTo>
                    <a:pt x="22" y="1796"/>
                    <a:pt x="50" y="1911"/>
                    <a:pt x="99" y="2021"/>
                  </a:cubicBezTo>
                  <a:cubicBezTo>
                    <a:pt x="154" y="2146"/>
                    <a:pt x="252" y="2371"/>
                    <a:pt x="405" y="2420"/>
                  </a:cubicBezTo>
                  <a:cubicBezTo>
                    <a:pt x="425" y="2426"/>
                    <a:pt x="444" y="2428"/>
                    <a:pt x="463" y="2428"/>
                  </a:cubicBezTo>
                  <a:cubicBezTo>
                    <a:pt x="624" y="2428"/>
                    <a:pt x="736" y="2231"/>
                    <a:pt x="805" y="2108"/>
                  </a:cubicBezTo>
                  <a:cubicBezTo>
                    <a:pt x="936" y="1873"/>
                    <a:pt x="1068" y="1632"/>
                    <a:pt x="1095" y="1364"/>
                  </a:cubicBezTo>
                  <a:cubicBezTo>
                    <a:pt x="1106" y="1199"/>
                    <a:pt x="1090" y="1041"/>
                    <a:pt x="1051" y="882"/>
                  </a:cubicBezTo>
                  <a:cubicBezTo>
                    <a:pt x="1024" y="707"/>
                    <a:pt x="969" y="532"/>
                    <a:pt x="893" y="373"/>
                  </a:cubicBezTo>
                  <a:cubicBezTo>
                    <a:pt x="810" y="209"/>
                    <a:pt x="679" y="77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4"/>
            <p:cNvSpPr/>
            <p:nvPr/>
          </p:nvSpPr>
          <p:spPr>
            <a:xfrm>
              <a:off x="14309087" y="-1625055"/>
              <a:ext cx="96897" cy="293842"/>
            </a:xfrm>
            <a:custGeom>
              <a:avLst/>
              <a:gdLst/>
              <a:ahLst/>
              <a:cxnLst/>
              <a:rect l="l" t="t" r="r" b="b"/>
              <a:pathLst>
                <a:path w="614" h="1862" extrusionOk="0">
                  <a:moveTo>
                    <a:pt x="553" y="0"/>
                  </a:moveTo>
                  <a:cubicBezTo>
                    <a:pt x="559" y="351"/>
                    <a:pt x="252" y="613"/>
                    <a:pt x="121" y="942"/>
                  </a:cubicBezTo>
                  <a:cubicBezTo>
                    <a:pt x="0" y="1227"/>
                    <a:pt x="11" y="1604"/>
                    <a:pt x="197" y="1861"/>
                  </a:cubicBezTo>
                  <a:cubicBezTo>
                    <a:pt x="312" y="1626"/>
                    <a:pt x="318" y="1248"/>
                    <a:pt x="400" y="975"/>
                  </a:cubicBezTo>
                  <a:cubicBezTo>
                    <a:pt x="498" y="657"/>
                    <a:pt x="613" y="334"/>
                    <a:pt x="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4"/>
            <p:cNvSpPr/>
            <p:nvPr/>
          </p:nvSpPr>
          <p:spPr>
            <a:xfrm>
              <a:off x="14641595" y="-1433159"/>
              <a:ext cx="302527" cy="322721"/>
            </a:xfrm>
            <a:custGeom>
              <a:avLst/>
              <a:gdLst/>
              <a:ahLst/>
              <a:cxnLst/>
              <a:rect l="l" t="t" r="r" b="b"/>
              <a:pathLst>
                <a:path w="1917" h="2045" extrusionOk="0">
                  <a:moveTo>
                    <a:pt x="1869" y="1"/>
                  </a:moveTo>
                  <a:cubicBezTo>
                    <a:pt x="1785" y="1"/>
                    <a:pt x="1147" y="325"/>
                    <a:pt x="1101" y="361"/>
                  </a:cubicBezTo>
                  <a:cubicBezTo>
                    <a:pt x="745" y="618"/>
                    <a:pt x="44" y="1330"/>
                    <a:pt x="12" y="1789"/>
                  </a:cubicBezTo>
                  <a:cubicBezTo>
                    <a:pt x="0" y="1974"/>
                    <a:pt x="63" y="2044"/>
                    <a:pt x="166" y="2044"/>
                  </a:cubicBezTo>
                  <a:cubicBezTo>
                    <a:pt x="464" y="2044"/>
                    <a:pt x="1094" y="1458"/>
                    <a:pt x="1232" y="1341"/>
                  </a:cubicBezTo>
                  <a:cubicBezTo>
                    <a:pt x="1418" y="1193"/>
                    <a:pt x="1583" y="1012"/>
                    <a:pt x="1714" y="810"/>
                  </a:cubicBezTo>
                  <a:cubicBezTo>
                    <a:pt x="1856" y="569"/>
                    <a:pt x="1916" y="284"/>
                    <a:pt x="1878" y="5"/>
                  </a:cubicBezTo>
                  <a:cubicBezTo>
                    <a:pt x="1878" y="2"/>
                    <a:pt x="1875" y="1"/>
                    <a:pt x="1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4"/>
            <p:cNvSpPr/>
            <p:nvPr/>
          </p:nvSpPr>
          <p:spPr>
            <a:xfrm>
              <a:off x="14566477" y="-1536997"/>
              <a:ext cx="299055" cy="361543"/>
            </a:xfrm>
            <a:custGeom>
              <a:avLst/>
              <a:gdLst/>
              <a:ahLst/>
              <a:cxnLst/>
              <a:rect l="l" t="t" r="r" b="b"/>
              <a:pathLst>
                <a:path w="1895" h="2291" extrusionOk="0">
                  <a:moveTo>
                    <a:pt x="1894" y="1"/>
                  </a:moveTo>
                  <a:lnTo>
                    <a:pt x="1894" y="1"/>
                  </a:lnTo>
                  <a:cubicBezTo>
                    <a:pt x="1670" y="285"/>
                    <a:pt x="1314" y="428"/>
                    <a:pt x="1019" y="636"/>
                  </a:cubicBezTo>
                  <a:cubicBezTo>
                    <a:pt x="674" y="871"/>
                    <a:pt x="395" y="1194"/>
                    <a:pt x="219" y="1566"/>
                  </a:cubicBezTo>
                  <a:cubicBezTo>
                    <a:pt x="148" y="1714"/>
                    <a:pt x="0" y="1988"/>
                    <a:pt x="44" y="2152"/>
                  </a:cubicBezTo>
                  <a:cubicBezTo>
                    <a:pt x="75" y="2252"/>
                    <a:pt x="140" y="2291"/>
                    <a:pt x="212" y="2291"/>
                  </a:cubicBezTo>
                  <a:cubicBezTo>
                    <a:pt x="309" y="2291"/>
                    <a:pt x="420" y="2220"/>
                    <a:pt x="477" y="2135"/>
                  </a:cubicBezTo>
                  <a:cubicBezTo>
                    <a:pt x="603" y="1949"/>
                    <a:pt x="652" y="1730"/>
                    <a:pt x="794" y="1555"/>
                  </a:cubicBezTo>
                  <a:cubicBezTo>
                    <a:pt x="936" y="1375"/>
                    <a:pt x="1155" y="1271"/>
                    <a:pt x="1336" y="1128"/>
                  </a:cubicBezTo>
                  <a:cubicBezTo>
                    <a:pt x="1681" y="855"/>
                    <a:pt x="1883" y="439"/>
                    <a:pt x="1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4"/>
            <p:cNvSpPr/>
            <p:nvPr/>
          </p:nvSpPr>
          <p:spPr>
            <a:xfrm>
              <a:off x="14067163" y="-1354727"/>
              <a:ext cx="687747" cy="447391"/>
            </a:xfrm>
            <a:custGeom>
              <a:avLst/>
              <a:gdLst/>
              <a:ahLst/>
              <a:cxnLst/>
              <a:rect l="l" t="t" r="r" b="b"/>
              <a:pathLst>
                <a:path w="4358" h="2835" extrusionOk="0">
                  <a:moveTo>
                    <a:pt x="1148" y="1"/>
                  </a:moveTo>
                  <a:cubicBezTo>
                    <a:pt x="1066" y="1"/>
                    <a:pt x="985" y="8"/>
                    <a:pt x="904" y="23"/>
                  </a:cubicBezTo>
                  <a:cubicBezTo>
                    <a:pt x="510" y="88"/>
                    <a:pt x="110" y="422"/>
                    <a:pt x="55" y="838"/>
                  </a:cubicBezTo>
                  <a:cubicBezTo>
                    <a:pt x="1" y="1260"/>
                    <a:pt x="346" y="1495"/>
                    <a:pt x="663" y="1736"/>
                  </a:cubicBezTo>
                  <a:cubicBezTo>
                    <a:pt x="1375" y="2278"/>
                    <a:pt x="2234" y="2612"/>
                    <a:pt x="3104" y="2781"/>
                  </a:cubicBezTo>
                  <a:cubicBezTo>
                    <a:pt x="3252" y="2809"/>
                    <a:pt x="3405" y="2834"/>
                    <a:pt x="3556" y="2834"/>
                  </a:cubicBezTo>
                  <a:cubicBezTo>
                    <a:pt x="3645" y="2834"/>
                    <a:pt x="3734" y="2825"/>
                    <a:pt x="3821" y="2803"/>
                  </a:cubicBezTo>
                  <a:cubicBezTo>
                    <a:pt x="4051" y="2743"/>
                    <a:pt x="4270" y="2568"/>
                    <a:pt x="4314" y="2332"/>
                  </a:cubicBezTo>
                  <a:cubicBezTo>
                    <a:pt x="4358" y="2108"/>
                    <a:pt x="4243" y="1889"/>
                    <a:pt x="4106" y="1708"/>
                  </a:cubicBezTo>
                  <a:cubicBezTo>
                    <a:pt x="3657" y="1090"/>
                    <a:pt x="2989" y="674"/>
                    <a:pt x="2305" y="340"/>
                  </a:cubicBezTo>
                  <a:cubicBezTo>
                    <a:pt x="1942" y="163"/>
                    <a:pt x="1544" y="1"/>
                    <a:pt x="1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4"/>
            <p:cNvSpPr/>
            <p:nvPr/>
          </p:nvSpPr>
          <p:spPr>
            <a:xfrm>
              <a:off x="14096516" y="-1706327"/>
              <a:ext cx="143609" cy="408412"/>
            </a:xfrm>
            <a:custGeom>
              <a:avLst/>
              <a:gdLst/>
              <a:ahLst/>
              <a:cxnLst/>
              <a:rect l="l" t="t" r="r" b="b"/>
              <a:pathLst>
                <a:path w="910" h="2588" extrusionOk="0">
                  <a:moveTo>
                    <a:pt x="203" y="1"/>
                  </a:moveTo>
                  <a:cubicBezTo>
                    <a:pt x="28" y="45"/>
                    <a:pt x="1" y="280"/>
                    <a:pt x="12" y="466"/>
                  </a:cubicBezTo>
                  <a:cubicBezTo>
                    <a:pt x="39" y="871"/>
                    <a:pt x="67" y="1276"/>
                    <a:pt x="94" y="1681"/>
                  </a:cubicBezTo>
                  <a:cubicBezTo>
                    <a:pt x="105" y="1873"/>
                    <a:pt x="110" y="2497"/>
                    <a:pt x="340" y="2574"/>
                  </a:cubicBezTo>
                  <a:cubicBezTo>
                    <a:pt x="367" y="2583"/>
                    <a:pt x="393" y="2587"/>
                    <a:pt x="419" y="2587"/>
                  </a:cubicBezTo>
                  <a:cubicBezTo>
                    <a:pt x="647" y="2587"/>
                    <a:pt x="811" y="2241"/>
                    <a:pt x="860" y="2059"/>
                  </a:cubicBezTo>
                  <a:cubicBezTo>
                    <a:pt x="909" y="1824"/>
                    <a:pt x="904" y="1583"/>
                    <a:pt x="849" y="1347"/>
                  </a:cubicBezTo>
                  <a:cubicBezTo>
                    <a:pt x="751" y="849"/>
                    <a:pt x="532" y="390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4"/>
            <p:cNvSpPr/>
            <p:nvPr/>
          </p:nvSpPr>
          <p:spPr>
            <a:xfrm>
              <a:off x="14048226" y="-1500701"/>
              <a:ext cx="203894" cy="411411"/>
            </a:xfrm>
            <a:custGeom>
              <a:avLst/>
              <a:gdLst/>
              <a:ahLst/>
              <a:cxnLst/>
              <a:rect l="l" t="t" r="r" b="b"/>
              <a:pathLst>
                <a:path w="1292" h="2607" extrusionOk="0">
                  <a:moveTo>
                    <a:pt x="17" y="1"/>
                  </a:moveTo>
                  <a:lnTo>
                    <a:pt x="17" y="1"/>
                  </a:lnTo>
                  <a:cubicBezTo>
                    <a:pt x="203" y="428"/>
                    <a:pt x="88" y="909"/>
                    <a:pt x="44" y="1369"/>
                  </a:cubicBezTo>
                  <a:cubicBezTo>
                    <a:pt x="0" y="1829"/>
                    <a:pt x="61" y="2529"/>
                    <a:pt x="641" y="2601"/>
                  </a:cubicBezTo>
                  <a:cubicBezTo>
                    <a:pt x="673" y="2604"/>
                    <a:pt x="703" y="2606"/>
                    <a:pt x="731" y="2606"/>
                  </a:cubicBezTo>
                  <a:cubicBezTo>
                    <a:pt x="1292" y="2606"/>
                    <a:pt x="1076" y="1902"/>
                    <a:pt x="1029" y="1506"/>
                  </a:cubicBezTo>
                  <a:cubicBezTo>
                    <a:pt x="986" y="1150"/>
                    <a:pt x="931" y="772"/>
                    <a:pt x="712" y="488"/>
                  </a:cubicBezTo>
                  <a:cubicBezTo>
                    <a:pt x="531" y="263"/>
                    <a:pt x="269" y="132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4"/>
            <p:cNvSpPr/>
            <p:nvPr/>
          </p:nvSpPr>
          <p:spPr>
            <a:xfrm>
              <a:off x="14143660" y="-1377928"/>
              <a:ext cx="244925" cy="402258"/>
            </a:xfrm>
            <a:custGeom>
              <a:avLst/>
              <a:gdLst/>
              <a:ahLst/>
              <a:cxnLst/>
              <a:rect l="l" t="t" r="r" b="b"/>
              <a:pathLst>
                <a:path w="1552" h="2549" extrusionOk="0">
                  <a:moveTo>
                    <a:pt x="633" y="1"/>
                  </a:moveTo>
                  <a:cubicBezTo>
                    <a:pt x="463" y="1"/>
                    <a:pt x="1" y="1245"/>
                    <a:pt x="6" y="1430"/>
                  </a:cubicBezTo>
                  <a:cubicBezTo>
                    <a:pt x="28" y="1791"/>
                    <a:pt x="252" y="2240"/>
                    <a:pt x="570" y="2443"/>
                  </a:cubicBezTo>
                  <a:cubicBezTo>
                    <a:pt x="687" y="2516"/>
                    <a:pt x="791" y="2549"/>
                    <a:pt x="882" y="2549"/>
                  </a:cubicBezTo>
                  <a:cubicBezTo>
                    <a:pt x="1551" y="2549"/>
                    <a:pt x="1535" y="783"/>
                    <a:pt x="1188" y="374"/>
                  </a:cubicBezTo>
                  <a:lnTo>
                    <a:pt x="1188" y="374"/>
                  </a:lnTo>
                  <a:cubicBezTo>
                    <a:pt x="1040" y="494"/>
                    <a:pt x="931" y="658"/>
                    <a:pt x="882" y="844"/>
                  </a:cubicBezTo>
                  <a:cubicBezTo>
                    <a:pt x="914" y="549"/>
                    <a:pt x="832" y="259"/>
                    <a:pt x="663" y="18"/>
                  </a:cubicBezTo>
                  <a:cubicBezTo>
                    <a:pt x="654" y="6"/>
                    <a:pt x="644" y="1"/>
                    <a:pt x="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4"/>
            <p:cNvSpPr/>
            <p:nvPr/>
          </p:nvSpPr>
          <p:spPr>
            <a:xfrm>
              <a:off x="14398882" y="-1234318"/>
              <a:ext cx="313731" cy="248393"/>
            </a:xfrm>
            <a:custGeom>
              <a:avLst/>
              <a:gdLst/>
              <a:ahLst/>
              <a:cxnLst/>
              <a:rect l="l" t="t" r="r" b="b"/>
              <a:pathLst>
                <a:path w="1988" h="1574" extrusionOk="0">
                  <a:moveTo>
                    <a:pt x="449" y="1"/>
                  </a:moveTo>
                  <a:cubicBezTo>
                    <a:pt x="402" y="1"/>
                    <a:pt x="356" y="7"/>
                    <a:pt x="313" y="20"/>
                  </a:cubicBezTo>
                  <a:cubicBezTo>
                    <a:pt x="1" y="124"/>
                    <a:pt x="263" y="502"/>
                    <a:pt x="417" y="672"/>
                  </a:cubicBezTo>
                  <a:cubicBezTo>
                    <a:pt x="619" y="907"/>
                    <a:pt x="827" y="1142"/>
                    <a:pt x="1079" y="1318"/>
                  </a:cubicBezTo>
                  <a:cubicBezTo>
                    <a:pt x="1290" y="1468"/>
                    <a:pt x="1540" y="1573"/>
                    <a:pt x="1787" y="1573"/>
                  </a:cubicBezTo>
                  <a:cubicBezTo>
                    <a:pt x="1828" y="1573"/>
                    <a:pt x="1870" y="1570"/>
                    <a:pt x="1911" y="1564"/>
                  </a:cubicBezTo>
                  <a:cubicBezTo>
                    <a:pt x="1988" y="1378"/>
                    <a:pt x="1862" y="1164"/>
                    <a:pt x="1741" y="1000"/>
                  </a:cubicBezTo>
                  <a:cubicBezTo>
                    <a:pt x="1550" y="726"/>
                    <a:pt x="1347" y="453"/>
                    <a:pt x="1095" y="261"/>
                  </a:cubicBezTo>
                  <a:cubicBezTo>
                    <a:pt x="928" y="135"/>
                    <a:pt x="672" y="1"/>
                    <a:pt x="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4"/>
            <p:cNvSpPr/>
            <p:nvPr/>
          </p:nvSpPr>
          <p:spPr>
            <a:xfrm>
              <a:off x="14507771" y="-1023642"/>
              <a:ext cx="288639" cy="170119"/>
            </a:xfrm>
            <a:custGeom>
              <a:avLst/>
              <a:gdLst/>
              <a:ahLst/>
              <a:cxnLst/>
              <a:rect l="l" t="t" r="r" b="b"/>
              <a:pathLst>
                <a:path w="1829" h="1078" extrusionOk="0">
                  <a:moveTo>
                    <a:pt x="1539" y="0"/>
                  </a:moveTo>
                  <a:cubicBezTo>
                    <a:pt x="1494" y="0"/>
                    <a:pt x="1448" y="7"/>
                    <a:pt x="1407" y="15"/>
                  </a:cubicBezTo>
                  <a:cubicBezTo>
                    <a:pt x="1079" y="92"/>
                    <a:pt x="0" y="371"/>
                    <a:pt x="121" y="858"/>
                  </a:cubicBezTo>
                  <a:cubicBezTo>
                    <a:pt x="159" y="1017"/>
                    <a:pt x="255" y="1077"/>
                    <a:pt x="381" y="1077"/>
                  </a:cubicBezTo>
                  <a:cubicBezTo>
                    <a:pt x="743" y="1077"/>
                    <a:pt x="1353" y="577"/>
                    <a:pt x="1544" y="459"/>
                  </a:cubicBezTo>
                  <a:cubicBezTo>
                    <a:pt x="1675" y="377"/>
                    <a:pt x="1828" y="240"/>
                    <a:pt x="1757" y="103"/>
                  </a:cubicBezTo>
                  <a:cubicBezTo>
                    <a:pt x="1721" y="26"/>
                    <a:pt x="1632" y="0"/>
                    <a:pt x="1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4"/>
            <p:cNvSpPr/>
            <p:nvPr/>
          </p:nvSpPr>
          <p:spPr>
            <a:xfrm>
              <a:off x="14348224" y="-1221378"/>
              <a:ext cx="252973" cy="313253"/>
            </a:xfrm>
            <a:custGeom>
              <a:avLst/>
              <a:gdLst/>
              <a:ahLst/>
              <a:cxnLst/>
              <a:rect l="l" t="t" r="r" b="b"/>
              <a:pathLst>
                <a:path w="1603" h="1985" extrusionOk="0">
                  <a:moveTo>
                    <a:pt x="1473" y="0"/>
                  </a:moveTo>
                  <a:cubicBezTo>
                    <a:pt x="1078" y="0"/>
                    <a:pt x="0" y="1286"/>
                    <a:pt x="42" y="1663"/>
                  </a:cubicBezTo>
                  <a:cubicBezTo>
                    <a:pt x="69" y="1894"/>
                    <a:pt x="165" y="1984"/>
                    <a:pt x="293" y="1984"/>
                  </a:cubicBezTo>
                  <a:cubicBezTo>
                    <a:pt x="635" y="1984"/>
                    <a:pt x="1206" y="1332"/>
                    <a:pt x="1274" y="1017"/>
                  </a:cubicBezTo>
                  <a:cubicBezTo>
                    <a:pt x="1318" y="798"/>
                    <a:pt x="1307" y="551"/>
                    <a:pt x="1444" y="371"/>
                  </a:cubicBezTo>
                  <a:cubicBezTo>
                    <a:pt x="1498" y="316"/>
                    <a:pt x="1542" y="256"/>
                    <a:pt x="1581" y="190"/>
                  </a:cubicBezTo>
                  <a:cubicBezTo>
                    <a:pt x="1602" y="125"/>
                    <a:pt x="1581" y="21"/>
                    <a:pt x="1509" y="4"/>
                  </a:cubicBezTo>
                  <a:cubicBezTo>
                    <a:pt x="1498" y="1"/>
                    <a:pt x="1486" y="0"/>
                    <a:pt x="1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4"/>
            <p:cNvSpPr/>
            <p:nvPr/>
          </p:nvSpPr>
          <p:spPr>
            <a:xfrm>
              <a:off x="14369529" y="-960676"/>
              <a:ext cx="562444" cy="197105"/>
            </a:xfrm>
            <a:custGeom>
              <a:avLst/>
              <a:gdLst/>
              <a:ahLst/>
              <a:cxnLst/>
              <a:rect l="l" t="t" r="r" b="b"/>
              <a:pathLst>
                <a:path w="3564" h="1249" extrusionOk="0">
                  <a:moveTo>
                    <a:pt x="3564" y="1045"/>
                  </a:moveTo>
                  <a:lnTo>
                    <a:pt x="3563" y="1045"/>
                  </a:lnTo>
                  <a:lnTo>
                    <a:pt x="3563" y="1045"/>
                  </a:lnTo>
                  <a:cubicBezTo>
                    <a:pt x="3563" y="1045"/>
                    <a:pt x="3564" y="1045"/>
                    <a:pt x="3564" y="1045"/>
                  </a:cubicBezTo>
                  <a:close/>
                  <a:moveTo>
                    <a:pt x="1014" y="0"/>
                  </a:moveTo>
                  <a:cubicBezTo>
                    <a:pt x="965" y="0"/>
                    <a:pt x="919" y="5"/>
                    <a:pt x="876" y="16"/>
                  </a:cubicBezTo>
                  <a:cubicBezTo>
                    <a:pt x="0" y="246"/>
                    <a:pt x="1511" y="1231"/>
                    <a:pt x="1933" y="1248"/>
                  </a:cubicBezTo>
                  <a:cubicBezTo>
                    <a:pt x="1956" y="1248"/>
                    <a:pt x="1980" y="1249"/>
                    <a:pt x="2003" y="1249"/>
                  </a:cubicBezTo>
                  <a:cubicBezTo>
                    <a:pt x="2165" y="1249"/>
                    <a:pt x="2322" y="1232"/>
                    <a:pt x="2480" y="1204"/>
                  </a:cubicBezTo>
                  <a:lnTo>
                    <a:pt x="3563" y="1045"/>
                  </a:lnTo>
                  <a:lnTo>
                    <a:pt x="3563" y="1045"/>
                  </a:lnTo>
                  <a:cubicBezTo>
                    <a:pt x="3547" y="1047"/>
                    <a:pt x="3531" y="1049"/>
                    <a:pt x="3514" y="1049"/>
                  </a:cubicBezTo>
                  <a:cubicBezTo>
                    <a:pt x="3167" y="1049"/>
                    <a:pt x="2548" y="600"/>
                    <a:pt x="2267" y="465"/>
                  </a:cubicBezTo>
                  <a:cubicBezTo>
                    <a:pt x="1965" y="324"/>
                    <a:pt x="1407" y="0"/>
                    <a:pt x="1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0" name="Google Shape;7220;p24"/>
          <p:cNvGrpSpPr/>
          <p:nvPr/>
        </p:nvGrpSpPr>
        <p:grpSpPr>
          <a:xfrm rot="9000000">
            <a:off x="412850" y="-553129"/>
            <a:ext cx="996707" cy="1733525"/>
            <a:chOff x="272217" y="3453993"/>
            <a:chExt cx="912735" cy="1587279"/>
          </a:xfrm>
        </p:grpSpPr>
        <p:sp>
          <p:nvSpPr>
            <p:cNvPr id="7221" name="Google Shape;7221;p24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4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4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4"/>
            <p:cNvSpPr/>
            <p:nvPr/>
          </p:nvSpPr>
          <p:spPr>
            <a:xfrm>
              <a:off x="443256" y="3633475"/>
              <a:ext cx="395825" cy="453707"/>
            </a:xfrm>
            <a:custGeom>
              <a:avLst/>
              <a:gdLst/>
              <a:ahLst/>
              <a:cxnLst/>
              <a:rect l="l" t="t" r="r" b="b"/>
              <a:pathLst>
                <a:path w="2298" h="2634" extrusionOk="0">
                  <a:moveTo>
                    <a:pt x="1016" y="1"/>
                  </a:moveTo>
                  <a:cubicBezTo>
                    <a:pt x="945" y="1"/>
                    <a:pt x="1011" y="833"/>
                    <a:pt x="1016" y="920"/>
                  </a:cubicBezTo>
                  <a:cubicBezTo>
                    <a:pt x="994" y="805"/>
                    <a:pt x="962" y="696"/>
                    <a:pt x="918" y="586"/>
                  </a:cubicBezTo>
                  <a:cubicBezTo>
                    <a:pt x="905" y="557"/>
                    <a:pt x="845" y="398"/>
                    <a:pt x="813" y="398"/>
                  </a:cubicBezTo>
                  <a:cubicBezTo>
                    <a:pt x="802" y="398"/>
                    <a:pt x="795" y="414"/>
                    <a:pt x="792" y="455"/>
                  </a:cubicBezTo>
                  <a:cubicBezTo>
                    <a:pt x="792" y="537"/>
                    <a:pt x="880" y="674"/>
                    <a:pt x="901" y="751"/>
                  </a:cubicBezTo>
                  <a:cubicBezTo>
                    <a:pt x="940" y="860"/>
                    <a:pt x="967" y="969"/>
                    <a:pt x="978" y="1079"/>
                  </a:cubicBezTo>
                  <a:cubicBezTo>
                    <a:pt x="907" y="931"/>
                    <a:pt x="765" y="805"/>
                    <a:pt x="677" y="668"/>
                  </a:cubicBezTo>
                  <a:cubicBezTo>
                    <a:pt x="657" y="638"/>
                    <a:pt x="511" y="358"/>
                    <a:pt x="461" y="358"/>
                  </a:cubicBezTo>
                  <a:cubicBezTo>
                    <a:pt x="458" y="358"/>
                    <a:pt x="455" y="359"/>
                    <a:pt x="453" y="362"/>
                  </a:cubicBezTo>
                  <a:cubicBezTo>
                    <a:pt x="458" y="411"/>
                    <a:pt x="507" y="455"/>
                    <a:pt x="529" y="493"/>
                  </a:cubicBezTo>
                  <a:cubicBezTo>
                    <a:pt x="578" y="570"/>
                    <a:pt x="617" y="641"/>
                    <a:pt x="666" y="718"/>
                  </a:cubicBezTo>
                  <a:cubicBezTo>
                    <a:pt x="759" y="855"/>
                    <a:pt x="852" y="986"/>
                    <a:pt x="956" y="1106"/>
                  </a:cubicBezTo>
                  <a:cubicBezTo>
                    <a:pt x="955" y="1106"/>
                    <a:pt x="954" y="1107"/>
                    <a:pt x="952" y="1107"/>
                  </a:cubicBezTo>
                  <a:cubicBezTo>
                    <a:pt x="914" y="1107"/>
                    <a:pt x="851" y="1029"/>
                    <a:pt x="819" y="1008"/>
                  </a:cubicBezTo>
                  <a:cubicBezTo>
                    <a:pt x="770" y="964"/>
                    <a:pt x="710" y="931"/>
                    <a:pt x="644" y="909"/>
                  </a:cubicBezTo>
                  <a:cubicBezTo>
                    <a:pt x="635" y="908"/>
                    <a:pt x="628" y="908"/>
                    <a:pt x="621" y="908"/>
                  </a:cubicBezTo>
                  <a:cubicBezTo>
                    <a:pt x="510" y="908"/>
                    <a:pt x="713" y="1031"/>
                    <a:pt x="759" y="1057"/>
                  </a:cubicBezTo>
                  <a:cubicBezTo>
                    <a:pt x="622" y="997"/>
                    <a:pt x="491" y="909"/>
                    <a:pt x="354" y="855"/>
                  </a:cubicBezTo>
                  <a:cubicBezTo>
                    <a:pt x="277" y="827"/>
                    <a:pt x="206" y="794"/>
                    <a:pt x="135" y="761"/>
                  </a:cubicBezTo>
                  <a:cubicBezTo>
                    <a:pt x="113" y="747"/>
                    <a:pt x="40" y="701"/>
                    <a:pt x="14" y="701"/>
                  </a:cubicBezTo>
                  <a:cubicBezTo>
                    <a:pt x="2" y="701"/>
                    <a:pt x="1" y="711"/>
                    <a:pt x="20" y="740"/>
                  </a:cubicBezTo>
                  <a:cubicBezTo>
                    <a:pt x="64" y="783"/>
                    <a:pt x="113" y="816"/>
                    <a:pt x="168" y="849"/>
                  </a:cubicBezTo>
                  <a:cubicBezTo>
                    <a:pt x="234" y="887"/>
                    <a:pt x="299" y="926"/>
                    <a:pt x="365" y="953"/>
                  </a:cubicBezTo>
                  <a:cubicBezTo>
                    <a:pt x="524" y="1035"/>
                    <a:pt x="682" y="1101"/>
                    <a:pt x="841" y="1166"/>
                  </a:cubicBezTo>
                  <a:cubicBezTo>
                    <a:pt x="781" y="1150"/>
                    <a:pt x="726" y="1145"/>
                    <a:pt x="666" y="1139"/>
                  </a:cubicBezTo>
                  <a:cubicBezTo>
                    <a:pt x="636" y="1135"/>
                    <a:pt x="573" y="1111"/>
                    <a:pt x="531" y="1111"/>
                  </a:cubicBezTo>
                  <a:cubicBezTo>
                    <a:pt x="519" y="1111"/>
                    <a:pt x="509" y="1112"/>
                    <a:pt x="502" y="1117"/>
                  </a:cubicBezTo>
                  <a:cubicBezTo>
                    <a:pt x="365" y="1183"/>
                    <a:pt x="682" y="1210"/>
                    <a:pt x="715" y="1216"/>
                  </a:cubicBezTo>
                  <a:cubicBezTo>
                    <a:pt x="636" y="1211"/>
                    <a:pt x="559" y="1203"/>
                    <a:pt x="484" y="1203"/>
                  </a:cubicBezTo>
                  <a:cubicBezTo>
                    <a:pt x="466" y="1203"/>
                    <a:pt x="448" y="1204"/>
                    <a:pt x="431" y="1205"/>
                  </a:cubicBezTo>
                  <a:cubicBezTo>
                    <a:pt x="387" y="1205"/>
                    <a:pt x="245" y="1205"/>
                    <a:pt x="305" y="1270"/>
                  </a:cubicBezTo>
                  <a:cubicBezTo>
                    <a:pt x="315" y="1283"/>
                    <a:pt x="350" y="1287"/>
                    <a:pt x="392" y="1287"/>
                  </a:cubicBezTo>
                  <a:cubicBezTo>
                    <a:pt x="462" y="1287"/>
                    <a:pt x="551" y="1276"/>
                    <a:pt x="578" y="1276"/>
                  </a:cubicBezTo>
                  <a:cubicBezTo>
                    <a:pt x="682" y="1276"/>
                    <a:pt x="781" y="1276"/>
                    <a:pt x="885" y="1287"/>
                  </a:cubicBezTo>
                  <a:cubicBezTo>
                    <a:pt x="776" y="1314"/>
                    <a:pt x="661" y="1347"/>
                    <a:pt x="546" y="1380"/>
                  </a:cubicBezTo>
                  <a:cubicBezTo>
                    <a:pt x="491" y="1396"/>
                    <a:pt x="299" y="1413"/>
                    <a:pt x="266" y="1473"/>
                  </a:cubicBezTo>
                  <a:cubicBezTo>
                    <a:pt x="242" y="1516"/>
                    <a:pt x="258" y="1530"/>
                    <a:pt x="290" y="1530"/>
                  </a:cubicBezTo>
                  <a:cubicBezTo>
                    <a:pt x="345" y="1530"/>
                    <a:pt x="445" y="1489"/>
                    <a:pt x="469" y="1478"/>
                  </a:cubicBezTo>
                  <a:cubicBezTo>
                    <a:pt x="595" y="1446"/>
                    <a:pt x="715" y="1402"/>
                    <a:pt x="841" y="1374"/>
                  </a:cubicBezTo>
                  <a:lnTo>
                    <a:pt x="841" y="1374"/>
                  </a:lnTo>
                  <a:cubicBezTo>
                    <a:pt x="743" y="1435"/>
                    <a:pt x="639" y="1500"/>
                    <a:pt x="535" y="1555"/>
                  </a:cubicBezTo>
                  <a:cubicBezTo>
                    <a:pt x="447" y="1588"/>
                    <a:pt x="365" y="1643"/>
                    <a:pt x="288" y="1703"/>
                  </a:cubicBezTo>
                  <a:cubicBezTo>
                    <a:pt x="251" y="1744"/>
                    <a:pt x="252" y="1758"/>
                    <a:pt x="269" y="1758"/>
                  </a:cubicBezTo>
                  <a:cubicBezTo>
                    <a:pt x="302" y="1758"/>
                    <a:pt x="391" y="1712"/>
                    <a:pt x="420" y="1697"/>
                  </a:cubicBezTo>
                  <a:cubicBezTo>
                    <a:pt x="535" y="1643"/>
                    <a:pt x="644" y="1588"/>
                    <a:pt x="754" y="1522"/>
                  </a:cubicBezTo>
                  <a:lnTo>
                    <a:pt x="754" y="1522"/>
                  </a:lnTo>
                  <a:cubicBezTo>
                    <a:pt x="672" y="1577"/>
                    <a:pt x="611" y="1654"/>
                    <a:pt x="573" y="1741"/>
                  </a:cubicBezTo>
                  <a:cubicBezTo>
                    <a:pt x="559" y="1765"/>
                    <a:pt x="473" y="1939"/>
                    <a:pt x="518" y="1939"/>
                  </a:cubicBezTo>
                  <a:cubicBezTo>
                    <a:pt x="524" y="1939"/>
                    <a:pt x="533" y="1936"/>
                    <a:pt x="546" y="1927"/>
                  </a:cubicBezTo>
                  <a:cubicBezTo>
                    <a:pt x="584" y="1900"/>
                    <a:pt x="622" y="1763"/>
                    <a:pt x="661" y="1719"/>
                  </a:cubicBezTo>
                  <a:cubicBezTo>
                    <a:pt x="713" y="1651"/>
                    <a:pt x="795" y="1603"/>
                    <a:pt x="850" y="1532"/>
                  </a:cubicBezTo>
                  <a:lnTo>
                    <a:pt x="850" y="1532"/>
                  </a:lnTo>
                  <a:cubicBezTo>
                    <a:pt x="771" y="1639"/>
                    <a:pt x="702" y="1756"/>
                    <a:pt x="639" y="1873"/>
                  </a:cubicBezTo>
                  <a:cubicBezTo>
                    <a:pt x="615" y="1911"/>
                    <a:pt x="527" y="2056"/>
                    <a:pt x="585" y="2056"/>
                  </a:cubicBezTo>
                  <a:cubicBezTo>
                    <a:pt x="593" y="2056"/>
                    <a:pt x="603" y="2054"/>
                    <a:pt x="617" y="2048"/>
                  </a:cubicBezTo>
                  <a:cubicBezTo>
                    <a:pt x="677" y="2026"/>
                    <a:pt x="754" y="1829"/>
                    <a:pt x="792" y="1769"/>
                  </a:cubicBezTo>
                  <a:cubicBezTo>
                    <a:pt x="863" y="1643"/>
                    <a:pt x="934" y="1517"/>
                    <a:pt x="1016" y="1396"/>
                  </a:cubicBezTo>
                  <a:lnTo>
                    <a:pt x="1016" y="1396"/>
                  </a:lnTo>
                  <a:cubicBezTo>
                    <a:pt x="1033" y="1478"/>
                    <a:pt x="973" y="1604"/>
                    <a:pt x="956" y="1686"/>
                  </a:cubicBezTo>
                  <a:cubicBezTo>
                    <a:pt x="929" y="1790"/>
                    <a:pt x="912" y="1900"/>
                    <a:pt x="907" y="2009"/>
                  </a:cubicBezTo>
                  <a:cubicBezTo>
                    <a:pt x="912" y="2108"/>
                    <a:pt x="907" y="2206"/>
                    <a:pt x="896" y="2310"/>
                  </a:cubicBezTo>
                  <a:cubicBezTo>
                    <a:pt x="891" y="2337"/>
                    <a:pt x="848" y="2634"/>
                    <a:pt x="893" y="2634"/>
                  </a:cubicBezTo>
                  <a:cubicBezTo>
                    <a:pt x="894" y="2634"/>
                    <a:pt x="895" y="2634"/>
                    <a:pt x="896" y="2633"/>
                  </a:cubicBezTo>
                  <a:cubicBezTo>
                    <a:pt x="934" y="2250"/>
                    <a:pt x="945" y="1840"/>
                    <a:pt x="1071" y="1478"/>
                  </a:cubicBezTo>
                  <a:cubicBezTo>
                    <a:pt x="1088" y="1604"/>
                    <a:pt x="1104" y="1730"/>
                    <a:pt x="1120" y="1856"/>
                  </a:cubicBezTo>
                  <a:cubicBezTo>
                    <a:pt x="1126" y="1922"/>
                    <a:pt x="1131" y="1988"/>
                    <a:pt x="1137" y="2048"/>
                  </a:cubicBezTo>
                  <a:cubicBezTo>
                    <a:pt x="1137" y="2073"/>
                    <a:pt x="1132" y="2188"/>
                    <a:pt x="1160" y="2188"/>
                  </a:cubicBezTo>
                  <a:cubicBezTo>
                    <a:pt x="1163" y="2188"/>
                    <a:pt x="1166" y="2187"/>
                    <a:pt x="1170" y="2185"/>
                  </a:cubicBezTo>
                  <a:cubicBezTo>
                    <a:pt x="1208" y="2163"/>
                    <a:pt x="1153" y="1867"/>
                    <a:pt x="1148" y="1823"/>
                  </a:cubicBezTo>
                  <a:lnTo>
                    <a:pt x="1109" y="1424"/>
                  </a:lnTo>
                  <a:lnTo>
                    <a:pt x="1109" y="1424"/>
                  </a:lnTo>
                  <a:cubicBezTo>
                    <a:pt x="1202" y="1566"/>
                    <a:pt x="1241" y="1747"/>
                    <a:pt x="1290" y="1905"/>
                  </a:cubicBezTo>
                  <a:lnTo>
                    <a:pt x="1361" y="2146"/>
                  </a:lnTo>
                  <a:cubicBezTo>
                    <a:pt x="1371" y="2171"/>
                    <a:pt x="1402" y="2341"/>
                    <a:pt x="1451" y="2341"/>
                  </a:cubicBezTo>
                  <a:cubicBezTo>
                    <a:pt x="1457" y="2341"/>
                    <a:pt x="1464" y="2339"/>
                    <a:pt x="1471" y="2332"/>
                  </a:cubicBezTo>
                  <a:cubicBezTo>
                    <a:pt x="1405" y="2234"/>
                    <a:pt x="1389" y="2092"/>
                    <a:pt x="1350" y="1982"/>
                  </a:cubicBezTo>
                  <a:cubicBezTo>
                    <a:pt x="1306" y="1834"/>
                    <a:pt x="1268" y="1686"/>
                    <a:pt x="1224" y="1539"/>
                  </a:cubicBezTo>
                  <a:lnTo>
                    <a:pt x="1224" y="1539"/>
                  </a:lnTo>
                  <a:cubicBezTo>
                    <a:pt x="1328" y="1676"/>
                    <a:pt x="1427" y="1823"/>
                    <a:pt x="1531" y="1966"/>
                  </a:cubicBezTo>
                  <a:cubicBezTo>
                    <a:pt x="1564" y="2009"/>
                    <a:pt x="1712" y="2305"/>
                    <a:pt x="1750" y="2305"/>
                  </a:cubicBezTo>
                  <a:cubicBezTo>
                    <a:pt x="1751" y="2305"/>
                    <a:pt x="1751" y="2305"/>
                    <a:pt x="1752" y="2305"/>
                  </a:cubicBezTo>
                  <a:cubicBezTo>
                    <a:pt x="1790" y="2305"/>
                    <a:pt x="1700" y="2157"/>
                    <a:pt x="1690" y="2141"/>
                  </a:cubicBezTo>
                  <a:cubicBezTo>
                    <a:pt x="1646" y="2075"/>
                    <a:pt x="1608" y="1998"/>
                    <a:pt x="1569" y="1927"/>
                  </a:cubicBezTo>
                  <a:cubicBezTo>
                    <a:pt x="1471" y="1769"/>
                    <a:pt x="1361" y="1621"/>
                    <a:pt x="1246" y="1478"/>
                  </a:cubicBezTo>
                  <a:lnTo>
                    <a:pt x="1246" y="1478"/>
                  </a:lnTo>
                  <a:cubicBezTo>
                    <a:pt x="1296" y="1522"/>
                    <a:pt x="1345" y="1566"/>
                    <a:pt x="1394" y="1615"/>
                  </a:cubicBezTo>
                  <a:cubicBezTo>
                    <a:pt x="1432" y="1648"/>
                    <a:pt x="1493" y="1741"/>
                    <a:pt x="1547" y="1741"/>
                  </a:cubicBezTo>
                  <a:cubicBezTo>
                    <a:pt x="1629" y="1741"/>
                    <a:pt x="1586" y="1686"/>
                    <a:pt x="1547" y="1648"/>
                  </a:cubicBezTo>
                  <a:cubicBezTo>
                    <a:pt x="1476" y="1588"/>
                    <a:pt x="1416" y="1522"/>
                    <a:pt x="1339" y="1468"/>
                  </a:cubicBezTo>
                  <a:lnTo>
                    <a:pt x="1339" y="1468"/>
                  </a:lnTo>
                  <a:cubicBezTo>
                    <a:pt x="1520" y="1588"/>
                    <a:pt x="1706" y="1697"/>
                    <a:pt x="1903" y="1785"/>
                  </a:cubicBezTo>
                  <a:cubicBezTo>
                    <a:pt x="1991" y="1840"/>
                    <a:pt x="2084" y="1884"/>
                    <a:pt x="2182" y="1916"/>
                  </a:cubicBezTo>
                  <a:cubicBezTo>
                    <a:pt x="2211" y="1925"/>
                    <a:pt x="2221" y="1934"/>
                    <a:pt x="2230" y="1934"/>
                  </a:cubicBezTo>
                  <a:cubicBezTo>
                    <a:pt x="2237" y="1934"/>
                    <a:pt x="2243" y="1926"/>
                    <a:pt x="2259" y="1905"/>
                  </a:cubicBezTo>
                  <a:cubicBezTo>
                    <a:pt x="2270" y="1884"/>
                    <a:pt x="2297" y="1894"/>
                    <a:pt x="2275" y="1862"/>
                  </a:cubicBezTo>
                  <a:cubicBezTo>
                    <a:pt x="2138" y="1774"/>
                    <a:pt x="1974" y="1719"/>
                    <a:pt x="1826" y="1643"/>
                  </a:cubicBezTo>
                  <a:cubicBezTo>
                    <a:pt x="1679" y="1561"/>
                    <a:pt x="1531" y="1478"/>
                    <a:pt x="1383" y="1402"/>
                  </a:cubicBezTo>
                  <a:lnTo>
                    <a:pt x="1383" y="1402"/>
                  </a:lnTo>
                  <a:cubicBezTo>
                    <a:pt x="1428" y="1422"/>
                    <a:pt x="1583" y="1505"/>
                    <a:pt x="1676" y="1505"/>
                  </a:cubicBezTo>
                  <a:cubicBezTo>
                    <a:pt x="1709" y="1505"/>
                    <a:pt x="1734" y="1495"/>
                    <a:pt x="1744" y="1468"/>
                  </a:cubicBezTo>
                  <a:cubicBezTo>
                    <a:pt x="1646" y="1429"/>
                    <a:pt x="1547" y="1391"/>
                    <a:pt x="1443" y="1358"/>
                  </a:cubicBezTo>
                  <a:cubicBezTo>
                    <a:pt x="1443" y="1357"/>
                    <a:pt x="1446" y="1357"/>
                    <a:pt x="1452" y="1357"/>
                  </a:cubicBezTo>
                  <a:cubicBezTo>
                    <a:pt x="1496" y="1357"/>
                    <a:pt x="1699" y="1375"/>
                    <a:pt x="1728" y="1380"/>
                  </a:cubicBezTo>
                  <a:cubicBezTo>
                    <a:pt x="1816" y="1385"/>
                    <a:pt x="1903" y="1396"/>
                    <a:pt x="2002" y="1396"/>
                  </a:cubicBezTo>
                  <a:cubicBezTo>
                    <a:pt x="2015" y="1396"/>
                    <a:pt x="2051" y="1405"/>
                    <a:pt x="2079" y="1405"/>
                  </a:cubicBezTo>
                  <a:cubicBezTo>
                    <a:pt x="2107" y="1405"/>
                    <a:pt x="2128" y="1396"/>
                    <a:pt x="2111" y="1364"/>
                  </a:cubicBezTo>
                  <a:cubicBezTo>
                    <a:pt x="2073" y="1303"/>
                    <a:pt x="1761" y="1320"/>
                    <a:pt x="1690" y="1314"/>
                  </a:cubicBezTo>
                  <a:cubicBezTo>
                    <a:pt x="1669" y="1312"/>
                    <a:pt x="1647" y="1312"/>
                    <a:pt x="1623" y="1312"/>
                  </a:cubicBezTo>
                  <a:cubicBezTo>
                    <a:pt x="1581" y="1312"/>
                    <a:pt x="1535" y="1314"/>
                    <a:pt x="1490" y="1314"/>
                  </a:cubicBezTo>
                  <a:cubicBezTo>
                    <a:pt x="1410" y="1314"/>
                    <a:pt x="1331" y="1308"/>
                    <a:pt x="1279" y="1276"/>
                  </a:cubicBezTo>
                  <a:cubicBezTo>
                    <a:pt x="1345" y="1265"/>
                    <a:pt x="2040" y="1188"/>
                    <a:pt x="2018" y="1117"/>
                  </a:cubicBezTo>
                  <a:lnTo>
                    <a:pt x="2018" y="1117"/>
                  </a:lnTo>
                  <a:cubicBezTo>
                    <a:pt x="1733" y="1177"/>
                    <a:pt x="1438" y="1221"/>
                    <a:pt x="1148" y="1249"/>
                  </a:cubicBezTo>
                  <a:cubicBezTo>
                    <a:pt x="1181" y="1183"/>
                    <a:pt x="1285" y="1156"/>
                    <a:pt x="1345" y="1123"/>
                  </a:cubicBezTo>
                  <a:cubicBezTo>
                    <a:pt x="1427" y="1079"/>
                    <a:pt x="1514" y="1035"/>
                    <a:pt x="1597" y="997"/>
                  </a:cubicBezTo>
                  <a:cubicBezTo>
                    <a:pt x="1651" y="969"/>
                    <a:pt x="2078" y="794"/>
                    <a:pt x="2040" y="734"/>
                  </a:cubicBezTo>
                  <a:lnTo>
                    <a:pt x="2040" y="734"/>
                  </a:lnTo>
                  <a:cubicBezTo>
                    <a:pt x="1799" y="871"/>
                    <a:pt x="1547" y="975"/>
                    <a:pt x="1301" y="1090"/>
                  </a:cubicBezTo>
                  <a:cubicBezTo>
                    <a:pt x="1438" y="953"/>
                    <a:pt x="1586" y="827"/>
                    <a:pt x="1717" y="685"/>
                  </a:cubicBezTo>
                  <a:cubicBezTo>
                    <a:pt x="1826" y="559"/>
                    <a:pt x="1947" y="455"/>
                    <a:pt x="2062" y="313"/>
                  </a:cubicBezTo>
                  <a:cubicBezTo>
                    <a:pt x="2058" y="308"/>
                    <a:pt x="2053" y="306"/>
                    <a:pt x="2047" y="306"/>
                  </a:cubicBezTo>
                  <a:cubicBezTo>
                    <a:pt x="1979" y="306"/>
                    <a:pt x="1769" y="568"/>
                    <a:pt x="1739" y="603"/>
                  </a:cubicBezTo>
                  <a:cubicBezTo>
                    <a:pt x="1591" y="761"/>
                    <a:pt x="1438" y="909"/>
                    <a:pt x="1274" y="1041"/>
                  </a:cubicBezTo>
                  <a:cubicBezTo>
                    <a:pt x="1317" y="958"/>
                    <a:pt x="1372" y="876"/>
                    <a:pt x="1432" y="800"/>
                  </a:cubicBezTo>
                  <a:cubicBezTo>
                    <a:pt x="1430" y="797"/>
                    <a:pt x="1428" y="796"/>
                    <a:pt x="1425" y="796"/>
                  </a:cubicBezTo>
                  <a:cubicBezTo>
                    <a:pt x="1374" y="796"/>
                    <a:pt x="1174" y="1108"/>
                    <a:pt x="1153" y="1134"/>
                  </a:cubicBezTo>
                  <a:cubicBezTo>
                    <a:pt x="1290" y="833"/>
                    <a:pt x="1328" y="482"/>
                    <a:pt x="1476" y="192"/>
                  </a:cubicBezTo>
                  <a:cubicBezTo>
                    <a:pt x="1474" y="192"/>
                    <a:pt x="1472" y="192"/>
                    <a:pt x="1470" y="192"/>
                  </a:cubicBezTo>
                  <a:cubicBezTo>
                    <a:pt x="1386" y="192"/>
                    <a:pt x="1333" y="511"/>
                    <a:pt x="1312" y="570"/>
                  </a:cubicBezTo>
                  <a:cubicBezTo>
                    <a:pt x="1257" y="767"/>
                    <a:pt x="1186" y="958"/>
                    <a:pt x="1109" y="1145"/>
                  </a:cubicBezTo>
                  <a:cubicBezTo>
                    <a:pt x="1082" y="1062"/>
                    <a:pt x="1126" y="942"/>
                    <a:pt x="1137" y="855"/>
                  </a:cubicBezTo>
                  <a:cubicBezTo>
                    <a:pt x="1164" y="756"/>
                    <a:pt x="1175" y="652"/>
                    <a:pt x="1175" y="543"/>
                  </a:cubicBezTo>
                  <a:cubicBezTo>
                    <a:pt x="1171" y="507"/>
                    <a:pt x="1166" y="493"/>
                    <a:pt x="1162" y="493"/>
                  </a:cubicBezTo>
                  <a:cubicBezTo>
                    <a:pt x="1149" y="493"/>
                    <a:pt x="1135" y="615"/>
                    <a:pt x="1131" y="652"/>
                  </a:cubicBezTo>
                  <a:cubicBezTo>
                    <a:pt x="1115" y="761"/>
                    <a:pt x="1093" y="865"/>
                    <a:pt x="1066" y="96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4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4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4"/>
            <p:cNvSpPr/>
            <p:nvPr/>
          </p:nvSpPr>
          <p:spPr>
            <a:xfrm>
              <a:off x="740724" y="4110603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8" name="Google Shape;7228;p24"/>
          <p:cNvGrpSpPr/>
          <p:nvPr/>
        </p:nvGrpSpPr>
        <p:grpSpPr>
          <a:xfrm rot="10800000">
            <a:off x="4190300" y="3655084"/>
            <a:ext cx="763400" cy="1577166"/>
            <a:chOff x="4190300" y="-189891"/>
            <a:chExt cx="763400" cy="1577166"/>
          </a:xfrm>
        </p:grpSpPr>
        <p:sp>
          <p:nvSpPr>
            <p:cNvPr id="7229" name="Google Shape;7229;p24"/>
            <p:cNvSpPr/>
            <p:nvPr/>
          </p:nvSpPr>
          <p:spPr>
            <a:xfrm rot="10800000">
              <a:off x="4401205" y="-4819"/>
              <a:ext cx="272416" cy="231424"/>
            </a:xfrm>
            <a:custGeom>
              <a:avLst/>
              <a:gdLst/>
              <a:ahLst/>
              <a:cxnLst/>
              <a:rect l="l" t="t" r="r" b="b"/>
              <a:pathLst>
                <a:path w="1528" h="1298" extrusionOk="0">
                  <a:moveTo>
                    <a:pt x="1405" y="1"/>
                  </a:moveTo>
                  <a:cubicBezTo>
                    <a:pt x="1366" y="1"/>
                    <a:pt x="1325" y="10"/>
                    <a:pt x="1298" y="15"/>
                  </a:cubicBezTo>
                  <a:cubicBezTo>
                    <a:pt x="1156" y="32"/>
                    <a:pt x="1019" y="64"/>
                    <a:pt x="887" y="114"/>
                  </a:cubicBezTo>
                  <a:cubicBezTo>
                    <a:pt x="729" y="179"/>
                    <a:pt x="592" y="272"/>
                    <a:pt x="471" y="387"/>
                  </a:cubicBezTo>
                  <a:cubicBezTo>
                    <a:pt x="400" y="448"/>
                    <a:pt x="346" y="513"/>
                    <a:pt x="296" y="590"/>
                  </a:cubicBezTo>
                  <a:cubicBezTo>
                    <a:pt x="214" y="710"/>
                    <a:pt x="1" y="1126"/>
                    <a:pt x="192" y="1274"/>
                  </a:cubicBezTo>
                  <a:cubicBezTo>
                    <a:pt x="215" y="1291"/>
                    <a:pt x="240" y="1298"/>
                    <a:pt x="266" y="1298"/>
                  </a:cubicBezTo>
                  <a:cubicBezTo>
                    <a:pt x="403" y="1298"/>
                    <a:pt x="573" y="1100"/>
                    <a:pt x="647" y="1050"/>
                  </a:cubicBezTo>
                  <a:cubicBezTo>
                    <a:pt x="964" y="825"/>
                    <a:pt x="1150" y="552"/>
                    <a:pt x="1396" y="261"/>
                  </a:cubicBezTo>
                  <a:cubicBezTo>
                    <a:pt x="1435" y="218"/>
                    <a:pt x="1528" y="141"/>
                    <a:pt x="1511" y="70"/>
                  </a:cubicBezTo>
                  <a:cubicBezTo>
                    <a:pt x="1499" y="15"/>
                    <a:pt x="1454" y="1"/>
                    <a:pt x="1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4"/>
            <p:cNvSpPr/>
            <p:nvPr/>
          </p:nvSpPr>
          <p:spPr>
            <a:xfrm rot="10800000">
              <a:off x="4614787" y="534330"/>
              <a:ext cx="156354" cy="335368"/>
            </a:xfrm>
            <a:custGeom>
              <a:avLst/>
              <a:gdLst/>
              <a:ahLst/>
              <a:cxnLst/>
              <a:rect l="l" t="t" r="r" b="b"/>
              <a:pathLst>
                <a:path w="877" h="1881" extrusionOk="0">
                  <a:moveTo>
                    <a:pt x="796" y="1"/>
                  </a:moveTo>
                  <a:cubicBezTo>
                    <a:pt x="780" y="1"/>
                    <a:pt x="767" y="14"/>
                    <a:pt x="739" y="31"/>
                  </a:cubicBezTo>
                  <a:cubicBezTo>
                    <a:pt x="619" y="97"/>
                    <a:pt x="515" y="322"/>
                    <a:pt x="466" y="442"/>
                  </a:cubicBezTo>
                  <a:cubicBezTo>
                    <a:pt x="252" y="929"/>
                    <a:pt x="0" y="1383"/>
                    <a:pt x="290" y="1876"/>
                  </a:cubicBezTo>
                  <a:cubicBezTo>
                    <a:pt x="299" y="1879"/>
                    <a:pt x="307" y="1880"/>
                    <a:pt x="315" y="1880"/>
                  </a:cubicBezTo>
                  <a:cubicBezTo>
                    <a:pt x="409" y="1880"/>
                    <a:pt x="491" y="1689"/>
                    <a:pt x="526" y="1619"/>
                  </a:cubicBezTo>
                  <a:cubicBezTo>
                    <a:pt x="591" y="1498"/>
                    <a:pt x="646" y="1362"/>
                    <a:pt x="685" y="1230"/>
                  </a:cubicBezTo>
                  <a:cubicBezTo>
                    <a:pt x="767" y="880"/>
                    <a:pt x="821" y="524"/>
                    <a:pt x="860" y="174"/>
                  </a:cubicBezTo>
                  <a:cubicBezTo>
                    <a:pt x="865" y="108"/>
                    <a:pt x="876" y="48"/>
                    <a:pt x="832" y="15"/>
                  </a:cubicBezTo>
                  <a:cubicBezTo>
                    <a:pt x="817" y="5"/>
                    <a:pt x="806" y="1"/>
                    <a:pt x="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4"/>
            <p:cNvSpPr/>
            <p:nvPr/>
          </p:nvSpPr>
          <p:spPr>
            <a:xfrm rot="10800000">
              <a:off x="4466991" y="397761"/>
              <a:ext cx="253518" cy="194874"/>
            </a:xfrm>
            <a:custGeom>
              <a:avLst/>
              <a:gdLst/>
              <a:ahLst/>
              <a:cxnLst/>
              <a:rect l="l" t="t" r="r" b="b"/>
              <a:pathLst>
                <a:path w="1422" h="1093" extrusionOk="0">
                  <a:moveTo>
                    <a:pt x="1218" y="1"/>
                  </a:moveTo>
                  <a:cubicBezTo>
                    <a:pt x="1183" y="1"/>
                    <a:pt x="1148" y="5"/>
                    <a:pt x="1118" y="10"/>
                  </a:cubicBezTo>
                  <a:cubicBezTo>
                    <a:pt x="964" y="26"/>
                    <a:pt x="811" y="54"/>
                    <a:pt x="663" y="98"/>
                  </a:cubicBezTo>
                  <a:cubicBezTo>
                    <a:pt x="532" y="147"/>
                    <a:pt x="417" y="229"/>
                    <a:pt x="324" y="333"/>
                  </a:cubicBezTo>
                  <a:cubicBezTo>
                    <a:pt x="187" y="497"/>
                    <a:pt x="1" y="853"/>
                    <a:pt x="154" y="1028"/>
                  </a:cubicBezTo>
                  <a:cubicBezTo>
                    <a:pt x="198" y="1076"/>
                    <a:pt x="228" y="1093"/>
                    <a:pt x="259" y="1093"/>
                  </a:cubicBezTo>
                  <a:cubicBezTo>
                    <a:pt x="305" y="1093"/>
                    <a:pt x="350" y="1054"/>
                    <a:pt x="439" y="1028"/>
                  </a:cubicBezTo>
                  <a:cubicBezTo>
                    <a:pt x="532" y="1001"/>
                    <a:pt x="636" y="924"/>
                    <a:pt x="784" y="793"/>
                  </a:cubicBezTo>
                  <a:cubicBezTo>
                    <a:pt x="926" y="661"/>
                    <a:pt x="1216" y="382"/>
                    <a:pt x="1347" y="158"/>
                  </a:cubicBezTo>
                  <a:cubicBezTo>
                    <a:pt x="1421" y="35"/>
                    <a:pt x="1323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4"/>
            <p:cNvSpPr/>
            <p:nvPr/>
          </p:nvSpPr>
          <p:spPr>
            <a:xfrm rot="10800000">
              <a:off x="4694834" y="390808"/>
              <a:ext cx="258866" cy="178649"/>
            </a:xfrm>
            <a:custGeom>
              <a:avLst/>
              <a:gdLst/>
              <a:ahLst/>
              <a:cxnLst/>
              <a:rect l="l" t="t" r="r" b="b"/>
              <a:pathLst>
                <a:path w="1452" h="1002" extrusionOk="0">
                  <a:moveTo>
                    <a:pt x="147" y="0"/>
                  </a:moveTo>
                  <a:cubicBezTo>
                    <a:pt x="95" y="0"/>
                    <a:pt x="50" y="18"/>
                    <a:pt x="28" y="72"/>
                  </a:cubicBezTo>
                  <a:cubicBezTo>
                    <a:pt x="1" y="148"/>
                    <a:pt x="66" y="241"/>
                    <a:pt x="99" y="307"/>
                  </a:cubicBezTo>
                  <a:cubicBezTo>
                    <a:pt x="138" y="389"/>
                    <a:pt x="181" y="471"/>
                    <a:pt x="225" y="553"/>
                  </a:cubicBezTo>
                  <a:cubicBezTo>
                    <a:pt x="302" y="679"/>
                    <a:pt x="411" y="789"/>
                    <a:pt x="537" y="871"/>
                  </a:cubicBezTo>
                  <a:cubicBezTo>
                    <a:pt x="699" y="961"/>
                    <a:pt x="858" y="1002"/>
                    <a:pt x="1021" y="1002"/>
                  </a:cubicBezTo>
                  <a:cubicBezTo>
                    <a:pt x="1145" y="1002"/>
                    <a:pt x="1270" y="979"/>
                    <a:pt x="1402" y="936"/>
                  </a:cubicBezTo>
                  <a:cubicBezTo>
                    <a:pt x="1451" y="756"/>
                    <a:pt x="1309" y="641"/>
                    <a:pt x="1205" y="509"/>
                  </a:cubicBezTo>
                  <a:cubicBezTo>
                    <a:pt x="1112" y="378"/>
                    <a:pt x="986" y="269"/>
                    <a:pt x="838" y="197"/>
                  </a:cubicBezTo>
                  <a:cubicBezTo>
                    <a:pt x="690" y="132"/>
                    <a:pt x="543" y="83"/>
                    <a:pt x="384" y="55"/>
                  </a:cubicBezTo>
                  <a:cubicBezTo>
                    <a:pt x="327" y="42"/>
                    <a:pt x="229" y="0"/>
                    <a:pt x="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4"/>
            <p:cNvSpPr/>
            <p:nvPr/>
          </p:nvSpPr>
          <p:spPr>
            <a:xfrm rot="10800000">
              <a:off x="4624592" y="175611"/>
              <a:ext cx="227488" cy="204145"/>
            </a:xfrm>
            <a:custGeom>
              <a:avLst/>
              <a:gdLst/>
              <a:ahLst/>
              <a:cxnLst/>
              <a:rect l="l" t="t" r="r" b="b"/>
              <a:pathLst>
                <a:path w="1276" h="1145" extrusionOk="0">
                  <a:moveTo>
                    <a:pt x="122" y="1"/>
                  </a:moveTo>
                  <a:cubicBezTo>
                    <a:pt x="83" y="1"/>
                    <a:pt x="50" y="17"/>
                    <a:pt x="33" y="64"/>
                  </a:cubicBezTo>
                  <a:cubicBezTo>
                    <a:pt x="0" y="135"/>
                    <a:pt x="49" y="239"/>
                    <a:pt x="71" y="305"/>
                  </a:cubicBezTo>
                  <a:cubicBezTo>
                    <a:pt x="93" y="392"/>
                    <a:pt x="120" y="475"/>
                    <a:pt x="159" y="551"/>
                  </a:cubicBezTo>
                  <a:cubicBezTo>
                    <a:pt x="230" y="704"/>
                    <a:pt x="334" y="836"/>
                    <a:pt x="465" y="945"/>
                  </a:cubicBezTo>
                  <a:cubicBezTo>
                    <a:pt x="624" y="1061"/>
                    <a:pt x="797" y="1145"/>
                    <a:pt x="977" y="1145"/>
                  </a:cubicBezTo>
                  <a:cubicBezTo>
                    <a:pt x="1052" y="1145"/>
                    <a:pt x="1127" y="1131"/>
                    <a:pt x="1204" y="1099"/>
                  </a:cubicBezTo>
                  <a:cubicBezTo>
                    <a:pt x="1259" y="1033"/>
                    <a:pt x="1275" y="945"/>
                    <a:pt x="1248" y="869"/>
                  </a:cubicBezTo>
                  <a:cubicBezTo>
                    <a:pt x="1226" y="781"/>
                    <a:pt x="1188" y="699"/>
                    <a:pt x="1133" y="628"/>
                  </a:cubicBezTo>
                  <a:cubicBezTo>
                    <a:pt x="1029" y="496"/>
                    <a:pt x="903" y="381"/>
                    <a:pt x="766" y="288"/>
                  </a:cubicBezTo>
                  <a:cubicBezTo>
                    <a:pt x="630" y="201"/>
                    <a:pt x="482" y="130"/>
                    <a:pt x="334" y="75"/>
                  </a:cubicBezTo>
                  <a:cubicBezTo>
                    <a:pt x="281" y="54"/>
                    <a:pt x="19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4"/>
            <p:cNvSpPr/>
            <p:nvPr/>
          </p:nvSpPr>
          <p:spPr>
            <a:xfrm rot="10800000">
              <a:off x="4380703" y="200393"/>
              <a:ext cx="266532" cy="190416"/>
            </a:xfrm>
            <a:custGeom>
              <a:avLst/>
              <a:gdLst/>
              <a:ahLst/>
              <a:cxnLst/>
              <a:rect l="l" t="t" r="r" b="b"/>
              <a:pathLst>
                <a:path w="1495" h="1068" extrusionOk="0">
                  <a:moveTo>
                    <a:pt x="1362" y="1"/>
                  </a:moveTo>
                  <a:cubicBezTo>
                    <a:pt x="1322" y="1"/>
                    <a:pt x="1278" y="14"/>
                    <a:pt x="1243" y="22"/>
                  </a:cubicBezTo>
                  <a:cubicBezTo>
                    <a:pt x="1095" y="49"/>
                    <a:pt x="947" y="93"/>
                    <a:pt x="805" y="148"/>
                  </a:cubicBezTo>
                  <a:cubicBezTo>
                    <a:pt x="657" y="208"/>
                    <a:pt x="520" y="296"/>
                    <a:pt x="400" y="405"/>
                  </a:cubicBezTo>
                  <a:cubicBezTo>
                    <a:pt x="356" y="454"/>
                    <a:pt x="318" y="509"/>
                    <a:pt x="280" y="564"/>
                  </a:cubicBezTo>
                  <a:cubicBezTo>
                    <a:pt x="247" y="641"/>
                    <a:pt x="0" y="859"/>
                    <a:pt x="44" y="942"/>
                  </a:cubicBezTo>
                  <a:cubicBezTo>
                    <a:pt x="96" y="1034"/>
                    <a:pt x="165" y="1067"/>
                    <a:pt x="257" y="1067"/>
                  </a:cubicBezTo>
                  <a:cubicBezTo>
                    <a:pt x="338" y="1067"/>
                    <a:pt x="437" y="1041"/>
                    <a:pt x="559" y="1007"/>
                  </a:cubicBezTo>
                  <a:cubicBezTo>
                    <a:pt x="657" y="974"/>
                    <a:pt x="1248" y="460"/>
                    <a:pt x="1358" y="257"/>
                  </a:cubicBezTo>
                  <a:cubicBezTo>
                    <a:pt x="1363" y="241"/>
                    <a:pt x="1495" y="121"/>
                    <a:pt x="1467" y="66"/>
                  </a:cubicBezTo>
                  <a:cubicBezTo>
                    <a:pt x="1445" y="15"/>
                    <a:pt x="1405" y="1"/>
                    <a:pt x="1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4"/>
            <p:cNvSpPr/>
            <p:nvPr/>
          </p:nvSpPr>
          <p:spPr>
            <a:xfrm rot="10800000">
              <a:off x="4623701" y="-8740"/>
              <a:ext cx="187553" cy="102518"/>
            </a:xfrm>
            <a:custGeom>
              <a:avLst/>
              <a:gdLst/>
              <a:ahLst/>
              <a:cxnLst/>
              <a:rect l="l" t="t" r="r" b="b"/>
              <a:pathLst>
                <a:path w="1052" h="575" extrusionOk="0">
                  <a:moveTo>
                    <a:pt x="124" y="1"/>
                  </a:moveTo>
                  <a:cubicBezTo>
                    <a:pt x="81" y="1"/>
                    <a:pt x="44" y="14"/>
                    <a:pt x="28" y="64"/>
                  </a:cubicBezTo>
                  <a:cubicBezTo>
                    <a:pt x="1" y="168"/>
                    <a:pt x="116" y="272"/>
                    <a:pt x="176" y="327"/>
                  </a:cubicBezTo>
                  <a:cubicBezTo>
                    <a:pt x="297" y="458"/>
                    <a:pt x="461" y="535"/>
                    <a:pt x="641" y="551"/>
                  </a:cubicBezTo>
                  <a:cubicBezTo>
                    <a:pt x="725" y="568"/>
                    <a:pt x="809" y="575"/>
                    <a:pt x="892" y="575"/>
                  </a:cubicBezTo>
                  <a:cubicBezTo>
                    <a:pt x="918" y="575"/>
                    <a:pt x="944" y="574"/>
                    <a:pt x="970" y="573"/>
                  </a:cubicBezTo>
                  <a:cubicBezTo>
                    <a:pt x="1052" y="556"/>
                    <a:pt x="1046" y="507"/>
                    <a:pt x="1003" y="436"/>
                  </a:cubicBezTo>
                  <a:cubicBezTo>
                    <a:pt x="970" y="387"/>
                    <a:pt x="948" y="332"/>
                    <a:pt x="926" y="277"/>
                  </a:cubicBezTo>
                  <a:cubicBezTo>
                    <a:pt x="734" y="80"/>
                    <a:pt x="521" y="53"/>
                    <a:pt x="269" y="20"/>
                  </a:cubicBezTo>
                  <a:cubicBezTo>
                    <a:pt x="226" y="17"/>
                    <a:pt x="171" y="1"/>
                    <a:pt x="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4"/>
            <p:cNvSpPr/>
            <p:nvPr/>
          </p:nvSpPr>
          <p:spPr>
            <a:xfrm rot="10800000">
              <a:off x="4471448" y="-189891"/>
              <a:ext cx="250843" cy="735991"/>
            </a:xfrm>
            <a:custGeom>
              <a:avLst/>
              <a:gdLst/>
              <a:ahLst/>
              <a:cxnLst/>
              <a:rect l="l" t="t" r="r" b="b"/>
              <a:pathLst>
                <a:path w="1407" h="4128" extrusionOk="0">
                  <a:moveTo>
                    <a:pt x="109" y="12"/>
                  </a:moveTo>
                  <a:lnTo>
                    <a:pt x="109" y="12"/>
                  </a:lnTo>
                  <a:cubicBezTo>
                    <a:pt x="38" y="17"/>
                    <a:pt x="11" y="1"/>
                    <a:pt x="5" y="94"/>
                  </a:cubicBezTo>
                  <a:cubicBezTo>
                    <a:pt x="0" y="149"/>
                    <a:pt x="5" y="203"/>
                    <a:pt x="11" y="258"/>
                  </a:cubicBezTo>
                  <a:cubicBezTo>
                    <a:pt x="22" y="389"/>
                    <a:pt x="38" y="515"/>
                    <a:pt x="66" y="641"/>
                  </a:cubicBezTo>
                  <a:cubicBezTo>
                    <a:pt x="164" y="1041"/>
                    <a:pt x="219" y="833"/>
                    <a:pt x="438" y="1473"/>
                  </a:cubicBezTo>
                  <a:cubicBezTo>
                    <a:pt x="531" y="1730"/>
                    <a:pt x="197" y="3017"/>
                    <a:pt x="744" y="3581"/>
                  </a:cubicBezTo>
                  <a:cubicBezTo>
                    <a:pt x="1045" y="3893"/>
                    <a:pt x="952" y="3914"/>
                    <a:pt x="1215" y="4068"/>
                  </a:cubicBezTo>
                  <a:cubicBezTo>
                    <a:pt x="1314" y="4128"/>
                    <a:pt x="1319" y="4090"/>
                    <a:pt x="1407" y="4117"/>
                  </a:cubicBezTo>
                  <a:cubicBezTo>
                    <a:pt x="1308" y="4040"/>
                    <a:pt x="1210" y="3958"/>
                    <a:pt x="1122" y="3865"/>
                  </a:cubicBezTo>
                  <a:cubicBezTo>
                    <a:pt x="969" y="3717"/>
                    <a:pt x="624" y="3367"/>
                    <a:pt x="515" y="2885"/>
                  </a:cubicBezTo>
                  <a:cubicBezTo>
                    <a:pt x="372" y="2272"/>
                    <a:pt x="723" y="1856"/>
                    <a:pt x="515" y="1418"/>
                  </a:cubicBezTo>
                  <a:cubicBezTo>
                    <a:pt x="411" y="1200"/>
                    <a:pt x="350" y="1090"/>
                    <a:pt x="350" y="1090"/>
                  </a:cubicBezTo>
                  <a:cubicBezTo>
                    <a:pt x="230" y="871"/>
                    <a:pt x="181" y="833"/>
                    <a:pt x="153" y="696"/>
                  </a:cubicBezTo>
                  <a:cubicBezTo>
                    <a:pt x="99" y="472"/>
                    <a:pt x="82" y="236"/>
                    <a:pt x="109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4"/>
            <p:cNvSpPr/>
            <p:nvPr/>
          </p:nvSpPr>
          <p:spPr>
            <a:xfrm rot="10800000">
              <a:off x="4470378" y="512401"/>
              <a:ext cx="272416" cy="231424"/>
            </a:xfrm>
            <a:custGeom>
              <a:avLst/>
              <a:gdLst/>
              <a:ahLst/>
              <a:cxnLst/>
              <a:rect l="l" t="t" r="r" b="b"/>
              <a:pathLst>
                <a:path w="1528" h="1298" extrusionOk="0">
                  <a:moveTo>
                    <a:pt x="123" y="1"/>
                  </a:moveTo>
                  <a:cubicBezTo>
                    <a:pt x="74" y="1"/>
                    <a:pt x="29" y="15"/>
                    <a:pt x="17" y="70"/>
                  </a:cubicBezTo>
                  <a:cubicBezTo>
                    <a:pt x="0" y="141"/>
                    <a:pt x="93" y="218"/>
                    <a:pt x="131" y="261"/>
                  </a:cubicBezTo>
                  <a:cubicBezTo>
                    <a:pt x="378" y="552"/>
                    <a:pt x="558" y="825"/>
                    <a:pt x="876" y="1050"/>
                  </a:cubicBezTo>
                  <a:cubicBezTo>
                    <a:pt x="954" y="1100"/>
                    <a:pt x="1125" y="1298"/>
                    <a:pt x="1259" y="1298"/>
                  </a:cubicBezTo>
                  <a:cubicBezTo>
                    <a:pt x="1284" y="1298"/>
                    <a:pt x="1308" y="1291"/>
                    <a:pt x="1330" y="1274"/>
                  </a:cubicBezTo>
                  <a:cubicBezTo>
                    <a:pt x="1527" y="1126"/>
                    <a:pt x="1314" y="710"/>
                    <a:pt x="1232" y="590"/>
                  </a:cubicBezTo>
                  <a:cubicBezTo>
                    <a:pt x="1182" y="513"/>
                    <a:pt x="1122" y="448"/>
                    <a:pt x="1056" y="387"/>
                  </a:cubicBezTo>
                  <a:cubicBezTo>
                    <a:pt x="936" y="272"/>
                    <a:pt x="794" y="179"/>
                    <a:pt x="640" y="114"/>
                  </a:cubicBezTo>
                  <a:cubicBezTo>
                    <a:pt x="509" y="64"/>
                    <a:pt x="372" y="32"/>
                    <a:pt x="230" y="15"/>
                  </a:cubicBezTo>
                  <a:cubicBezTo>
                    <a:pt x="203" y="10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4"/>
            <p:cNvSpPr/>
            <p:nvPr/>
          </p:nvSpPr>
          <p:spPr>
            <a:xfrm rot="10800000">
              <a:off x="4373751" y="1052442"/>
              <a:ext cx="155462" cy="334833"/>
            </a:xfrm>
            <a:custGeom>
              <a:avLst/>
              <a:gdLst/>
              <a:ahLst/>
              <a:cxnLst/>
              <a:rect l="l" t="t" r="r" b="b"/>
              <a:pathLst>
                <a:path w="872" h="1878" extrusionOk="0">
                  <a:moveTo>
                    <a:pt x="81" y="0"/>
                  </a:moveTo>
                  <a:cubicBezTo>
                    <a:pt x="72" y="0"/>
                    <a:pt x="61" y="5"/>
                    <a:pt x="45" y="17"/>
                  </a:cubicBezTo>
                  <a:cubicBezTo>
                    <a:pt x="1" y="44"/>
                    <a:pt x="12" y="110"/>
                    <a:pt x="17" y="170"/>
                  </a:cubicBezTo>
                  <a:cubicBezTo>
                    <a:pt x="56" y="526"/>
                    <a:pt x="110" y="876"/>
                    <a:pt x="192" y="1227"/>
                  </a:cubicBezTo>
                  <a:cubicBezTo>
                    <a:pt x="231" y="1364"/>
                    <a:pt x="285" y="1495"/>
                    <a:pt x="351" y="1621"/>
                  </a:cubicBezTo>
                  <a:cubicBezTo>
                    <a:pt x="386" y="1691"/>
                    <a:pt x="468" y="1877"/>
                    <a:pt x="561" y="1877"/>
                  </a:cubicBezTo>
                  <a:cubicBezTo>
                    <a:pt x="570" y="1877"/>
                    <a:pt x="578" y="1876"/>
                    <a:pt x="586" y="1873"/>
                  </a:cubicBezTo>
                  <a:cubicBezTo>
                    <a:pt x="871" y="1380"/>
                    <a:pt x="625" y="931"/>
                    <a:pt x="411" y="438"/>
                  </a:cubicBezTo>
                  <a:cubicBezTo>
                    <a:pt x="362" y="318"/>
                    <a:pt x="253" y="99"/>
                    <a:pt x="138" y="28"/>
                  </a:cubicBezTo>
                  <a:cubicBezTo>
                    <a:pt x="110" y="14"/>
                    <a:pt x="9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4"/>
            <p:cNvSpPr/>
            <p:nvPr/>
          </p:nvSpPr>
          <p:spPr>
            <a:xfrm rot="10800000">
              <a:off x="4423669" y="914981"/>
              <a:ext cx="254231" cy="194874"/>
            </a:xfrm>
            <a:custGeom>
              <a:avLst/>
              <a:gdLst/>
              <a:ahLst/>
              <a:cxnLst/>
              <a:rect l="l" t="t" r="r" b="b"/>
              <a:pathLst>
                <a:path w="1426" h="1093" extrusionOk="0">
                  <a:moveTo>
                    <a:pt x="206" y="1"/>
                  </a:moveTo>
                  <a:cubicBezTo>
                    <a:pt x="102" y="1"/>
                    <a:pt x="0" y="35"/>
                    <a:pt x="74" y="158"/>
                  </a:cubicBezTo>
                  <a:cubicBezTo>
                    <a:pt x="205" y="382"/>
                    <a:pt x="501" y="661"/>
                    <a:pt x="643" y="793"/>
                  </a:cubicBezTo>
                  <a:cubicBezTo>
                    <a:pt x="786" y="924"/>
                    <a:pt x="890" y="1001"/>
                    <a:pt x="983" y="1028"/>
                  </a:cubicBezTo>
                  <a:cubicBezTo>
                    <a:pt x="1072" y="1054"/>
                    <a:pt x="1117" y="1093"/>
                    <a:pt x="1163" y="1093"/>
                  </a:cubicBezTo>
                  <a:cubicBezTo>
                    <a:pt x="1193" y="1093"/>
                    <a:pt x="1224" y="1076"/>
                    <a:pt x="1267" y="1028"/>
                  </a:cubicBezTo>
                  <a:cubicBezTo>
                    <a:pt x="1426" y="853"/>
                    <a:pt x="1240" y="492"/>
                    <a:pt x="1103" y="333"/>
                  </a:cubicBezTo>
                  <a:cubicBezTo>
                    <a:pt x="1004" y="229"/>
                    <a:pt x="890" y="147"/>
                    <a:pt x="758" y="98"/>
                  </a:cubicBezTo>
                  <a:cubicBezTo>
                    <a:pt x="610" y="54"/>
                    <a:pt x="457" y="26"/>
                    <a:pt x="304" y="10"/>
                  </a:cubicBezTo>
                  <a:cubicBezTo>
                    <a:pt x="275" y="5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4"/>
            <p:cNvSpPr/>
            <p:nvPr/>
          </p:nvSpPr>
          <p:spPr>
            <a:xfrm rot="10800000">
              <a:off x="4190300" y="907493"/>
              <a:ext cx="259758" cy="178292"/>
            </a:xfrm>
            <a:custGeom>
              <a:avLst/>
              <a:gdLst/>
              <a:ahLst/>
              <a:cxnLst/>
              <a:rect l="l" t="t" r="r" b="b"/>
              <a:pathLst>
                <a:path w="1457" h="1000" extrusionOk="0">
                  <a:moveTo>
                    <a:pt x="1305" y="1"/>
                  </a:moveTo>
                  <a:cubicBezTo>
                    <a:pt x="1224" y="1"/>
                    <a:pt x="1124" y="40"/>
                    <a:pt x="1068" y="50"/>
                  </a:cubicBezTo>
                  <a:cubicBezTo>
                    <a:pt x="914" y="83"/>
                    <a:pt x="761" y="132"/>
                    <a:pt x="619" y="192"/>
                  </a:cubicBezTo>
                  <a:cubicBezTo>
                    <a:pt x="471" y="269"/>
                    <a:pt x="345" y="373"/>
                    <a:pt x="246" y="510"/>
                  </a:cubicBezTo>
                  <a:cubicBezTo>
                    <a:pt x="148" y="636"/>
                    <a:pt x="0" y="745"/>
                    <a:pt x="49" y="937"/>
                  </a:cubicBezTo>
                  <a:cubicBezTo>
                    <a:pt x="183" y="977"/>
                    <a:pt x="310" y="1000"/>
                    <a:pt x="434" y="1000"/>
                  </a:cubicBezTo>
                  <a:cubicBezTo>
                    <a:pt x="599" y="1000"/>
                    <a:pt x="757" y="959"/>
                    <a:pt x="920" y="866"/>
                  </a:cubicBezTo>
                  <a:cubicBezTo>
                    <a:pt x="1046" y="789"/>
                    <a:pt x="1150" y="680"/>
                    <a:pt x="1226" y="548"/>
                  </a:cubicBezTo>
                  <a:cubicBezTo>
                    <a:pt x="1276" y="472"/>
                    <a:pt x="1319" y="390"/>
                    <a:pt x="1358" y="302"/>
                  </a:cubicBezTo>
                  <a:cubicBezTo>
                    <a:pt x="1385" y="242"/>
                    <a:pt x="1456" y="149"/>
                    <a:pt x="1423" y="72"/>
                  </a:cubicBezTo>
                  <a:cubicBezTo>
                    <a:pt x="1404" y="18"/>
                    <a:pt x="1358" y="1"/>
                    <a:pt x="1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4"/>
            <p:cNvSpPr/>
            <p:nvPr/>
          </p:nvSpPr>
          <p:spPr>
            <a:xfrm rot="10800000">
              <a:off x="4292811" y="692831"/>
              <a:ext cx="226597" cy="204145"/>
            </a:xfrm>
            <a:custGeom>
              <a:avLst/>
              <a:gdLst/>
              <a:ahLst/>
              <a:cxnLst/>
              <a:rect l="l" t="t" r="r" b="b"/>
              <a:pathLst>
                <a:path w="1271" h="1145" extrusionOk="0">
                  <a:moveTo>
                    <a:pt x="1153" y="1"/>
                  </a:moveTo>
                  <a:cubicBezTo>
                    <a:pt x="1081" y="1"/>
                    <a:pt x="991" y="54"/>
                    <a:pt x="942" y="75"/>
                  </a:cubicBezTo>
                  <a:cubicBezTo>
                    <a:pt x="789" y="130"/>
                    <a:pt x="646" y="201"/>
                    <a:pt x="510" y="288"/>
                  </a:cubicBezTo>
                  <a:cubicBezTo>
                    <a:pt x="367" y="381"/>
                    <a:pt x="247" y="496"/>
                    <a:pt x="143" y="628"/>
                  </a:cubicBezTo>
                  <a:cubicBezTo>
                    <a:pt x="88" y="699"/>
                    <a:pt x="50" y="781"/>
                    <a:pt x="22" y="869"/>
                  </a:cubicBezTo>
                  <a:cubicBezTo>
                    <a:pt x="1" y="945"/>
                    <a:pt x="17" y="1033"/>
                    <a:pt x="66" y="1099"/>
                  </a:cubicBezTo>
                  <a:cubicBezTo>
                    <a:pt x="143" y="1131"/>
                    <a:pt x="219" y="1145"/>
                    <a:pt x="295" y="1145"/>
                  </a:cubicBezTo>
                  <a:cubicBezTo>
                    <a:pt x="477" y="1145"/>
                    <a:pt x="652" y="1061"/>
                    <a:pt x="811" y="945"/>
                  </a:cubicBezTo>
                  <a:cubicBezTo>
                    <a:pt x="942" y="836"/>
                    <a:pt x="1046" y="704"/>
                    <a:pt x="1112" y="551"/>
                  </a:cubicBezTo>
                  <a:cubicBezTo>
                    <a:pt x="1150" y="469"/>
                    <a:pt x="1183" y="392"/>
                    <a:pt x="1205" y="305"/>
                  </a:cubicBezTo>
                  <a:cubicBezTo>
                    <a:pt x="1227" y="239"/>
                    <a:pt x="1270" y="135"/>
                    <a:pt x="1243" y="64"/>
                  </a:cubicBezTo>
                  <a:cubicBezTo>
                    <a:pt x="1225" y="17"/>
                    <a:pt x="1192" y="1"/>
                    <a:pt x="1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4"/>
            <p:cNvSpPr/>
            <p:nvPr/>
          </p:nvSpPr>
          <p:spPr>
            <a:xfrm rot="10800000">
              <a:off x="4496764" y="718327"/>
              <a:ext cx="267602" cy="189703"/>
            </a:xfrm>
            <a:custGeom>
              <a:avLst/>
              <a:gdLst/>
              <a:ahLst/>
              <a:cxnLst/>
              <a:rect l="l" t="t" r="r" b="b"/>
              <a:pathLst>
                <a:path w="1501" h="1064" extrusionOk="0">
                  <a:moveTo>
                    <a:pt x="132" y="0"/>
                  </a:moveTo>
                  <a:cubicBezTo>
                    <a:pt x="90" y="0"/>
                    <a:pt x="50" y="14"/>
                    <a:pt x="28" y="60"/>
                  </a:cubicBezTo>
                  <a:cubicBezTo>
                    <a:pt x="1" y="121"/>
                    <a:pt x="132" y="241"/>
                    <a:pt x="143" y="257"/>
                  </a:cubicBezTo>
                  <a:cubicBezTo>
                    <a:pt x="252" y="454"/>
                    <a:pt x="844" y="974"/>
                    <a:pt x="937" y="1002"/>
                  </a:cubicBezTo>
                  <a:cubicBezTo>
                    <a:pt x="1062" y="1036"/>
                    <a:pt x="1163" y="1064"/>
                    <a:pt x="1244" y="1064"/>
                  </a:cubicBezTo>
                  <a:cubicBezTo>
                    <a:pt x="1333" y="1064"/>
                    <a:pt x="1400" y="1030"/>
                    <a:pt x="1451" y="936"/>
                  </a:cubicBezTo>
                  <a:cubicBezTo>
                    <a:pt x="1500" y="859"/>
                    <a:pt x="1260" y="641"/>
                    <a:pt x="1216" y="564"/>
                  </a:cubicBezTo>
                  <a:cubicBezTo>
                    <a:pt x="1183" y="509"/>
                    <a:pt x="1145" y="454"/>
                    <a:pt x="1095" y="405"/>
                  </a:cubicBezTo>
                  <a:cubicBezTo>
                    <a:pt x="980" y="296"/>
                    <a:pt x="844" y="214"/>
                    <a:pt x="696" y="148"/>
                  </a:cubicBezTo>
                  <a:cubicBezTo>
                    <a:pt x="553" y="93"/>
                    <a:pt x="406" y="49"/>
                    <a:pt x="252" y="22"/>
                  </a:cubicBezTo>
                  <a:cubicBezTo>
                    <a:pt x="220" y="14"/>
                    <a:pt x="174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4"/>
            <p:cNvSpPr/>
            <p:nvPr/>
          </p:nvSpPr>
          <p:spPr>
            <a:xfrm rot="10800000">
              <a:off x="4332925" y="508480"/>
              <a:ext cx="187375" cy="102518"/>
            </a:xfrm>
            <a:custGeom>
              <a:avLst/>
              <a:gdLst/>
              <a:ahLst/>
              <a:cxnLst/>
              <a:rect l="l" t="t" r="r" b="b"/>
              <a:pathLst>
                <a:path w="1051" h="575" extrusionOk="0">
                  <a:moveTo>
                    <a:pt x="925" y="1"/>
                  </a:moveTo>
                  <a:cubicBezTo>
                    <a:pt x="878" y="1"/>
                    <a:pt x="823" y="17"/>
                    <a:pt x="783" y="20"/>
                  </a:cubicBezTo>
                  <a:cubicBezTo>
                    <a:pt x="526" y="53"/>
                    <a:pt x="318" y="80"/>
                    <a:pt x="126" y="277"/>
                  </a:cubicBezTo>
                  <a:cubicBezTo>
                    <a:pt x="104" y="332"/>
                    <a:pt x="77" y="387"/>
                    <a:pt x="49" y="436"/>
                  </a:cubicBezTo>
                  <a:cubicBezTo>
                    <a:pt x="6" y="507"/>
                    <a:pt x="0" y="556"/>
                    <a:pt x="82" y="573"/>
                  </a:cubicBezTo>
                  <a:cubicBezTo>
                    <a:pt x="108" y="574"/>
                    <a:pt x="134" y="575"/>
                    <a:pt x="160" y="575"/>
                  </a:cubicBezTo>
                  <a:cubicBezTo>
                    <a:pt x="243" y="575"/>
                    <a:pt x="327" y="568"/>
                    <a:pt x="411" y="551"/>
                  </a:cubicBezTo>
                  <a:cubicBezTo>
                    <a:pt x="586" y="534"/>
                    <a:pt x="750" y="458"/>
                    <a:pt x="876" y="326"/>
                  </a:cubicBezTo>
                  <a:cubicBezTo>
                    <a:pt x="936" y="272"/>
                    <a:pt x="1051" y="168"/>
                    <a:pt x="1018" y="64"/>
                  </a:cubicBezTo>
                  <a:cubicBezTo>
                    <a:pt x="1005" y="14"/>
                    <a:pt x="969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4"/>
            <p:cNvSpPr/>
            <p:nvPr/>
          </p:nvSpPr>
          <p:spPr>
            <a:xfrm rot="10800000">
              <a:off x="4422599" y="327330"/>
              <a:ext cx="251022" cy="735991"/>
            </a:xfrm>
            <a:custGeom>
              <a:avLst/>
              <a:gdLst/>
              <a:ahLst/>
              <a:cxnLst/>
              <a:rect l="l" t="t" r="r" b="b"/>
              <a:pathLst>
                <a:path w="1408" h="4128" extrusionOk="0">
                  <a:moveTo>
                    <a:pt x="1298" y="12"/>
                  </a:moveTo>
                  <a:cubicBezTo>
                    <a:pt x="1325" y="236"/>
                    <a:pt x="1314" y="472"/>
                    <a:pt x="1260" y="696"/>
                  </a:cubicBezTo>
                  <a:cubicBezTo>
                    <a:pt x="1227" y="833"/>
                    <a:pt x="1178" y="871"/>
                    <a:pt x="1063" y="1090"/>
                  </a:cubicBezTo>
                  <a:cubicBezTo>
                    <a:pt x="1063" y="1090"/>
                    <a:pt x="1002" y="1200"/>
                    <a:pt x="898" y="1418"/>
                  </a:cubicBezTo>
                  <a:cubicBezTo>
                    <a:pt x="690" y="1856"/>
                    <a:pt x="1035" y="2272"/>
                    <a:pt x="898" y="2885"/>
                  </a:cubicBezTo>
                  <a:cubicBezTo>
                    <a:pt x="789" y="3367"/>
                    <a:pt x="439" y="3717"/>
                    <a:pt x="291" y="3865"/>
                  </a:cubicBezTo>
                  <a:cubicBezTo>
                    <a:pt x="203" y="3958"/>
                    <a:pt x="105" y="4040"/>
                    <a:pt x="1" y="4117"/>
                  </a:cubicBezTo>
                  <a:cubicBezTo>
                    <a:pt x="88" y="4090"/>
                    <a:pt x="99" y="4128"/>
                    <a:pt x="198" y="4068"/>
                  </a:cubicBezTo>
                  <a:cubicBezTo>
                    <a:pt x="460" y="3914"/>
                    <a:pt x="362" y="3893"/>
                    <a:pt x="668" y="3581"/>
                  </a:cubicBezTo>
                  <a:cubicBezTo>
                    <a:pt x="1216" y="3017"/>
                    <a:pt x="882" y="1730"/>
                    <a:pt x="975" y="1473"/>
                  </a:cubicBezTo>
                  <a:cubicBezTo>
                    <a:pt x="1194" y="833"/>
                    <a:pt x="1249" y="1041"/>
                    <a:pt x="1342" y="641"/>
                  </a:cubicBezTo>
                  <a:cubicBezTo>
                    <a:pt x="1375" y="515"/>
                    <a:pt x="1391" y="389"/>
                    <a:pt x="1396" y="258"/>
                  </a:cubicBezTo>
                  <a:cubicBezTo>
                    <a:pt x="1407" y="203"/>
                    <a:pt x="1407" y="149"/>
                    <a:pt x="1402" y="94"/>
                  </a:cubicBezTo>
                  <a:cubicBezTo>
                    <a:pt x="1396" y="1"/>
                    <a:pt x="1369" y="17"/>
                    <a:pt x="1298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5" name="Google Shape;7245;p24"/>
          <p:cNvSpPr/>
          <p:nvPr/>
        </p:nvSpPr>
        <p:spPr>
          <a:xfrm>
            <a:off x="-78650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6" name="Google Shape;7246;p24"/>
          <p:cNvSpPr/>
          <p:nvPr/>
        </p:nvSpPr>
        <p:spPr>
          <a:xfrm flipH="1">
            <a:off x="5191625" y="4512425"/>
            <a:ext cx="5415985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0">
    <p:spTree>
      <p:nvGrpSpPr>
        <p:cNvPr id="1" name="Shape 1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" name="Google Shape;11572;p38"/>
          <p:cNvSpPr/>
          <p:nvPr/>
        </p:nvSpPr>
        <p:spPr>
          <a:xfrm flipH="1">
            <a:off x="6319431" y="2724150"/>
            <a:ext cx="4145394" cy="2365371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3" name="Google Shape;11573;p38"/>
          <p:cNvGrpSpPr/>
          <p:nvPr/>
        </p:nvGrpSpPr>
        <p:grpSpPr>
          <a:xfrm rot="10428974">
            <a:off x="-648806" y="807914"/>
            <a:ext cx="623977" cy="1046353"/>
            <a:chOff x="352625" y="2514275"/>
            <a:chExt cx="150500" cy="252375"/>
          </a:xfrm>
        </p:grpSpPr>
        <p:sp>
          <p:nvSpPr>
            <p:cNvPr id="11574" name="Google Shape;11574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7" name="Google Shape;11587;p38"/>
          <p:cNvGrpSpPr/>
          <p:nvPr/>
        </p:nvGrpSpPr>
        <p:grpSpPr>
          <a:xfrm rot="-9443905" flipH="1">
            <a:off x="-1788393" y="-245144"/>
            <a:ext cx="623975" cy="1046351"/>
            <a:chOff x="352625" y="2514275"/>
            <a:chExt cx="150500" cy="252375"/>
          </a:xfrm>
        </p:grpSpPr>
        <p:sp>
          <p:nvSpPr>
            <p:cNvPr id="11588" name="Google Shape;11588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1" name="Google Shape;11601;p38"/>
          <p:cNvGrpSpPr/>
          <p:nvPr/>
        </p:nvGrpSpPr>
        <p:grpSpPr>
          <a:xfrm>
            <a:off x="-1773584" y="-694630"/>
            <a:ext cx="2265428" cy="2271442"/>
            <a:chOff x="7756235" y="-630717"/>
            <a:chExt cx="2360312" cy="2366578"/>
          </a:xfrm>
        </p:grpSpPr>
        <p:grpSp>
          <p:nvGrpSpPr>
            <p:cNvPr id="11602" name="Google Shape;11602;p38"/>
            <p:cNvGrpSpPr/>
            <p:nvPr/>
          </p:nvGrpSpPr>
          <p:grpSpPr>
            <a:xfrm flipH="1">
              <a:off x="8910950" y="-156882"/>
              <a:ext cx="1205597" cy="1051927"/>
              <a:chOff x="-1033342" y="-651870"/>
              <a:chExt cx="1568154" cy="1368271"/>
            </a:xfrm>
          </p:grpSpPr>
          <p:sp>
            <p:nvSpPr>
              <p:cNvPr id="11603" name="Google Shape;11603;p38"/>
              <p:cNvSpPr/>
              <p:nvPr/>
            </p:nvSpPr>
            <p:spPr>
              <a:xfrm rot="386461">
                <a:off x="-969781" y="-574875"/>
                <a:ext cx="1441032" cy="121428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8686" extrusionOk="0">
                    <a:moveTo>
                      <a:pt x="5166" y="815"/>
                    </a:moveTo>
                    <a:cubicBezTo>
                      <a:pt x="5342" y="815"/>
                      <a:pt x="5532" y="858"/>
                      <a:pt x="5699" y="966"/>
                    </a:cubicBezTo>
                    <a:cubicBezTo>
                      <a:pt x="6367" y="1399"/>
                      <a:pt x="6695" y="1875"/>
                      <a:pt x="6711" y="2220"/>
                    </a:cubicBezTo>
                    <a:cubicBezTo>
                      <a:pt x="6722" y="2445"/>
                      <a:pt x="6621" y="2532"/>
                      <a:pt x="6525" y="2532"/>
                    </a:cubicBezTo>
                    <a:cubicBezTo>
                      <a:pt x="6474" y="2532"/>
                      <a:pt x="6424" y="2508"/>
                      <a:pt x="6394" y="2466"/>
                    </a:cubicBezTo>
                    <a:cubicBezTo>
                      <a:pt x="6027" y="1968"/>
                      <a:pt x="5513" y="1601"/>
                      <a:pt x="4927" y="1415"/>
                    </a:cubicBezTo>
                    <a:lnTo>
                      <a:pt x="4927" y="1421"/>
                    </a:lnTo>
                    <a:cubicBezTo>
                      <a:pt x="4229" y="1207"/>
                      <a:pt x="4637" y="815"/>
                      <a:pt x="5166" y="815"/>
                    </a:cubicBezTo>
                    <a:close/>
                    <a:moveTo>
                      <a:pt x="3158" y="2572"/>
                    </a:moveTo>
                    <a:cubicBezTo>
                      <a:pt x="3881" y="2572"/>
                      <a:pt x="5249" y="3034"/>
                      <a:pt x="5157" y="3358"/>
                    </a:cubicBezTo>
                    <a:cubicBezTo>
                      <a:pt x="5094" y="3593"/>
                      <a:pt x="4962" y="3706"/>
                      <a:pt x="4680" y="3706"/>
                    </a:cubicBezTo>
                    <a:cubicBezTo>
                      <a:pt x="4521" y="3706"/>
                      <a:pt x="4314" y="3670"/>
                      <a:pt x="4046" y="3599"/>
                    </a:cubicBezTo>
                    <a:cubicBezTo>
                      <a:pt x="3668" y="3502"/>
                      <a:pt x="3267" y="3478"/>
                      <a:pt x="2963" y="3478"/>
                    </a:cubicBezTo>
                    <a:cubicBezTo>
                      <a:pt x="2667" y="3478"/>
                      <a:pt x="2464" y="3500"/>
                      <a:pt x="2464" y="3500"/>
                    </a:cubicBezTo>
                    <a:cubicBezTo>
                      <a:pt x="2464" y="3500"/>
                      <a:pt x="2323" y="3565"/>
                      <a:pt x="2204" y="3565"/>
                    </a:cubicBezTo>
                    <a:cubicBezTo>
                      <a:pt x="2114" y="3565"/>
                      <a:pt x="2038" y="3529"/>
                      <a:pt x="2042" y="3402"/>
                    </a:cubicBezTo>
                    <a:cubicBezTo>
                      <a:pt x="2053" y="3106"/>
                      <a:pt x="2322" y="2740"/>
                      <a:pt x="2907" y="2592"/>
                    </a:cubicBezTo>
                    <a:lnTo>
                      <a:pt x="2913" y="2597"/>
                    </a:lnTo>
                    <a:cubicBezTo>
                      <a:pt x="2980" y="2580"/>
                      <a:pt x="3064" y="2572"/>
                      <a:pt x="3158" y="2572"/>
                    </a:cubicBezTo>
                    <a:close/>
                    <a:moveTo>
                      <a:pt x="6383" y="4206"/>
                    </a:moveTo>
                    <a:cubicBezTo>
                      <a:pt x="6433" y="4206"/>
                      <a:pt x="6494" y="4229"/>
                      <a:pt x="6569" y="4283"/>
                    </a:cubicBezTo>
                    <a:lnTo>
                      <a:pt x="6569" y="4289"/>
                    </a:lnTo>
                    <a:cubicBezTo>
                      <a:pt x="6569" y="4289"/>
                      <a:pt x="7390" y="4803"/>
                      <a:pt x="7242" y="5203"/>
                    </a:cubicBezTo>
                    <a:cubicBezTo>
                      <a:pt x="7181" y="5373"/>
                      <a:pt x="7081" y="5445"/>
                      <a:pt x="6971" y="5445"/>
                    </a:cubicBezTo>
                    <a:cubicBezTo>
                      <a:pt x="6826" y="5445"/>
                      <a:pt x="6663" y="5321"/>
                      <a:pt x="6542" y="5132"/>
                    </a:cubicBezTo>
                    <a:cubicBezTo>
                      <a:pt x="6328" y="4803"/>
                      <a:pt x="6120" y="4573"/>
                      <a:pt x="6191" y="4398"/>
                    </a:cubicBezTo>
                    <a:cubicBezTo>
                      <a:pt x="6234" y="4285"/>
                      <a:pt x="6290" y="4206"/>
                      <a:pt x="6383" y="4206"/>
                    </a:cubicBezTo>
                    <a:close/>
                    <a:moveTo>
                      <a:pt x="2900" y="5192"/>
                    </a:moveTo>
                    <a:cubicBezTo>
                      <a:pt x="3122" y="5192"/>
                      <a:pt x="3314" y="5235"/>
                      <a:pt x="3427" y="5312"/>
                    </a:cubicBezTo>
                    <a:cubicBezTo>
                      <a:pt x="3756" y="5541"/>
                      <a:pt x="3446" y="5757"/>
                      <a:pt x="2950" y="5757"/>
                    </a:cubicBezTo>
                    <a:cubicBezTo>
                      <a:pt x="2901" y="5757"/>
                      <a:pt x="2850" y="5755"/>
                      <a:pt x="2798" y="5750"/>
                    </a:cubicBezTo>
                    <a:lnTo>
                      <a:pt x="2798" y="5756"/>
                    </a:lnTo>
                    <a:cubicBezTo>
                      <a:pt x="2746" y="5751"/>
                      <a:pt x="2692" y="5749"/>
                      <a:pt x="2639" y="5749"/>
                    </a:cubicBezTo>
                    <a:cubicBezTo>
                      <a:pt x="2135" y="5749"/>
                      <a:pt x="1581" y="5924"/>
                      <a:pt x="1512" y="5924"/>
                    </a:cubicBezTo>
                    <a:cubicBezTo>
                      <a:pt x="1507" y="5924"/>
                      <a:pt x="1504" y="5923"/>
                      <a:pt x="1506" y="5920"/>
                    </a:cubicBezTo>
                    <a:cubicBezTo>
                      <a:pt x="1777" y="5401"/>
                      <a:pt x="2412" y="5192"/>
                      <a:pt x="2900" y="5192"/>
                    </a:cubicBezTo>
                    <a:close/>
                    <a:moveTo>
                      <a:pt x="4934" y="1"/>
                    </a:moveTo>
                    <a:cubicBezTo>
                      <a:pt x="4905" y="1"/>
                      <a:pt x="4875" y="1"/>
                      <a:pt x="4845" y="3"/>
                    </a:cubicBezTo>
                    <a:cubicBezTo>
                      <a:pt x="3252" y="79"/>
                      <a:pt x="2749" y="807"/>
                      <a:pt x="2655" y="1749"/>
                    </a:cubicBezTo>
                    <a:cubicBezTo>
                      <a:pt x="2798" y="1703"/>
                      <a:pt x="2972" y="1683"/>
                      <a:pt x="3159" y="1683"/>
                    </a:cubicBezTo>
                    <a:cubicBezTo>
                      <a:pt x="3836" y="1683"/>
                      <a:pt x="4692" y="1940"/>
                      <a:pt x="4911" y="2138"/>
                    </a:cubicBezTo>
                    <a:cubicBezTo>
                      <a:pt x="5134" y="2339"/>
                      <a:pt x="4990" y="2512"/>
                      <a:pt x="4716" y="2512"/>
                    </a:cubicBezTo>
                    <a:cubicBezTo>
                      <a:pt x="4647" y="2512"/>
                      <a:pt x="4570" y="2501"/>
                      <a:pt x="4489" y="2477"/>
                    </a:cubicBezTo>
                    <a:cubicBezTo>
                      <a:pt x="4193" y="2389"/>
                      <a:pt x="3159" y="1903"/>
                      <a:pt x="2402" y="1903"/>
                    </a:cubicBezTo>
                    <a:cubicBezTo>
                      <a:pt x="2124" y="1903"/>
                      <a:pt x="1883" y="1968"/>
                      <a:pt x="1730" y="2143"/>
                    </a:cubicBezTo>
                    <a:cubicBezTo>
                      <a:pt x="964" y="3013"/>
                      <a:pt x="844" y="4748"/>
                      <a:pt x="844" y="4748"/>
                    </a:cubicBezTo>
                    <a:cubicBezTo>
                      <a:pt x="1238" y="4579"/>
                      <a:pt x="1648" y="4442"/>
                      <a:pt x="2064" y="4343"/>
                    </a:cubicBezTo>
                    <a:cubicBezTo>
                      <a:pt x="2324" y="4286"/>
                      <a:pt x="2693" y="4260"/>
                      <a:pt x="3045" y="4260"/>
                    </a:cubicBezTo>
                    <a:cubicBezTo>
                      <a:pt x="3472" y="4260"/>
                      <a:pt x="3873" y="4299"/>
                      <a:pt x="4029" y="4371"/>
                    </a:cubicBezTo>
                    <a:cubicBezTo>
                      <a:pt x="4270" y="4477"/>
                      <a:pt x="4155" y="4764"/>
                      <a:pt x="3581" y="4764"/>
                    </a:cubicBezTo>
                    <a:cubicBezTo>
                      <a:pt x="3476" y="4764"/>
                      <a:pt x="3355" y="4754"/>
                      <a:pt x="3219" y="4732"/>
                    </a:cubicBezTo>
                    <a:cubicBezTo>
                      <a:pt x="2949" y="4690"/>
                      <a:pt x="2623" y="4668"/>
                      <a:pt x="2297" y="4668"/>
                    </a:cubicBezTo>
                    <a:cubicBezTo>
                      <a:pt x="1564" y="4668"/>
                      <a:pt x="834" y="4779"/>
                      <a:pt x="751" y="5022"/>
                    </a:cubicBezTo>
                    <a:cubicBezTo>
                      <a:pt x="630" y="5378"/>
                      <a:pt x="488" y="6363"/>
                      <a:pt x="663" y="7173"/>
                    </a:cubicBezTo>
                    <a:cubicBezTo>
                      <a:pt x="663" y="7173"/>
                      <a:pt x="1774" y="6467"/>
                      <a:pt x="2028" y="6467"/>
                    </a:cubicBezTo>
                    <a:cubicBezTo>
                      <a:pt x="2087" y="6467"/>
                      <a:pt x="2100" y="6505"/>
                      <a:pt x="2042" y="6599"/>
                    </a:cubicBezTo>
                    <a:cubicBezTo>
                      <a:pt x="1" y="7693"/>
                      <a:pt x="1150" y="8651"/>
                      <a:pt x="1150" y="8651"/>
                    </a:cubicBezTo>
                    <a:cubicBezTo>
                      <a:pt x="1150" y="8651"/>
                      <a:pt x="1271" y="8671"/>
                      <a:pt x="1444" y="8671"/>
                    </a:cubicBezTo>
                    <a:cubicBezTo>
                      <a:pt x="1747" y="8671"/>
                      <a:pt x="2210" y="8609"/>
                      <a:pt x="2464" y="8268"/>
                    </a:cubicBezTo>
                    <a:cubicBezTo>
                      <a:pt x="2862" y="7746"/>
                      <a:pt x="3297" y="6521"/>
                      <a:pt x="3431" y="6521"/>
                    </a:cubicBezTo>
                    <a:cubicBezTo>
                      <a:pt x="3434" y="6521"/>
                      <a:pt x="3436" y="6521"/>
                      <a:pt x="3438" y="6522"/>
                    </a:cubicBezTo>
                    <a:cubicBezTo>
                      <a:pt x="3559" y="6566"/>
                      <a:pt x="3608" y="7660"/>
                      <a:pt x="2617" y="8684"/>
                    </a:cubicBezTo>
                    <a:cubicBezTo>
                      <a:pt x="2621" y="8685"/>
                      <a:pt x="2628" y="8685"/>
                      <a:pt x="2639" y="8685"/>
                    </a:cubicBezTo>
                    <a:cubicBezTo>
                      <a:pt x="2867" y="8685"/>
                      <a:pt x="4648" y="8476"/>
                      <a:pt x="4648" y="8476"/>
                    </a:cubicBezTo>
                    <a:cubicBezTo>
                      <a:pt x="4648" y="8476"/>
                      <a:pt x="5168" y="7452"/>
                      <a:pt x="5097" y="6741"/>
                    </a:cubicBezTo>
                    <a:cubicBezTo>
                      <a:pt x="5031" y="6029"/>
                      <a:pt x="4648" y="5383"/>
                      <a:pt x="5097" y="5318"/>
                    </a:cubicBezTo>
                    <a:cubicBezTo>
                      <a:pt x="5113" y="5315"/>
                      <a:pt x="5130" y="5314"/>
                      <a:pt x="5145" y="5314"/>
                    </a:cubicBezTo>
                    <a:cubicBezTo>
                      <a:pt x="5549" y="5314"/>
                      <a:pt x="5518" y="6184"/>
                      <a:pt x="5524" y="6801"/>
                    </a:cubicBezTo>
                    <a:cubicBezTo>
                      <a:pt x="5529" y="7436"/>
                      <a:pt x="4954" y="8476"/>
                      <a:pt x="4954" y="8476"/>
                    </a:cubicBezTo>
                    <a:cubicBezTo>
                      <a:pt x="5070" y="8493"/>
                      <a:pt x="5186" y="8501"/>
                      <a:pt x="5303" y="8501"/>
                    </a:cubicBezTo>
                    <a:cubicBezTo>
                      <a:pt x="5602" y="8501"/>
                      <a:pt x="5903" y="8447"/>
                      <a:pt x="6186" y="8345"/>
                    </a:cubicBezTo>
                    <a:cubicBezTo>
                      <a:pt x="6755" y="8137"/>
                      <a:pt x="6690" y="7365"/>
                      <a:pt x="6602" y="6807"/>
                    </a:cubicBezTo>
                    <a:cubicBezTo>
                      <a:pt x="6525" y="6279"/>
                      <a:pt x="6496" y="5698"/>
                      <a:pt x="6708" y="5698"/>
                    </a:cubicBezTo>
                    <a:cubicBezTo>
                      <a:pt x="6723" y="5698"/>
                      <a:pt x="6738" y="5701"/>
                      <a:pt x="6755" y="5706"/>
                    </a:cubicBezTo>
                    <a:cubicBezTo>
                      <a:pt x="7018" y="5794"/>
                      <a:pt x="7073" y="6380"/>
                      <a:pt x="6657" y="8164"/>
                    </a:cubicBezTo>
                    <a:cubicBezTo>
                      <a:pt x="6657" y="8164"/>
                      <a:pt x="8091" y="7535"/>
                      <a:pt x="8321" y="6856"/>
                    </a:cubicBezTo>
                    <a:cubicBezTo>
                      <a:pt x="8551" y="6177"/>
                      <a:pt x="8167" y="5690"/>
                      <a:pt x="7719" y="5143"/>
                    </a:cubicBezTo>
                    <a:cubicBezTo>
                      <a:pt x="7313" y="4648"/>
                      <a:pt x="6872" y="3639"/>
                      <a:pt x="7174" y="3639"/>
                    </a:cubicBezTo>
                    <a:cubicBezTo>
                      <a:pt x="7206" y="3639"/>
                      <a:pt x="7247" y="3651"/>
                      <a:pt x="7297" y="3676"/>
                    </a:cubicBezTo>
                    <a:cubicBezTo>
                      <a:pt x="8633" y="4332"/>
                      <a:pt x="8633" y="6341"/>
                      <a:pt x="8633" y="6341"/>
                    </a:cubicBezTo>
                    <a:cubicBezTo>
                      <a:pt x="8633" y="6341"/>
                      <a:pt x="8939" y="5947"/>
                      <a:pt x="9103" y="5006"/>
                    </a:cubicBezTo>
                    <a:cubicBezTo>
                      <a:pt x="8917" y="4447"/>
                      <a:pt x="8857" y="4081"/>
                      <a:pt x="8200" y="3687"/>
                    </a:cubicBezTo>
                    <a:cubicBezTo>
                      <a:pt x="7598" y="3326"/>
                      <a:pt x="7433" y="2859"/>
                      <a:pt x="7877" y="2859"/>
                    </a:cubicBezTo>
                    <a:cubicBezTo>
                      <a:pt x="7917" y="2859"/>
                      <a:pt x="7963" y="2863"/>
                      <a:pt x="8014" y="2871"/>
                    </a:cubicBezTo>
                    <a:cubicBezTo>
                      <a:pt x="8622" y="2975"/>
                      <a:pt x="9268" y="4081"/>
                      <a:pt x="9421" y="5044"/>
                    </a:cubicBezTo>
                    <a:cubicBezTo>
                      <a:pt x="9705" y="4480"/>
                      <a:pt x="10308" y="3079"/>
                      <a:pt x="9158" y="2280"/>
                    </a:cubicBezTo>
                    <a:cubicBezTo>
                      <a:pt x="8610" y="1895"/>
                      <a:pt x="8202" y="1794"/>
                      <a:pt x="7925" y="1794"/>
                    </a:cubicBezTo>
                    <a:cubicBezTo>
                      <a:pt x="7623" y="1794"/>
                      <a:pt x="7478" y="1913"/>
                      <a:pt x="7478" y="1913"/>
                    </a:cubicBezTo>
                    <a:cubicBezTo>
                      <a:pt x="7478" y="1913"/>
                      <a:pt x="6471" y="1"/>
                      <a:pt x="4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4" name="Google Shape;11604;p38"/>
              <p:cNvSpPr/>
              <p:nvPr/>
            </p:nvSpPr>
            <p:spPr>
              <a:xfrm rot="386461">
                <a:off x="-937364" y="-596011"/>
                <a:ext cx="1014789" cy="120407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8613" extrusionOk="0">
                    <a:moveTo>
                      <a:pt x="4946" y="814"/>
                    </a:moveTo>
                    <a:cubicBezTo>
                      <a:pt x="5123" y="814"/>
                      <a:pt x="5313" y="858"/>
                      <a:pt x="5480" y="966"/>
                    </a:cubicBezTo>
                    <a:cubicBezTo>
                      <a:pt x="6148" y="1404"/>
                      <a:pt x="6476" y="1880"/>
                      <a:pt x="6492" y="2225"/>
                    </a:cubicBezTo>
                    <a:cubicBezTo>
                      <a:pt x="6503" y="2450"/>
                      <a:pt x="6402" y="2537"/>
                      <a:pt x="6306" y="2537"/>
                    </a:cubicBezTo>
                    <a:cubicBezTo>
                      <a:pt x="6255" y="2537"/>
                      <a:pt x="6205" y="2513"/>
                      <a:pt x="6175" y="2471"/>
                    </a:cubicBezTo>
                    <a:cubicBezTo>
                      <a:pt x="5808" y="1973"/>
                      <a:pt x="5294" y="1606"/>
                      <a:pt x="4708" y="1420"/>
                    </a:cubicBezTo>
                    <a:cubicBezTo>
                      <a:pt x="4006" y="1206"/>
                      <a:pt x="4416" y="814"/>
                      <a:pt x="4946" y="814"/>
                    </a:cubicBezTo>
                    <a:close/>
                    <a:moveTo>
                      <a:pt x="2925" y="2574"/>
                    </a:moveTo>
                    <a:cubicBezTo>
                      <a:pt x="3646" y="2574"/>
                      <a:pt x="5030" y="3037"/>
                      <a:pt x="4938" y="3363"/>
                    </a:cubicBezTo>
                    <a:cubicBezTo>
                      <a:pt x="4871" y="3597"/>
                      <a:pt x="4740" y="3709"/>
                      <a:pt x="4460" y="3709"/>
                    </a:cubicBezTo>
                    <a:cubicBezTo>
                      <a:pt x="4302" y="3709"/>
                      <a:pt x="4096" y="3673"/>
                      <a:pt x="3827" y="3604"/>
                    </a:cubicBezTo>
                    <a:cubicBezTo>
                      <a:pt x="3444" y="3503"/>
                      <a:pt x="3036" y="3478"/>
                      <a:pt x="2731" y="3478"/>
                    </a:cubicBezTo>
                    <a:cubicBezTo>
                      <a:pt x="2442" y="3478"/>
                      <a:pt x="2245" y="3500"/>
                      <a:pt x="2245" y="3500"/>
                    </a:cubicBezTo>
                    <a:cubicBezTo>
                      <a:pt x="2245" y="3500"/>
                      <a:pt x="2104" y="3564"/>
                      <a:pt x="1984" y="3564"/>
                    </a:cubicBezTo>
                    <a:cubicBezTo>
                      <a:pt x="1894" y="3564"/>
                      <a:pt x="1816" y="3528"/>
                      <a:pt x="1818" y="3401"/>
                    </a:cubicBezTo>
                    <a:cubicBezTo>
                      <a:pt x="1829" y="3106"/>
                      <a:pt x="2103" y="2745"/>
                      <a:pt x="2688" y="2597"/>
                    </a:cubicBezTo>
                    <a:cubicBezTo>
                      <a:pt x="2754" y="2581"/>
                      <a:pt x="2834" y="2574"/>
                      <a:pt x="2925" y="2574"/>
                    </a:cubicBezTo>
                    <a:close/>
                    <a:moveTo>
                      <a:pt x="2676" y="5193"/>
                    </a:moveTo>
                    <a:cubicBezTo>
                      <a:pt x="2901" y="5193"/>
                      <a:pt x="3094" y="5238"/>
                      <a:pt x="3208" y="5317"/>
                    </a:cubicBezTo>
                    <a:cubicBezTo>
                      <a:pt x="3537" y="5542"/>
                      <a:pt x="3226" y="5762"/>
                      <a:pt x="2729" y="5762"/>
                    </a:cubicBezTo>
                    <a:cubicBezTo>
                      <a:pt x="2680" y="5762"/>
                      <a:pt x="2630" y="5759"/>
                      <a:pt x="2579" y="5755"/>
                    </a:cubicBezTo>
                    <a:cubicBezTo>
                      <a:pt x="2527" y="5751"/>
                      <a:pt x="2474" y="5749"/>
                      <a:pt x="2420" y="5749"/>
                    </a:cubicBezTo>
                    <a:cubicBezTo>
                      <a:pt x="1910" y="5749"/>
                      <a:pt x="1349" y="5928"/>
                      <a:pt x="1291" y="5928"/>
                    </a:cubicBezTo>
                    <a:cubicBezTo>
                      <a:pt x="1287" y="5928"/>
                      <a:pt x="1286" y="5927"/>
                      <a:pt x="1287" y="5925"/>
                    </a:cubicBezTo>
                    <a:cubicBezTo>
                      <a:pt x="1557" y="5404"/>
                      <a:pt x="2189" y="5193"/>
                      <a:pt x="2676" y="5193"/>
                    </a:cubicBezTo>
                    <a:close/>
                    <a:moveTo>
                      <a:pt x="4710" y="0"/>
                    </a:moveTo>
                    <a:cubicBezTo>
                      <a:pt x="4681" y="0"/>
                      <a:pt x="4651" y="1"/>
                      <a:pt x="4620" y="2"/>
                    </a:cubicBezTo>
                    <a:cubicBezTo>
                      <a:pt x="3033" y="79"/>
                      <a:pt x="2530" y="802"/>
                      <a:pt x="2431" y="1748"/>
                    </a:cubicBezTo>
                    <a:cubicBezTo>
                      <a:pt x="2575" y="1702"/>
                      <a:pt x="2749" y="1682"/>
                      <a:pt x="2938" y="1682"/>
                    </a:cubicBezTo>
                    <a:cubicBezTo>
                      <a:pt x="3617" y="1682"/>
                      <a:pt x="4473" y="1940"/>
                      <a:pt x="4692" y="2137"/>
                    </a:cubicBezTo>
                    <a:cubicBezTo>
                      <a:pt x="4916" y="2339"/>
                      <a:pt x="4766" y="2516"/>
                      <a:pt x="4489" y="2516"/>
                    </a:cubicBezTo>
                    <a:cubicBezTo>
                      <a:pt x="4421" y="2516"/>
                      <a:pt x="4345" y="2506"/>
                      <a:pt x="4265" y="2482"/>
                    </a:cubicBezTo>
                    <a:cubicBezTo>
                      <a:pt x="3968" y="2394"/>
                      <a:pt x="2934" y="1908"/>
                      <a:pt x="2179" y="1908"/>
                    </a:cubicBezTo>
                    <a:cubicBezTo>
                      <a:pt x="1902" y="1908"/>
                      <a:pt x="1663" y="1973"/>
                      <a:pt x="1511" y="2148"/>
                    </a:cubicBezTo>
                    <a:cubicBezTo>
                      <a:pt x="745" y="3018"/>
                      <a:pt x="625" y="4748"/>
                      <a:pt x="625" y="4748"/>
                    </a:cubicBezTo>
                    <a:cubicBezTo>
                      <a:pt x="1019" y="4578"/>
                      <a:pt x="1429" y="4441"/>
                      <a:pt x="1845" y="4343"/>
                    </a:cubicBezTo>
                    <a:cubicBezTo>
                      <a:pt x="2105" y="4286"/>
                      <a:pt x="2474" y="4259"/>
                      <a:pt x="2826" y="4259"/>
                    </a:cubicBezTo>
                    <a:cubicBezTo>
                      <a:pt x="3253" y="4259"/>
                      <a:pt x="3654" y="4298"/>
                      <a:pt x="3810" y="4370"/>
                    </a:cubicBezTo>
                    <a:cubicBezTo>
                      <a:pt x="4051" y="4477"/>
                      <a:pt x="3936" y="4763"/>
                      <a:pt x="3362" y="4763"/>
                    </a:cubicBezTo>
                    <a:cubicBezTo>
                      <a:pt x="3257" y="4763"/>
                      <a:pt x="3136" y="4754"/>
                      <a:pt x="3000" y="4732"/>
                    </a:cubicBezTo>
                    <a:cubicBezTo>
                      <a:pt x="2730" y="4690"/>
                      <a:pt x="2404" y="4668"/>
                      <a:pt x="2078" y="4668"/>
                    </a:cubicBezTo>
                    <a:cubicBezTo>
                      <a:pt x="1345" y="4668"/>
                      <a:pt x="615" y="4779"/>
                      <a:pt x="532" y="5022"/>
                    </a:cubicBezTo>
                    <a:cubicBezTo>
                      <a:pt x="411" y="5377"/>
                      <a:pt x="269" y="6363"/>
                      <a:pt x="444" y="7173"/>
                    </a:cubicBezTo>
                    <a:cubicBezTo>
                      <a:pt x="444" y="7173"/>
                      <a:pt x="1559" y="6463"/>
                      <a:pt x="1811" y="6463"/>
                    </a:cubicBezTo>
                    <a:cubicBezTo>
                      <a:pt x="1868" y="6463"/>
                      <a:pt x="1881" y="6501"/>
                      <a:pt x="1823" y="6593"/>
                    </a:cubicBezTo>
                    <a:cubicBezTo>
                      <a:pt x="1" y="7572"/>
                      <a:pt x="718" y="8437"/>
                      <a:pt x="898" y="8612"/>
                    </a:cubicBezTo>
                    <a:cubicBezTo>
                      <a:pt x="1183" y="8098"/>
                      <a:pt x="1856" y="7118"/>
                      <a:pt x="3203" y="6105"/>
                    </a:cubicBezTo>
                    <a:cubicBezTo>
                      <a:pt x="5119" y="4666"/>
                      <a:pt x="6821" y="3002"/>
                      <a:pt x="7259" y="1913"/>
                    </a:cubicBezTo>
                    <a:lnTo>
                      <a:pt x="7253" y="1913"/>
                    </a:lnTo>
                    <a:cubicBezTo>
                      <a:pt x="7253" y="1913"/>
                      <a:pt x="6252" y="0"/>
                      <a:pt x="47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5" name="Google Shape;11605;p38"/>
              <p:cNvSpPr/>
              <p:nvPr/>
            </p:nvSpPr>
            <p:spPr>
              <a:xfrm rot="386461">
                <a:off x="-758954" y="-394902"/>
                <a:ext cx="877089" cy="920706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586" extrusionOk="0">
                    <a:moveTo>
                      <a:pt x="6126" y="1"/>
                    </a:moveTo>
                    <a:cubicBezTo>
                      <a:pt x="5989" y="275"/>
                      <a:pt x="5847" y="543"/>
                      <a:pt x="5699" y="805"/>
                    </a:cubicBezTo>
                    <a:lnTo>
                      <a:pt x="5611" y="953"/>
                    </a:lnTo>
                    <a:lnTo>
                      <a:pt x="5568" y="1024"/>
                    </a:lnTo>
                    <a:lnTo>
                      <a:pt x="5524" y="1096"/>
                    </a:lnTo>
                    <a:cubicBezTo>
                      <a:pt x="5464" y="1189"/>
                      <a:pt x="5409" y="1287"/>
                      <a:pt x="5338" y="1380"/>
                    </a:cubicBezTo>
                    <a:lnTo>
                      <a:pt x="5245" y="1517"/>
                    </a:lnTo>
                    <a:cubicBezTo>
                      <a:pt x="5212" y="1566"/>
                      <a:pt x="5173" y="1610"/>
                      <a:pt x="5141" y="1654"/>
                    </a:cubicBezTo>
                    <a:lnTo>
                      <a:pt x="5037" y="1791"/>
                    </a:lnTo>
                    <a:lnTo>
                      <a:pt x="4927" y="1922"/>
                    </a:lnTo>
                    <a:cubicBezTo>
                      <a:pt x="4637" y="2272"/>
                      <a:pt x="4336" y="2612"/>
                      <a:pt x="4024" y="2940"/>
                    </a:cubicBezTo>
                    <a:cubicBezTo>
                      <a:pt x="3706" y="3263"/>
                      <a:pt x="3373" y="3575"/>
                      <a:pt x="3028" y="3865"/>
                    </a:cubicBezTo>
                    <a:cubicBezTo>
                      <a:pt x="2853" y="4013"/>
                      <a:pt x="2672" y="4150"/>
                      <a:pt x="2491" y="4287"/>
                    </a:cubicBezTo>
                    <a:cubicBezTo>
                      <a:pt x="2305" y="4418"/>
                      <a:pt x="2119" y="4549"/>
                      <a:pt x="1933" y="4681"/>
                    </a:cubicBezTo>
                    <a:cubicBezTo>
                      <a:pt x="1747" y="4818"/>
                      <a:pt x="1566" y="4954"/>
                      <a:pt x="1386" y="5091"/>
                    </a:cubicBezTo>
                    <a:cubicBezTo>
                      <a:pt x="1298" y="5162"/>
                      <a:pt x="1205" y="5234"/>
                      <a:pt x="1117" y="5310"/>
                    </a:cubicBezTo>
                    <a:cubicBezTo>
                      <a:pt x="1035" y="5381"/>
                      <a:pt x="948" y="5458"/>
                      <a:pt x="866" y="5535"/>
                    </a:cubicBezTo>
                    <a:cubicBezTo>
                      <a:pt x="521" y="5841"/>
                      <a:pt x="231" y="6192"/>
                      <a:pt x="1" y="6586"/>
                    </a:cubicBezTo>
                    <a:cubicBezTo>
                      <a:pt x="236" y="6197"/>
                      <a:pt x="537" y="5847"/>
                      <a:pt x="882" y="5551"/>
                    </a:cubicBezTo>
                    <a:cubicBezTo>
                      <a:pt x="964" y="5474"/>
                      <a:pt x="1052" y="5403"/>
                      <a:pt x="1139" y="5332"/>
                    </a:cubicBezTo>
                    <a:cubicBezTo>
                      <a:pt x="1227" y="5256"/>
                      <a:pt x="1315" y="5190"/>
                      <a:pt x="1408" y="5119"/>
                    </a:cubicBezTo>
                    <a:cubicBezTo>
                      <a:pt x="1588" y="4982"/>
                      <a:pt x="1774" y="4850"/>
                      <a:pt x="1960" y="4719"/>
                    </a:cubicBezTo>
                    <a:cubicBezTo>
                      <a:pt x="2152" y="4593"/>
                      <a:pt x="2338" y="4462"/>
                      <a:pt x="2524" y="4330"/>
                    </a:cubicBezTo>
                    <a:cubicBezTo>
                      <a:pt x="2710" y="4205"/>
                      <a:pt x="2896" y="4068"/>
                      <a:pt x="3072" y="3920"/>
                    </a:cubicBezTo>
                    <a:cubicBezTo>
                      <a:pt x="3427" y="3635"/>
                      <a:pt x="3767" y="3329"/>
                      <a:pt x="4095" y="3006"/>
                    </a:cubicBezTo>
                    <a:cubicBezTo>
                      <a:pt x="4418" y="2683"/>
                      <a:pt x="4725" y="2344"/>
                      <a:pt x="5026" y="1999"/>
                    </a:cubicBezTo>
                    <a:lnTo>
                      <a:pt x="5135" y="1867"/>
                    </a:lnTo>
                    <a:lnTo>
                      <a:pt x="5245" y="1731"/>
                    </a:lnTo>
                    <a:cubicBezTo>
                      <a:pt x="5283" y="1687"/>
                      <a:pt x="5316" y="1643"/>
                      <a:pt x="5349" y="1594"/>
                    </a:cubicBezTo>
                    <a:lnTo>
                      <a:pt x="5447" y="1457"/>
                    </a:lnTo>
                    <a:cubicBezTo>
                      <a:pt x="5518" y="1364"/>
                      <a:pt x="5578" y="1271"/>
                      <a:pt x="5644" y="1172"/>
                    </a:cubicBezTo>
                    <a:lnTo>
                      <a:pt x="5688" y="1101"/>
                    </a:lnTo>
                    <a:lnTo>
                      <a:pt x="5737" y="1030"/>
                    </a:lnTo>
                    <a:lnTo>
                      <a:pt x="5825" y="882"/>
                    </a:lnTo>
                    <a:cubicBezTo>
                      <a:pt x="5984" y="608"/>
                      <a:pt x="6131" y="335"/>
                      <a:pt x="6274" y="61"/>
                    </a:cubicBezTo>
                    <a:lnTo>
                      <a:pt x="6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06" name="Google Shape;11606;p38"/>
            <p:cNvGrpSpPr/>
            <p:nvPr/>
          </p:nvGrpSpPr>
          <p:grpSpPr>
            <a:xfrm rot="10389824">
              <a:off x="8060650" y="-111269"/>
              <a:ext cx="1546564" cy="1761346"/>
              <a:chOff x="13841809" y="-1721004"/>
              <a:chExt cx="1300999" cy="1481677"/>
            </a:xfrm>
          </p:grpSpPr>
          <p:sp>
            <p:nvSpPr>
              <p:cNvPr id="11607" name="Google Shape;11607;p38"/>
              <p:cNvSpPr/>
              <p:nvPr/>
            </p:nvSpPr>
            <p:spPr>
              <a:xfrm>
                <a:off x="14048226" y="-1069723"/>
                <a:ext cx="398319" cy="83039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262" extrusionOk="0">
                    <a:moveTo>
                      <a:pt x="1681" y="1"/>
                    </a:moveTo>
                    <a:cubicBezTo>
                      <a:pt x="1653" y="56"/>
                      <a:pt x="1626" y="110"/>
                      <a:pt x="1593" y="165"/>
                    </a:cubicBezTo>
                    <a:lnTo>
                      <a:pt x="1960" y="368"/>
                    </a:lnTo>
                    <a:cubicBezTo>
                      <a:pt x="1155" y="1857"/>
                      <a:pt x="619" y="3482"/>
                      <a:pt x="383" y="5163"/>
                    </a:cubicBezTo>
                    <a:lnTo>
                      <a:pt x="0" y="5113"/>
                    </a:lnTo>
                    <a:lnTo>
                      <a:pt x="0" y="5124"/>
                    </a:lnTo>
                    <a:lnTo>
                      <a:pt x="942" y="5261"/>
                    </a:lnTo>
                    <a:cubicBezTo>
                      <a:pt x="1177" y="3575"/>
                      <a:pt x="1714" y="1950"/>
                      <a:pt x="2524" y="461"/>
                    </a:cubicBezTo>
                    <a:lnTo>
                      <a:pt x="16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8" name="Google Shape;11608;p38"/>
              <p:cNvSpPr/>
              <p:nvPr/>
            </p:nvSpPr>
            <p:spPr>
              <a:xfrm>
                <a:off x="14048226" y="-1043684"/>
                <a:ext cx="309313" cy="78873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4998" extrusionOk="0">
                    <a:moveTo>
                      <a:pt x="1593" y="0"/>
                    </a:moveTo>
                    <a:cubicBezTo>
                      <a:pt x="783" y="1544"/>
                      <a:pt x="241" y="3219"/>
                      <a:pt x="0" y="4948"/>
                    </a:cubicBezTo>
                    <a:lnTo>
                      <a:pt x="383" y="4998"/>
                    </a:lnTo>
                    <a:cubicBezTo>
                      <a:pt x="619" y="3317"/>
                      <a:pt x="1155" y="1692"/>
                      <a:pt x="1960" y="203"/>
                    </a:cubicBezTo>
                    <a:lnTo>
                      <a:pt x="15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9" name="Google Shape;11609;p38"/>
              <p:cNvSpPr/>
              <p:nvPr/>
            </p:nvSpPr>
            <p:spPr>
              <a:xfrm>
                <a:off x="14051698" y="-1023011"/>
                <a:ext cx="413942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007" extrusionOk="0">
                    <a:moveTo>
                      <a:pt x="928" y="0"/>
                    </a:moveTo>
                    <a:cubicBezTo>
                      <a:pt x="845" y="0"/>
                      <a:pt x="761" y="11"/>
                      <a:pt x="679" y="33"/>
                    </a:cubicBezTo>
                    <a:cubicBezTo>
                      <a:pt x="460" y="94"/>
                      <a:pt x="247" y="219"/>
                      <a:pt x="175" y="433"/>
                    </a:cubicBezTo>
                    <a:cubicBezTo>
                      <a:pt x="0" y="969"/>
                      <a:pt x="849" y="1418"/>
                      <a:pt x="723" y="1966"/>
                    </a:cubicBezTo>
                    <a:cubicBezTo>
                      <a:pt x="879" y="1993"/>
                      <a:pt x="1037" y="2007"/>
                      <a:pt x="1196" y="2007"/>
                    </a:cubicBezTo>
                    <a:cubicBezTo>
                      <a:pt x="1355" y="2007"/>
                      <a:pt x="1514" y="1993"/>
                      <a:pt x="1670" y="1966"/>
                    </a:cubicBezTo>
                    <a:cubicBezTo>
                      <a:pt x="2036" y="1900"/>
                      <a:pt x="2425" y="1714"/>
                      <a:pt x="2529" y="1358"/>
                    </a:cubicBezTo>
                    <a:cubicBezTo>
                      <a:pt x="2622" y="1051"/>
                      <a:pt x="2458" y="712"/>
                      <a:pt x="2212" y="510"/>
                    </a:cubicBezTo>
                    <a:cubicBezTo>
                      <a:pt x="1965" y="302"/>
                      <a:pt x="1653" y="198"/>
                      <a:pt x="1352" y="99"/>
                    </a:cubicBezTo>
                    <a:lnTo>
                      <a:pt x="1347" y="99"/>
                    </a:lnTo>
                    <a:cubicBezTo>
                      <a:pt x="1215" y="33"/>
                      <a:pt x="1072" y="0"/>
                      <a:pt x="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0" name="Google Shape;11610;p38"/>
              <p:cNvSpPr/>
              <p:nvPr/>
            </p:nvSpPr>
            <p:spPr>
              <a:xfrm>
                <a:off x="13841809" y="-1346205"/>
                <a:ext cx="407788" cy="285952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812" extrusionOk="0">
                    <a:moveTo>
                      <a:pt x="1129" y="0"/>
                    </a:moveTo>
                    <a:cubicBezTo>
                      <a:pt x="732" y="0"/>
                      <a:pt x="341" y="160"/>
                      <a:pt x="0" y="374"/>
                    </a:cubicBezTo>
                    <a:cubicBezTo>
                      <a:pt x="345" y="598"/>
                      <a:pt x="602" y="921"/>
                      <a:pt x="892" y="1206"/>
                    </a:cubicBezTo>
                    <a:cubicBezTo>
                      <a:pt x="1182" y="1490"/>
                      <a:pt x="1522" y="1753"/>
                      <a:pt x="1927" y="1802"/>
                    </a:cubicBezTo>
                    <a:cubicBezTo>
                      <a:pt x="1962" y="1808"/>
                      <a:pt x="1998" y="1811"/>
                      <a:pt x="2034" y="1811"/>
                    </a:cubicBezTo>
                    <a:cubicBezTo>
                      <a:pt x="2099" y="1811"/>
                      <a:pt x="2163" y="1801"/>
                      <a:pt x="2222" y="1780"/>
                    </a:cubicBezTo>
                    <a:cubicBezTo>
                      <a:pt x="2403" y="1720"/>
                      <a:pt x="2529" y="1561"/>
                      <a:pt x="2556" y="1375"/>
                    </a:cubicBezTo>
                    <a:cubicBezTo>
                      <a:pt x="2584" y="1129"/>
                      <a:pt x="2294" y="768"/>
                      <a:pt x="2162" y="554"/>
                    </a:cubicBezTo>
                    <a:cubicBezTo>
                      <a:pt x="1976" y="253"/>
                      <a:pt x="1664" y="56"/>
                      <a:pt x="1314" y="12"/>
                    </a:cubicBezTo>
                    <a:cubicBezTo>
                      <a:pt x="1252" y="4"/>
                      <a:pt x="1190" y="0"/>
                      <a:pt x="1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1" name="Google Shape;11611;p38"/>
              <p:cNvSpPr/>
              <p:nvPr/>
            </p:nvSpPr>
            <p:spPr>
              <a:xfrm>
                <a:off x="13935075" y="-1295548"/>
                <a:ext cx="223778" cy="15891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007" extrusionOk="0">
                    <a:moveTo>
                      <a:pt x="416" y="1"/>
                    </a:moveTo>
                    <a:cubicBezTo>
                      <a:pt x="267" y="1"/>
                      <a:pt x="123" y="24"/>
                      <a:pt x="0" y="85"/>
                    </a:cubicBezTo>
                    <a:cubicBezTo>
                      <a:pt x="274" y="228"/>
                      <a:pt x="531" y="315"/>
                      <a:pt x="712" y="589"/>
                    </a:cubicBezTo>
                    <a:cubicBezTo>
                      <a:pt x="783" y="699"/>
                      <a:pt x="838" y="819"/>
                      <a:pt x="931" y="907"/>
                    </a:cubicBezTo>
                    <a:cubicBezTo>
                      <a:pt x="993" y="965"/>
                      <a:pt x="1082" y="1006"/>
                      <a:pt x="1166" y="1006"/>
                    </a:cubicBezTo>
                    <a:cubicBezTo>
                      <a:pt x="1209" y="1006"/>
                      <a:pt x="1250" y="996"/>
                      <a:pt x="1287" y="972"/>
                    </a:cubicBezTo>
                    <a:cubicBezTo>
                      <a:pt x="1391" y="901"/>
                      <a:pt x="1407" y="759"/>
                      <a:pt x="1407" y="627"/>
                    </a:cubicBezTo>
                    <a:cubicBezTo>
                      <a:pt x="1418" y="518"/>
                      <a:pt x="1396" y="403"/>
                      <a:pt x="1341" y="299"/>
                    </a:cubicBezTo>
                    <a:cubicBezTo>
                      <a:pt x="1270" y="195"/>
                      <a:pt x="1144" y="140"/>
                      <a:pt x="1018" y="102"/>
                    </a:cubicBezTo>
                    <a:cubicBezTo>
                      <a:pt x="842" y="47"/>
                      <a:pt x="625" y="1"/>
                      <a:pt x="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2" name="Google Shape;11612;p38"/>
              <p:cNvSpPr/>
              <p:nvPr/>
            </p:nvSpPr>
            <p:spPr>
              <a:xfrm>
                <a:off x="13917716" y="-1118012"/>
                <a:ext cx="242873" cy="215253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364" extrusionOk="0">
                    <a:moveTo>
                      <a:pt x="504" y="0"/>
                    </a:moveTo>
                    <a:cubicBezTo>
                      <a:pt x="351" y="126"/>
                      <a:pt x="236" y="285"/>
                      <a:pt x="160" y="471"/>
                    </a:cubicBezTo>
                    <a:cubicBezTo>
                      <a:pt x="45" y="750"/>
                      <a:pt x="23" y="1062"/>
                      <a:pt x="1" y="1363"/>
                    </a:cubicBezTo>
                    <a:cubicBezTo>
                      <a:pt x="114" y="1066"/>
                      <a:pt x="403" y="871"/>
                      <a:pt x="721" y="871"/>
                    </a:cubicBezTo>
                    <a:cubicBezTo>
                      <a:pt x="726" y="871"/>
                      <a:pt x="730" y="871"/>
                      <a:pt x="734" y="871"/>
                    </a:cubicBezTo>
                    <a:cubicBezTo>
                      <a:pt x="953" y="882"/>
                      <a:pt x="1156" y="986"/>
                      <a:pt x="1358" y="1079"/>
                    </a:cubicBezTo>
                    <a:cubicBezTo>
                      <a:pt x="1418" y="1106"/>
                      <a:pt x="1479" y="1128"/>
                      <a:pt x="1539" y="1150"/>
                    </a:cubicBezTo>
                    <a:cubicBezTo>
                      <a:pt x="1451" y="1046"/>
                      <a:pt x="1391" y="925"/>
                      <a:pt x="1353" y="794"/>
                    </a:cubicBezTo>
                    <a:cubicBezTo>
                      <a:pt x="1325" y="696"/>
                      <a:pt x="1314" y="592"/>
                      <a:pt x="1287" y="493"/>
                    </a:cubicBezTo>
                    <a:cubicBezTo>
                      <a:pt x="1221" y="291"/>
                      <a:pt x="1057" y="137"/>
                      <a:pt x="855" y="77"/>
                    </a:cubicBezTo>
                    <a:cubicBezTo>
                      <a:pt x="740" y="44"/>
                      <a:pt x="614" y="44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3" name="Google Shape;11613;p38"/>
              <p:cNvSpPr/>
              <p:nvPr/>
            </p:nvSpPr>
            <p:spPr>
              <a:xfrm>
                <a:off x="13997253" y="-1146418"/>
                <a:ext cx="298108" cy="219198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89" extrusionOk="0">
                    <a:moveTo>
                      <a:pt x="579" y="1"/>
                    </a:moveTo>
                    <a:cubicBezTo>
                      <a:pt x="481" y="1"/>
                      <a:pt x="382" y="15"/>
                      <a:pt x="290" y="38"/>
                    </a:cubicBezTo>
                    <a:cubicBezTo>
                      <a:pt x="186" y="65"/>
                      <a:pt x="88" y="115"/>
                      <a:pt x="0" y="180"/>
                    </a:cubicBezTo>
                    <a:cubicBezTo>
                      <a:pt x="110" y="224"/>
                      <a:pt x="236" y="224"/>
                      <a:pt x="351" y="257"/>
                    </a:cubicBezTo>
                    <a:cubicBezTo>
                      <a:pt x="553" y="317"/>
                      <a:pt x="717" y="471"/>
                      <a:pt x="783" y="673"/>
                    </a:cubicBezTo>
                    <a:cubicBezTo>
                      <a:pt x="816" y="772"/>
                      <a:pt x="821" y="876"/>
                      <a:pt x="849" y="969"/>
                    </a:cubicBezTo>
                    <a:cubicBezTo>
                      <a:pt x="887" y="1100"/>
                      <a:pt x="953" y="1226"/>
                      <a:pt x="1035" y="1330"/>
                    </a:cubicBezTo>
                    <a:cubicBezTo>
                      <a:pt x="1137" y="1369"/>
                      <a:pt x="1247" y="1389"/>
                      <a:pt x="1357" y="1389"/>
                    </a:cubicBezTo>
                    <a:cubicBezTo>
                      <a:pt x="1401" y="1389"/>
                      <a:pt x="1445" y="1385"/>
                      <a:pt x="1489" y="1379"/>
                    </a:cubicBezTo>
                    <a:cubicBezTo>
                      <a:pt x="1697" y="1330"/>
                      <a:pt x="1889" y="1111"/>
                      <a:pt x="1829" y="903"/>
                    </a:cubicBezTo>
                    <a:cubicBezTo>
                      <a:pt x="1796" y="783"/>
                      <a:pt x="1692" y="695"/>
                      <a:pt x="1593" y="618"/>
                    </a:cubicBezTo>
                    <a:lnTo>
                      <a:pt x="1133" y="252"/>
                    </a:lnTo>
                    <a:cubicBezTo>
                      <a:pt x="1016" y="70"/>
                      <a:pt x="799" y="1"/>
                      <a:pt x="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4" name="Google Shape;11614;p38"/>
              <p:cNvSpPr/>
              <p:nvPr/>
            </p:nvSpPr>
            <p:spPr>
              <a:xfrm>
                <a:off x="14379944" y="-889977"/>
                <a:ext cx="291164" cy="36201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294" extrusionOk="0">
                    <a:moveTo>
                      <a:pt x="0" y="0"/>
                    </a:moveTo>
                    <a:cubicBezTo>
                      <a:pt x="38" y="192"/>
                      <a:pt x="115" y="373"/>
                      <a:pt x="230" y="531"/>
                    </a:cubicBezTo>
                    <a:cubicBezTo>
                      <a:pt x="427" y="778"/>
                      <a:pt x="695" y="958"/>
                      <a:pt x="898" y="1199"/>
                    </a:cubicBezTo>
                    <a:cubicBezTo>
                      <a:pt x="1150" y="1506"/>
                      <a:pt x="1276" y="1900"/>
                      <a:pt x="1254" y="2294"/>
                    </a:cubicBezTo>
                    <a:cubicBezTo>
                      <a:pt x="1352" y="2048"/>
                      <a:pt x="1527" y="1845"/>
                      <a:pt x="1653" y="1610"/>
                    </a:cubicBezTo>
                    <a:cubicBezTo>
                      <a:pt x="1774" y="1374"/>
                      <a:pt x="1839" y="1112"/>
                      <a:pt x="1845" y="843"/>
                    </a:cubicBezTo>
                    <a:lnTo>
                      <a:pt x="1845" y="756"/>
                    </a:lnTo>
                    <a:cubicBezTo>
                      <a:pt x="1745" y="707"/>
                      <a:pt x="1637" y="684"/>
                      <a:pt x="1529" y="684"/>
                    </a:cubicBezTo>
                    <a:cubicBezTo>
                      <a:pt x="1455" y="684"/>
                      <a:pt x="1380" y="695"/>
                      <a:pt x="1308" y="718"/>
                    </a:cubicBezTo>
                    <a:cubicBezTo>
                      <a:pt x="1221" y="400"/>
                      <a:pt x="942" y="176"/>
                      <a:pt x="619" y="148"/>
                    </a:cubicBezTo>
                    <a:cubicBezTo>
                      <a:pt x="389" y="132"/>
                      <a:pt x="164" y="17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5" name="Google Shape;11615;p38"/>
              <p:cNvSpPr/>
              <p:nvPr/>
            </p:nvSpPr>
            <p:spPr>
              <a:xfrm>
                <a:off x="14375526" y="-960361"/>
                <a:ext cx="295583" cy="188899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197" extrusionOk="0">
                    <a:moveTo>
                      <a:pt x="311" y="1"/>
                    </a:moveTo>
                    <a:cubicBezTo>
                      <a:pt x="278" y="1"/>
                      <a:pt x="248" y="5"/>
                      <a:pt x="220" y="14"/>
                    </a:cubicBezTo>
                    <a:cubicBezTo>
                      <a:pt x="34" y="74"/>
                      <a:pt x="1" y="255"/>
                      <a:pt x="34" y="446"/>
                    </a:cubicBezTo>
                    <a:cubicBezTo>
                      <a:pt x="192" y="622"/>
                      <a:pt x="417" y="578"/>
                      <a:pt x="647" y="594"/>
                    </a:cubicBezTo>
                    <a:cubicBezTo>
                      <a:pt x="975" y="622"/>
                      <a:pt x="1249" y="846"/>
                      <a:pt x="1336" y="1164"/>
                    </a:cubicBezTo>
                    <a:cubicBezTo>
                      <a:pt x="1412" y="1141"/>
                      <a:pt x="1488" y="1129"/>
                      <a:pt x="1563" y="1129"/>
                    </a:cubicBezTo>
                    <a:cubicBezTo>
                      <a:pt x="1669" y="1129"/>
                      <a:pt x="1774" y="1152"/>
                      <a:pt x="1873" y="1196"/>
                    </a:cubicBezTo>
                    <a:cubicBezTo>
                      <a:pt x="1867" y="1109"/>
                      <a:pt x="1845" y="1021"/>
                      <a:pt x="1807" y="939"/>
                    </a:cubicBezTo>
                    <a:cubicBezTo>
                      <a:pt x="1736" y="835"/>
                      <a:pt x="1643" y="742"/>
                      <a:pt x="1539" y="676"/>
                    </a:cubicBezTo>
                    <a:cubicBezTo>
                      <a:pt x="1303" y="511"/>
                      <a:pt x="672" y="1"/>
                      <a:pt x="3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6" name="Google Shape;11616;p38"/>
              <p:cNvSpPr/>
              <p:nvPr/>
            </p:nvSpPr>
            <p:spPr>
              <a:xfrm>
                <a:off x="14458534" y="-991607"/>
                <a:ext cx="600477" cy="247762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570" extrusionOk="0">
                    <a:moveTo>
                      <a:pt x="1588" y="1"/>
                    </a:moveTo>
                    <a:cubicBezTo>
                      <a:pt x="1395" y="1"/>
                      <a:pt x="1207" y="37"/>
                      <a:pt x="1035" y="119"/>
                    </a:cubicBezTo>
                    <a:cubicBezTo>
                      <a:pt x="0" y="617"/>
                      <a:pt x="1522" y="1356"/>
                      <a:pt x="1998" y="1471"/>
                    </a:cubicBezTo>
                    <a:cubicBezTo>
                      <a:pt x="2301" y="1541"/>
                      <a:pt x="2611" y="1570"/>
                      <a:pt x="2922" y="1570"/>
                    </a:cubicBezTo>
                    <a:cubicBezTo>
                      <a:pt x="3218" y="1570"/>
                      <a:pt x="3514" y="1544"/>
                      <a:pt x="3804" y="1504"/>
                    </a:cubicBezTo>
                    <a:cubicBezTo>
                      <a:pt x="3465" y="1389"/>
                      <a:pt x="3301" y="1017"/>
                      <a:pt x="3082" y="732"/>
                    </a:cubicBezTo>
                    <a:cubicBezTo>
                      <a:pt x="2763" y="319"/>
                      <a:pt x="2157" y="1"/>
                      <a:pt x="15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7" name="Google Shape;11617;p38"/>
              <p:cNvSpPr/>
              <p:nvPr/>
            </p:nvSpPr>
            <p:spPr>
              <a:xfrm>
                <a:off x="14588886" y="-1047945"/>
                <a:ext cx="553922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1050" extrusionOk="0">
                    <a:moveTo>
                      <a:pt x="1397" y="0"/>
                    </a:moveTo>
                    <a:cubicBezTo>
                      <a:pt x="1316" y="0"/>
                      <a:pt x="1236" y="4"/>
                      <a:pt x="1156" y="11"/>
                    </a:cubicBezTo>
                    <a:cubicBezTo>
                      <a:pt x="953" y="27"/>
                      <a:pt x="307" y="60"/>
                      <a:pt x="198" y="268"/>
                    </a:cubicBezTo>
                    <a:cubicBezTo>
                      <a:pt x="1" y="624"/>
                      <a:pt x="1473" y="996"/>
                      <a:pt x="1741" y="1029"/>
                    </a:cubicBezTo>
                    <a:cubicBezTo>
                      <a:pt x="1851" y="1042"/>
                      <a:pt x="1961" y="1049"/>
                      <a:pt x="2072" y="1049"/>
                    </a:cubicBezTo>
                    <a:cubicBezTo>
                      <a:pt x="2588" y="1049"/>
                      <a:pt x="3108" y="900"/>
                      <a:pt x="3509" y="580"/>
                    </a:cubicBezTo>
                    <a:lnTo>
                      <a:pt x="2677" y="279"/>
                    </a:lnTo>
                    <a:cubicBezTo>
                      <a:pt x="2491" y="202"/>
                      <a:pt x="2294" y="142"/>
                      <a:pt x="2103" y="87"/>
                    </a:cubicBezTo>
                    <a:cubicBezTo>
                      <a:pt x="1870" y="30"/>
                      <a:pt x="1634" y="0"/>
                      <a:pt x="1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8" name="Google Shape;11618;p38"/>
              <p:cNvSpPr/>
              <p:nvPr/>
            </p:nvSpPr>
            <p:spPr>
              <a:xfrm>
                <a:off x="14666687" y="-1173562"/>
                <a:ext cx="468388" cy="131771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835" extrusionOk="0">
                    <a:moveTo>
                      <a:pt x="1688" y="1"/>
                    </a:moveTo>
                    <a:cubicBezTo>
                      <a:pt x="1587" y="1"/>
                      <a:pt x="1486" y="5"/>
                      <a:pt x="1385" y="13"/>
                    </a:cubicBezTo>
                    <a:cubicBezTo>
                      <a:pt x="1123" y="30"/>
                      <a:pt x="269" y="128"/>
                      <a:pt x="143" y="424"/>
                    </a:cubicBezTo>
                    <a:cubicBezTo>
                      <a:pt x="0" y="757"/>
                      <a:pt x="685" y="818"/>
                      <a:pt x="980" y="834"/>
                    </a:cubicBezTo>
                    <a:cubicBezTo>
                      <a:pt x="996" y="835"/>
                      <a:pt x="1011" y="835"/>
                      <a:pt x="1027" y="835"/>
                    </a:cubicBezTo>
                    <a:cubicBezTo>
                      <a:pt x="1225" y="835"/>
                      <a:pt x="1422" y="803"/>
                      <a:pt x="1615" y="752"/>
                    </a:cubicBezTo>
                    <a:cubicBezTo>
                      <a:pt x="2097" y="626"/>
                      <a:pt x="2557" y="418"/>
                      <a:pt x="2967" y="139"/>
                    </a:cubicBezTo>
                    <a:cubicBezTo>
                      <a:pt x="2542" y="68"/>
                      <a:pt x="2114" y="1"/>
                      <a:pt x="16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9" name="Google Shape;11619;p38"/>
              <p:cNvSpPr/>
              <p:nvPr/>
            </p:nvSpPr>
            <p:spPr>
              <a:xfrm>
                <a:off x="14468476" y="-1721004"/>
                <a:ext cx="190638" cy="500573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3172" extrusionOk="0">
                    <a:moveTo>
                      <a:pt x="545" y="1"/>
                    </a:moveTo>
                    <a:lnTo>
                      <a:pt x="430" y="45"/>
                    </a:lnTo>
                    <a:cubicBezTo>
                      <a:pt x="233" y="663"/>
                      <a:pt x="112" y="1304"/>
                      <a:pt x="74" y="1955"/>
                    </a:cubicBezTo>
                    <a:cubicBezTo>
                      <a:pt x="65" y="2130"/>
                      <a:pt x="1" y="3172"/>
                      <a:pt x="227" y="3172"/>
                    </a:cubicBezTo>
                    <a:cubicBezTo>
                      <a:pt x="276" y="3172"/>
                      <a:pt x="339" y="3123"/>
                      <a:pt x="419" y="3006"/>
                    </a:cubicBezTo>
                    <a:cubicBezTo>
                      <a:pt x="660" y="2650"/>
                      <a:pt x="906" y="2294"/>
                      <a:pt x="1059" y="1900"/>
                    </a:cubicBezTo>
                    <a:cubicBezTo>
                      <a:pt x="1169" y="1648"/>
                      <a:pt x="1207" y="1375"/>
                      <a:pt x="1180" y="1101"/>
                    </a:cubicBezTo>
                    <a:cubicBezTo>
                      <a:pt x="1120" y="674"/>
                      <a:pt x="829" y="329"/>
                      <a:pt x="5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0" name="Google Shape;11620;p38"/>
              <p:cNvSpPr/>
              <p:nvPr/>
            </p:nvSpPr>
            <p:spPr>
              <a:xfrm>
                <a:off x="14501617" y="-1616849"/>
                <a:ext cx="102105" cy="32761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2076" extrusionOk="0">
                    <a:moveTo>
                      <a:pt x="275" y="0"/>
                    </a:moveTo>
                    <a:cubicBezTo>
                      <a:pt x="268" y="0"/>
                      <a:pt x="260" y="3"/>
                      <a:pt x="253" y="9"/>
                    </a:cubicBezTo>
                    <a:cubicBezTo>
                      <a:pt x="242" y="20"/>
                      <a:pt x="231" y="36"/>
                      <a:pt x="236" y="58"/>
                    </a:cubicBezTo>
                    <a:cubicBezTo>
                      <a:pt x="198" y="364"/>
                      <a:pt x="165" y="676"/>
                      <a:pt x="143" y="983"/>
                    </a:cubicBezTo>
                    <a:cubicBezTo>
                      <a:pt x="116" y="1240"/>
                      <a:pt x="1" y="1667"/>
                      <a:pt x="72" y="1908"/>
                    </a:cubicBezTo>
                    <a:cubicBezTo>
                      <a:pt x="110" y="2026"/>
                      <a:pt x="155" y="2075"/>
                      <a:pt x="202" y="2075"/>
                    </a:cubicBezTo>
                    <a:cubicBezTo>
                      <a:pt x="396" y="2075"/>
                      <a:pt x="637" y="1263"/>
                      <a:pt x="641" y="1065"/>
                    </a:cubicBezTo>
                    <a:cubicBezTo>
                      <a:pt x="647" y="715"/>
                      <a:pt x="494" y="381"/>
                      <a:pt x="346" y="63"/>
                    </a:cubicBezTo>
                    <a:cubicBezTo>
                      <a:pt x="333" y="33"/>
                      <a:pt x="30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1" name="Google Shape;11621;p38"/>
              <p:cNvSpPr/>
              <p:nvPr/>
            </p:nvSpPr>
            <p:spPr>
              <a:xfrm>
                <a:off x="14274527" y="-1701120"/>
                <a:ext cx="174698" cy="38332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429" extrusionOk="0">
                    <a:moveTo>
                      <a:pt x="515" y="1"/>
                    </a:moveTo>
                    <a:cubicBezTo>
                      <a:pt x="542" y="187"/>
                      <a:pt x="531" y="373"/>
                      <a:pt x="471" y="554"/>
                    </a:cubicBezTo>
                    <a:cubicBezTo>
                      <a:pt x="340" y="942"/>
                      <a:pt x="0" y="1271"/>
                      <a:pt x="17" y="1681"/>
                    </a:cubicBezTo>
                    <a:cubicBezTo>
                      <a:pt x="22" y="1796"/>
                      <a:pt x="50" y="1911"/>
                      <a:pt x="99" y="2021"/>
                    </a:cubicBezTo>
                    <a:cubicBezTo>
                      <a:pt x="154" y="2146"/>
                      <a:pt x="252" y="2371"/>
                      <a:pt x="405" y="2420"/>
                    </a:cubicBezTo>
                    <a:cubicBezTo>
                      <a:pt x="425" y="2426"/>
                      <a:pt x="444" y="2428"/>
                      <a:pt x="463" y="2428"/>
                    </a:cubicBezTo>
                    <a:cubicBezTo>
                      <a:pt x="624" y="2428"/>
                      <a:pt x="736" y="2231"/>
                      <a:pt x="805" y="2108"/>
                    </a:cubicBezTo>
                    <a:cubicBezTo>
                      <a:pt x="936" y="1873"/>
                      <a:pt x="1068" y="1632"/>
                      <a:pt x="1095" y="1364"/>
                    </a:cubicBezTo>
                    <a:cubicBezTo>
                      <a:pt x="1106" y="1199"/>
                      <a:pt x="1090" y="1041"/>
                      <a:pt x="1051" y="882"/>
                    </a:cubicBezTo>
                    <a:cubicBezTo>
                      <a:pt x="1024" y="707"/>
                      <a:pt x="969" y="532"/>
                      <a:pt x="893" y="373"/>
                    </a:cubicBezTo>
                    <a:cubicBezTo>
                      <a:pt x="810" y="209"/>
                      <a:pt x="679" y="77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2" name="Google Shape;11622;p38"/>
              <p:cNvSpPr/>
              <p:nvPr/>
            </p:nvSpPr>
            <p:spPr>
              <a:xfrm>
                <a:off x="14309087" y="-1625055"/>
                <a:ext cx="96897" cy="29384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862" extrusionOk="0">
                    <a:moveTo>
                      <a:pt x="553" y="0"/>
                    </a:moveTo>
                    <a:cubicBezTo>
                      <a:pt x="559" y="351"/>
                      <a:pt x="252" y="613"/>
                      <a:pt x="121" y="942"/>
                    </a:cubicBezTo>
                    <a:cubicBezTo>
                      <a:pt x="0" y="1227"/>
                      <a:pt x="11" y="1604"/>
                      <a:pt x="197" y="1861"/>
                    </a:cubicBezTo>
                    <a:cubicBezTo>
                      <a:pt x="312" y="1626"/>
                      <a:pt x="318" y="1248"/>
                      <a:pt x="400" y="975"/>
                    </a:cubicBezTo>
                    <a:cubicBezTo>
                      <a:pt x="498" y="657"/>
                      <a:pt x="613" y="334"/>
                      <a:pt x="5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3" name="Google Shape;11623;p38"/>
              <p:cNvSpPr/>
              <p:nvPr/>
            </p:nvSpPr>
            <p:spPr>
              <a:xfrm>
                <a:off x="14641595" y="-1433159"/>
                <a:ext cx="302527" cy="322721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2045" extrusionOk="0">
                    <a:moveTo>
                      <a:pt x="1869" y="1"/>
                    </a:moveTo>
                    <a:cubicBezTo>
                      <a:pt x="1785" y="1"/>
                      <a:pt x="1147" y="325"/>
                      <a:pt x="1101" y="361"/>
                    </a:cubicBezTo>
                    <a:cubicBezTo>
                      <a:pt x="745" y="618"/>
                      <a:pt x="44" y="1330"/>
                      <a:pt x="12" y="1789"/>
                    </a:cubicBezTo>
                    <a:cubicBezTo>
                      <a:pt x="0" y="1974"/>
                      <a:pt x="63" y="2044"/>
                      <a:pt x="166" y="2044"/>
                    </a:cubicBezTo>
                    <a:cubicBezTo>
                      <a:pt x="464" y="2044"/>
                      <a:pt x="1094" y="1458"/>
                      <a:pt x="1232" y="1341"/>
                    </a:cubicBezTo>
                    <a:cubicBezTo>
                      <a:pt x="1418" y="1193"/>
                      <a:pt x="1583" y="1012"/>
                      <a:pt x="1714" y="810"/>
                    </a:cubicBezTo>
                    <a:cubicBezTo>
                      <a:pt x="1856" y="569"/>
                      <a:pt x="1916" y="284"/>
                      <a:pt x="1878" y="5"/>
                    </a:cubicBezTo>
                    <a:cubicBezTo>
                      <a:pt x="1878" y="2"/>
                      <a:pt x="1875" y="1"/>
                      <a:pt x="1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4" name="Google Shape;11624;p38"/>
              <p:cNvSpPr/>
              <p:nvPr/>
            </p:nvSpPr>
            <p:spPr>
              <a:xfrm>
                <a:off x="14566477" y="-1536997"/>
                <a:ext cx="299055" cy="3615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291" extrusionOk="0">
                    <a:moveTo>
                      <a:pt x="1894" y="1"/>
                    </a:moveTo>
                    <a:lnTo>
                      <a:pt x="1894" y="1"/>
                    </a:lnTo>
                    <a:cubicBezTo>
                      <a:pt x="1670" y="285"/>
                      <a:pt x="1314" y="428"/>
                      <a:pt x="1019" y="636"/>
                    </a:cubicBezTo>
                    <a:cubicBezTo>
                      <a:pt x="674" y="871"/>
                      <a:pt x="395" y="1194"/>
                      <a:pt x="219" y="1566"/>
                    </a:cubicBezTo>
                    <a:cubicBezTo>
                      <a:pt x="148" y="1714"/>
                      <a:pt x="0" y="1988"/>
                      <a:pt x="44" y="2152"/>
                    </a:cubicBezTo>
                    <a:cubicBezTo>
                      <a:pt x="75" y="2252"/>
                      <a:pt x="140" y="2291"/>
                      <a:pt x="212" y="2291"/>
                    </a:cubicBezTo>
                    <a:cubicBezTo>
                      <a:pt x="309" y="2291"/>
                      <a:pt x="420" y="2220"/>
                      <a:pt x="477" y="2135"/>
                    </a:cubicBezTo>
                    <a:cubicBezTo>
                      <a:pt x="603" y="1949"/>
                      <a:pt x="652" y="1730"/>
                      <a:pt x="794" y="1555"/>
                    </a:cubicBezTo>
                    <a:cubicBezTo>
                      <a:pt x="936" y="1375"/>
                      <a:pt x="1155" y="1271"/>
                      <a:pt x="1336" y="1128"/>
                    </a:cubicBezTo>
                    <a:cubicBezTo>
                      <a:pt x="1681" y="855"/>
                      <a:pt x="1883" y="439"/>
                      <a:pt x="1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5" name="Google Shape;11625;p38"/>
              <p:cNvSpPr/>
              <p:nvPr/>
            </p:nvSpPr>
            <p:spPr>
              <a:xfrm>
                <a:off x="14067163" y="-1354727"/>
                <a:ext cx="687747" cy="447391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835" extrusionOk="0">
                    <a:moveTo>
                      <a:pt x="1148" y="1"/>
                    </a:moveTo>
                    <a:cubicBezTo>
                      <a:pt x="1066" y="1"/>
                      <a:pt x="985" y="8"/>
                      <a:pt x="904" y="23"/>
                    </a:cubicBezTo>
                    <a:cubicBezTo>
                      <a:pt x="510" y="88"/>
                      <a:pt x="110" y="422"/>
                      <a:pt x="55" y="838"/>
                    </a:cubicBezTo>
                    <a:cubicBezTo>
                      <a:pt x="1" y="1260"/>
                      <a:pt x="346" y="1495"/>
                      <a:pt x="663" y="1736"/>
                    </a:cubicBezTo>
                    <a:cubicBezTo>
                      <a:pt x="1375" y="2278"/>
                      <a:pt x="2234" y="2612"/>
                      <a:pt x="3104" y="2781"/>
                    </a:cubicBezTo>
                    <a:cubicBezTo>
                      <a:pt x="3252" y="2809"/>
                      <a:pt x="3405" y="2834"/>
                      <a:pt x="3556" y="2834"/>
                    </a:cubicBezTo>
                    <a:cubicBezTo>
                      <a:pt x="3645" y="2834"/>
                      <a:pt x="3734" y="2825"/>
                      <a:pt x="3821" y="2803"/>
                    </a:cubicBezTo>
                    <a:cubicBezTo>
                      <a:pt x="4051" y="2743"/>
                      <a:pt x="4270" y="2568"/>
                      <a:pt x="4314" y="2332"/>
                    </a:cubicBezTo>
                    <a:cubicBezTo>
                      <a:pt x="4358" y="2108"/>
                      <a:pt x="4243" y="1889"/>
                      <a:pt x="4106" y="1708"/>
                    </a:cubicBezTo>
                    <a:cubicBezTo>
                      <a:pt x="3657" y="1090"/>
                      <a:pt x="2989" y="674"/>
                      <a:pt x="2305" y="340"/>
                    </a:cubicBezTo>
                    <a:cubicBezTo>
                      <a:pt x="1942" y="163"/>
                      <a:pt x="1544" y="1"/>
                      <a:pt x="1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6" name="Google Shape;11626;p38"/>
              <p:cNvSpPr/>
              <p:nvPr/>
            </p:nvSpPr>
            <p:spPr>
              <a:xfrm>
                <a:off x="14096516" y="-1706327"/>
                <a:ext cx="143609" cy="408412"/>
              </a:xfrm>
              <a:custGeom>
                <a:avLst/>
                <a:gdLst/>
                <a:ahLst/>
                <a:cxnLst/>
                <a:rect l="l" t="t" r="r" b="b"/>
                <a:pathLst>
                  <a:path w="910" h="2588" extrusionOk="0">
                    <a:moveTo>
                      <a:pt x="203" y="1"/>
                    </a:moveTo>
                    <a:cubicBezTo>
                      <a:pt x="28" y="45"/>
                      <a:pt x="1" y="280"/>
                      <a:pt x="12" y="466"/>
                    </a:cubicBezTo>
                    <a:cubicBezTo>
                      <a:pt x="39" y="871"/>
                      <a:pt x="67" y="1276"/>
                      <a:pt x="94" y="1681"/>
                    </a:cubicBezTo>
                    <a:cubicBezTo>
                      <a:pt x="105" y="1873"/>
                      <a:pt x="110" y="2497"/>
                      <a:pt x="340" y="2574"/>
                    </a:cubicBezTo>
                    <a:cubicBezTo>
                      <a:pt x="367" y="2583"/>
                      <a:pt x="393" y="2587"/>
                      <a:pt x="419" y="2587"/>
                    </a:cubicBezTo>
                    <a:cubicBezTo>
                      <a:pt x="647" y="2587"/>
                      <a:pt x="811" y="2241"/>
                      <a:pt x="860" y="2059"/>
                    </a:cubicBezTo>
                    <a:cubicBezTo>
                      <a:pt x="909" y="1824"/>
                      <a:pt x="904" y="1583"/>
                      <a:pt x="849" y="1347"/>
                    </a:cubicBezTo>
                    <a:cubicBezTo>
                      <a:pt x="751" y="849"/>
                      <a:pt x="532" y="390"/>
                      <a:pt x="2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7" name="Google Shape;11627;p38"/>
              <p:cNvSpPr/>
              <p:nvPr/>
            </p:nvSpPr>
            <p:spPr>
              <a:xfrm>
                <a:off x="14048226" y="-1500701"/>
                <a:ext cx="203894" cy="411411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607" extrusionOk="0">
                    <a:moveTo>
                      <a:pt x="17" y="1"/>
                    </a:moveTo>
                    <a:lnTo>
                      <a:pt x="17" y="1"/>
                    </a:lnTo>
                    <a:cubicBezTo>
                      <a:pt x="203" y="428"/>
                      <a:pt x="88" y="909"/>
                      <a:pt x="44" y="1369"/>
                    </a:cubicBezTo>
                    <a:cubicBezTo>
                      <a:pt x="0" y="1829"/>
                      <a:pt x="61" y="2529"/>
                      <a:pt x="641" y="2601"/>
                    </a:cubicBezTo>
                    <a:cubicBezTo>
                      <a:pt x="673" y="2604"/>
                      <a:pt x="703" y="2606"/>
                      <a:pt x="731" y="2606"/>
                    </a:cubicBezTo>
                    <a:cubicBezTo>
                      <a:pt x="1292" y="2606"/>
                      <a:pt x="1076" y="1902"/>
                      <a:pt x="1029" y="1506"/>
                    </a:cubicBezTo>
                    <a:cubicBezTo>
                      <a:pt x="986" y="1150"/>
                      <a:pt x="931" y="772"/>
                      <a:pt x="712" y="488"/>
                    </a:cubicBezTo>
                    <a:cubicBezTo>
                      <a:pt x="531" y="263"/>
                      <a:pt x="269" y="132"/>
                      <a:pt x="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8" name="Google Shape;11628;p38"/>
              <p:cNvSpPr/>
              <p:nvPr/>
            </p:nvSpPr>
            <p:spPr>
              <a:xfrm>
                <a:off x="14143660" y="-1377928"/>
                <a:ext cx="244925" cy="40225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549" extrusionOk="0">
                    <a:moveTo>
                      <a:pt x="633" y="1"/>
                    </a:moveTo>
                    <a:cubicBezTo>
                      <a:pt x="463" y="1"/>
                      <a:pt x="1" y="1245"/>
                      <a:pt x="6" y="1430"/>
                    </a:cubicBezTo>
                    <a:cubicBezTo>
                      <a:pt x="28" y="1791"/>
                      <a:pt x="252" y="2240"/>
                      <a:pt x="570" y="2443"/>
                    </a:cubicBezTo>
                    <a:cubicBezTo>
                      <a:pt x="687" y="2516"/>
                      <a:pt x="791" y="2549"/>
                      <a:pt x="882" y="2549"/>
                    </a:cubicBezTo>
                    <a:cubicBezTo>
                      <a:pt x="1551" y="2549"/>
                      <a:pt x="1535" y="783"/>
                      <a:pt x="1188" y="374"/>
                    </a:cubicBezTo>
                    <a:lnTo>
                      <a:pt x="1188" y="374"/>
                    </a:lnTo>
                    <a:cubicBezTo>
                      <a:pt x="1040" y="494"/>
                      <a:pt x="931" y="658"/>
                      <a:pt x="882" y="844"/>
                    </a:cubicBezTo>
                    <a:cubicBezTo>
                      <a:pt x="914" y="549"/>
                      <a:pt x="832" y="259"/>
                      <a:pt x="663" y="18"/>
                    </a:cubicBezTo>
                    <a:cubicBezTo>
                      <a:pt x="654" y="6"/>
                      <a:pt x="644" y="1"/>
                      <a:pt x="6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9" name="Google Shape;11629;p38"/>
              <p:cNvSpPr/>
              <p:nvPr/>
            </p:nvSpPr>
            <p:spPr>
              <a:xfrm>
                <a:off x="14398882" y="-1234318"/>
                <a:ext cx="313731" cy="248393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574" extrusionOk="0">
                    <a:moveTo>
                      <a:pt x="449" y="1"/>
                    </a:moveTo>
                    <a:cubicBezTo>
                      <a:pt x="402" y="1"/>
                      <a:pt x="356" y="7"/>
                      <a:pt x="313" y="20"/>
                    </a:cubicBezTo>
                    <a:cubicBezTo>
                      <a:pt x="1" y="124"/>
                      <a:pt x="263" y="502"/>
                      <a:pt x="417" y="672"/>
                    </a:cubicBezTo>
                    <a:cubicBezTo>
                      <a:pt x="619" y="907"/>
                      <a:pt x="827" y="1142"/>
                      <a:pt x="1079" y="1318"/>
                    </a:cubicBezTo>
                    <a:cubicBezTo>
                      <a:pt x="1290" y="1468"/>
                      <a:pt x="1540" y="1573"/>
                      <a:pt x="1787" y="1573"/>
                    </a:cubicBezTo>
                    <a:cubicBezTo>
                      <a:pt x="1828" y="1573"/>
                      <a:pt x="1870" y="1570"/>
                      <a:pt x="1911" y="1564"/>
                    </a:cubicBezTo>
                    <a:cubicBezTo>
                      <a:pt x="1988" y="1378"/>
                      <a:pt x="1862" y="1164"/>
                      <a:pt x="1741" y="1000"/>
                    </a:cubicBezTo>
                    <a:cubicBezTo>
                      <a:pt x="1550" y="726"/>
                      <a:pt x="1347" y="453"/>
                      <a:pt x="1095" y="261"/>
                    </a:cubicBezTo>
                    <a:cubicBezTo>
                      <a:pt x="928" y="135"/>
                      <a:pt x="672" y="1"/>
                      <a:pt x="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0" name="Google Shape;11630;p38"/>
              <p:cNvSpPr/>
              <p:nvPr/>
            </p:nvSpPr>
            <p:spPr>
              <a:xfrm>
                <a:off x="14507771" y="-1023642"/>
                <a:ext cx="288639" cy="170119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078" extrusionOk="0">
                    <a:moveTo>
                      <a:pt x="1539" y="0"/>
                    </a:moveTo>
                    <a:cubicBezTo>
                      <a:pt x="1494" y="0"/>
                      <a:pt x="1448" y="7"/>
                      <a:pt x="1407" y="15"/>
                    </a:cubicBezTo>
                    <a:cubicBezTo>
                      <a:pt x="1079" y="92"/>
                      <a:pt x="0" y="371"/>
                      <a:pt x="121" y="858"/>
                    </a:cubicBezTo>
                    <a:cubicBezTo>
                      <a:pt x="159" y="1017"/>
                      <a:pt x="255" y="1077"/>
                      <a:pt x="381" y="1077"/>
                    </a:cubicBezTo>
                    <a:cubicBezTo>
                      <a:pt x="743" y="1077"/>
                      <a:pt x="1353" y="577"/>
                      <a:pt x="1544" y="459"/>
                    </a:cubicBezTo>
                    <a:cubicBezTo>
                      <a:pt x="1675" y="377"/>
                      <a:pt x="1828" y="240"/>
                      <a:pt x="1757" y="103"/>
                    </a:cubicBezTo>
                    <a:cubicBezTo>
                      <a:pt x="1721" y="26"/>
                      <a:pt x="1632" y="0"/>
                      <a:pt x="1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1" name="Google Shape;11631;p38"/>
              <p:cNvSpPr/>
              <p:nvPr/>
            </p:nvSpPr>
            <p:spPr>
              <a:xfrm>
                <a:off x="14348224" y="-1221378"/>
                <a:ext cx="252973" cy="31325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985" extrusionOk="0">
                    <a:moveTo>
                      <a:pt x="1473" y="0"/>
                    </a:moveTo>
                    <a:cubicBezTo>
                      <a:pt x="1078" y="0"/>
                      <a:pt x="0" y="1286"/>
                      <a:pt x="42" y="1663"/>
                    </a:cubicBezTo>
                    <a:cubicBezTo>
                      <a:pt x="69" y="1894"/>
                      <a:pt x="165" y="1984"/>
                      <a:pt x="293" y="1984"/>
                    </a:cubicBezTo>
                    <a:cubicBezTo>
                      <a:pt x="635" y="1984"/>
                      <a:pt x="1206" y="1332"/>
                      <a:pt x="1274" y="1017"/>
                    </a:cubicBezTo>
                    <a:cubicBezTo>
                      <a:pt x="1318" y="798"/>
                      <a:pt x="1307" y="551"/>
                      <a:pt x="1444" y="371"/>
                    </a:cubicBezTo>
                    <a:cubicBezTo>
                      <a:pt x="1498" y="316"/>
                      <a:pt x="1542" y="256"/>
                      <a:pt x="1581" y="190"/>
                    </a:cubicBezTo>
                    <a:cubicBezTo>
                      <a:pt x="1602" y="125"/>
                      <a:pt x="1581" y="21"/>
                      <a:pt x="1509" y="4"/>
                    </a:cubicBezTo>
                    <a:cubicBezTo>
                      <a:pt x="1498" y="1"/>
                      <a:pt x="1486" y="0"/>
                      <a:pt x="14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2" name="Google Shape;11632;p38"/>
              <p:cNvSpPr/>
              <p:nvPr/>
            </p:nvSpPr>
            <p:spPr>
              <a:xfrm>
                <a:off x="14369529" y="-960676"/>
                <a:ext cx="562444" cy="197105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1249" extrusionOk="0">
                    <a:moveTo>
                      <a:pt x="3564" y="1045"/>
                    </a:moveTo>
                    <a:lnTo>
                      <a:pt x="3563" y="1045"/>
                    </a:lnTo>
                    <a:lnTo>
                      <a:pt x="3563" y="1045"/>
                    </a:lnTo>
                    <a:cubicBezTo>
                      <a:pt x="3563" y="1045"/>
                      <a:pt x="3564" y="1045"/>
                      <a:pt x="3564" y="1045"/>
                    </a:cubicBezTo>
                    <a:close/>
                    <a:moveTo>
                      <a:pt x="1014" y="0"/>
                    </a:moveTo>
                    <a:cubicBezTo>
                      <a:pt x="965" y="0"/>
                      <a:pt x="919" y="5"/>
                      <a:pt x="876" y="16"/>
                    </a:cubicBezTo>
                    <a:cubicBezTo>
                      <a:pt x="0" y="246"/>
                      <a:pt x="1511" y="1231"/>
                      <a:pt x="1933" y="1248"/>
                    </a:cubicBezTo>
                    <a:cubicBezTo>
                      <a:pt x="1956" y="1248"/>
                      <a:pt x="1980" y="1249"/>
                      <a:pt x="2003" y="1249"/>
                    </a:cubicBezTo>
                    <a:cubicBezTo>
                      <a:pt x="2165" y="1249"/>
                      <a:pt x="2322" y="1232"/>
                      <a:pt x="2480" y="1204"/>
                    </a:cubicBezTo>
                    <a:lnTo>
                      <a:pt x="3563" y="1045"/>
                    </a:lnTo>
                    <a:lnTo>
                      <a:pt x="3563" y="1045"/>
                    </a:lnTo>
                    <a:cubicBezTo>
                      <a:pt x="3547" y="1047"/>
                      <a:pt x="3531" y="1049"/>
                      <a:pt x="3514" y="1049"/>
                    </a:cubicBezTo>
                    <a:cubicBezTo>
                      <a:pt x="3167" y="1049"/>
                      <a:pt x="2548" y="600"/>
                      <a:pt x="2267" y="465"/>
                    </a:cubicBezTo>
                    <a:cubicBezTo>
                      <a:pt x="1965" y="324"/>
                      <a:pt x="1407" y="0"/>
                      <a:pt x="1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33" name="Google Shape;11633;p38"/>
            <p:cNvGrpSpPr/>
            <p:nvPr/>
          </p:nvGrpSpPr>
          <p:grpSpPr>
            <a:xfrm rot="-9000000" flipH="1">
              <a:off x="8122874" y="-497679"/>
              <a:ext cx="996707" cy="1733525"/>
              <a:chOff x="272217" y="3453993"/>
              <a:chExt cx="912735" cy="1587279"/>
            </a:xfrm>
          </p:grpSpPr>
          <p:sp>
            <p:nvSpPr>
              <p:cNvPr id="11634" name="Google Shape;11634;p38"/>
              <p:cNvSpPr/>
              <p:nvPr/>
            </p:nvSpPr>
            <p:spPr>
              <a:xfrm>
                <a:off x="453247" y="3939044"/>
                <a:ext cx="368782" cy="1102228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6399" extrusionOk="0">
                    <a:moveTo>
                      <a:pt x="1188" y="0"/>
                    </a:moveTo>
                    <a:lnTo>
                      <a:pt x="1188" y="0"/>
                    </a:lnTo>
                    <a:cubicBezTo>
                      <a:pt x="860" y="16"/>
                      <a:pt x="1139" y="914"/>
                      <a:pt x="1177" y="1078"/>
                    </a:cubicBezTo>
                    <a:cubicBezTo>
                      <a:pt x="1281" y="1489"/>
                      <a:pt x="1177" y="1812"/>
                      <a:pt x="1090" y="2217"/>
                    </a:cubicBezTo>
                    <a:cubicBezTo>
                      <a:pt x="1054" y="2136"/>
                      <a:pt x="752" y="1464"/>
                      <a:pt x="572" y="1464"/>
                    </a:cubicBezTo>
                    <a:cubicBezTo>
                      <a:pt x="558" y="1464"/>
                      <a:pt x="544" y="1469"/>
                      <a:pt x="531" y="1478"/>
                    </a:cubicBezTo>
                    <a:cubicBezTo>
                      <a:pt x="499" y="1505"/>
                      <a:pt x="756" y="2096"/>
                      <a:pt x="789" y="2157"/>
                    </a:cubicBezTo>
                    <a:cubicBezTo>
                      <a:pt x="1013" y="2600"/>
                      <a:pt x="991" y="2688"/>
                      <a:pt x="915" y="3219"/>
                    </a:cubicBezTo>
                    <a:cubicBezTo>
                      <a:pt x="866" y="3073"/>
                      <a:pt x="601" y="2118"/>
                      <a:pt x="467" y="2118"/>
                    </a:cubicBezTo>
                    <a:cubicBezTo>
                      <a:pt x="465" y="2118"/>
                      <a:pt x="462" y="2118"/>
                      <a:pt x="460" y="2118"/>
                    </a:cubicBezTo>
                    <a:cubicBezTo>
                      <a:pt x="323" y="2151"/>
                      <a:pt x="526" y="2945"/>
                      <a:pt x="559" y="3032"/>
                    </a:cubicBezTo>
                    <a:cubicBezTo>
                      <a:pt x="630" y="3197"/>
                      <a:pt x="761" y="3295"/>
                      <a:pt x="832" y="3427"/>
                    </a:cubicBezTo>
                    <a:cubicBezTo>
                      <a:pt x="931" y="3607"/>
                      <a:pt x="942" y="3755"/>
                      <a:pt x="958" y="4007"/>
                    </a:cubicBezTo>
                    <a:cubicBezTo>
                      <a:pt x="905" y="3930"/>
                      <a:pt x="279" y="3453"/>
                      <a:pt x="89" y="3453"/>
                    </a:cubicBezTo>
                    <a:cubicBezTo>
                      <a:pt x="64" y="3453"/>
                      <a:pt x="46" y="3462"/>
                      <a:pt x="39" y="3481"/>
                    </a:cubicBezTo>
                    <a:cubicBezTo>
                      <a:pt x="0" y="3602"/>
                      <a:pt x="794" y="4176"/>
                      <a:pt x="860" y="4248"/>
                    </a:cubicBezTo>
                    <a:cubicBezTo>
                      <a:pt x="980" y="4379"/>
                      <a:pt x="986" y="4352"/>
                      <a:pt x="1073" y="4532"/>
                    </a:cubicBezTo>
                    <a:cubicBezTo>
                      <a:pt x="1188" y="4768"/>
                      <a:pt x="1243" y="5063"/>
                      <a:pt x="1342" y="5309"/>
                    </a:cubicBezTo>
                    <a:cubicBezTo>
                      <a:pt x="1134" y="5173"/>
                      <a:pt x="898" y="5085"/>
                      <a:pt x="652" y="5058"/>
                    </a:cubicBezTo>
                    <a:lnTo>
                      <a:pt x="652" y="5058"/>
                    </a:lnTo>
                    <a:cubicBezTo>
                      <a:pt x="887" y="5309"/>
                      <a:pt x="1194" y="5468"/>
                      <a:pt x="1429" y="5682"/>
                    </a:cubicBezTo>
                    <a:cubicBezTo>
                      <a:pt x="1637" y="5879"/>
                      <a:pt x="1703" y="6207"/>
                      <a:pt x="1933" y="6399"/>
                    </a:cubicBezTo>
                    <a:cubicBezTo>
                      <a:pt x="1867" y="6185"/>
                      <a:pt x="1779" y="5983"/>
                      <a:pt x="1670" y="5786"/>
                    </a:cubicBezTo>
                    <a:cubicBezTo>
                      <a:pt x="1703" y="5621"/>
                      <a:pt x="2141" y="4631"/>
                      <a:pt x="1867" y="4554"/>
                    </a:cubicBezTo>
                    <a:cubicBezTo>
                      <a:pt x="1864" y="4553"/>
                      <a:pt x="1860" y="4553"/>
                      <a:pt x="1857" y="4553"/>
                    </a:cubicBezTo>
                    <a:cubicBezTo>
                      <a:pt x="1725" y="4553"/>
                      <a:pt x="1527" y="5258"/>
                      <a:pt x="1484" y="5403"/>
                    </a:cubicBezTo>
                    <a:cubicBezTo>
                      <a:pt x="1363" y="5047"/>
                      <a:pt x="1396" y="4981"/>
                      <a:pt x="1484" y="4592"/>
                    </a:cubicBezTo>
                    <a:cubicBezTo>
                      <a:pt x="1500" y="4505"/>
                      <a:pt x="1686" y="3739"/>
                      <a:pt x="1681" y="3728"/>
                    </a:cubicBezTo>
                    <a:cubicBezTo>
                      <a:pt x="1667" y="3711"/>
                      <a:pt x="1652" y="3703"/>
                      <a:pt x="1636" y="3703"/>
                    </a:cubicBezTo>
                    <a:cubicBezTo>
                      <a:pt x="1473" y="3703"/>
                      <a:pt x="1188" y="4477"/>
                      <a:pt x="1183" y="4527"/>
                    </a:cubicBezTo>
                    <a:cubicBezTo>
                      <a:pt x="745" y="3985"/>
                      <a:pt x="1407" y="3005"/>
                      <a:pt x="1675" y="2540"/>
                    </a:cubicBezTo>
                    <a:lnTo>
                      <a:pt x="1675" y="2540"/>
                    </a:lnTo>
                    <a:cubicBezTo>
                      <a:pt x="1374" y="2693"/>
                      <a:pt x="1112" y="2917"/>
                      <a:pt x="1030" y="3257"/>
                    </a:cubicBezTo>
                    <a:cubicBezTo>
                      <a:pt x="1013" y="2939"/>
                      <a:pt x="1046" y="2518"/>
                      <a:pt x="1221" y="2250"/>
                    </a:cubicBezTo>
                    <a:cubicBezTo>
                      <a:pt x="1380" y="2003"/>
                      <a:pt x="1790" y="1899"/>
                      <a:pt x="1922" y="1686"/>
                    </a:cubicBezTo>
                    <a:cubicBezTo>
                      <a:pt x="1860" y="1666"/>
                      <a:pt x="1796" y="1657"/>
                      <a:pt x="1733" y="1657"/>
                    </a:cubicBezTo>
                    <a:cubicBezTo>
                      <a:pt x="1568" y="1657"/>
                      <a:pt x="1406" y="1723"/>
                      <a:pt x="1287" y="1850"/>
                    </a:cubicBezTo>
                    <a:cubicBezTo>
                      <a:pt x="1265" y="1516"/>
                      <a:pt x="1407" y="1204"/>
                      <a:pt x="1369" y="859"/>
                    </a:cubicBezTo>
                    <a:cubicBezTo>
                      <a:pt x="1336" y="569"/>
                      <a:pt x="1183" y="296"/>
                      <a:pt x="1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5" name="Google Shape;11635;p38"/>
              <p:cNvSpPr/>
              <p:nvPr/>
            </p:nvSpPr>
            <p:spPr>
              <a:xfrm>
                <a:off x="272217" y="3453993"/>
                <a:ext cx="705354" cy="75083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4359" extrusionOk="0">
                    <a:moveTo>
                      <a:pt x="1960" y="2296"/>
                    </a:moveTo>
                    <a:cubicBezTo>
                      <a:pt x="1966" y="2296"/>
                      <a:pt x="1966" y="2302"/>
                      <a:pt x="1971" y="2302"/>
                    </a:cubicBezTo>
                    <a:lnTo>
                      <a:pt x="1960" y="2307"/>
                    </a:lnTo>
                    <a:lnTo>
                      <a:pt x="1960" y="2296"/>
                    </a:lnTo>
                    <a:close/>
                    <a:moveTo>
                      <a:pt x="1793" y="0"/>
                    </a:moveTo>
                    <a:cubicBezTo>
                      <a:pt x="1779" y="0"/>
                      <a:pt x="1769" y="18"/>
                      <a:pt x="1763" y="46"/>
                    </a:cubicBezTo>
                    <a:cubicBezTo>
                      <a:pt x="1714" y="233"/>
                      <a:pt x="1665" y="413"/>
                      <a:pt x="1615" y="594"/>
                    </a:cubicBezTo>
                    <a:cubicBezTo>
                      <a:pt x="1555" y="851"/>
                      <a:pt x="1522" y="1108"/>
                      <a:pt x="1528" y="1371"/>
                    </a:cubicBezTo>
                    <a:cubicBezTo>
                      <a:pt x="1528" y="1387"/>
                      <a:pt x="1533" y="1407"/>
                      <a:pt x="1542" y="1423"/>
                    </a:cubicBezTo>
                    <a:lnTo>
                      <a:pt x="1542" y="1423"/>
                    </a:lnTo>
                    <a:cubicBezTo>
                      <a:pt x="1485" y="1338"/>
                      <a:pt x="1006" y="1070"/>
                      <a:pt x="833" y="1026"/>
                    </a:cubicBezTo>
                    <a:cubicBezTo>
                      <a:pt x="697" y="996"/>
                      <a:pt x="559" y="979"/>
                      <a:pt x="423" y="979"/>
                    </a:cubicBezTo>
                    <a:cubicBezTo>
                      <a:pt x="388" y="979"/>
                      <a:pt x="353" y="980"/>
                      <a:pt x="318" y="982"/>
                    </a:cubicBezTo>
                    <a:cubicBezTo>
                      <a:pt x="263" y="982"/>
                      <a:pt x="258" y="1010"/>
                      <a:pt x="285" y="1054"/>
                    </a:cubicBezTo>
                    <a:cubicBezTo>
                      <a:pt x="389" y="1212"/>
                      <a:pt x="482" y="1371"/>
                      <a:pt x="586" y="1524"/>
                    </a:cubicBezTo>
                    <a:cubicBezTo>
                      <a:pt x="723" y="1738"/>
                      <a:pt x="887" y="1929"/>
                      <a:pt x="1079" y="2099"/>
                    </a:cubicBezTo>
                    <a:cubicBezTo>
                      <a:pt x="1079" y="2099"/>
                      <a:pt x="1084" y="2104"/>
                      <a:pt x="1095" y="2110"/>
                    </a:cubicBezTo>
                    <a:cubicBezTo>
                      <a:pt x="920" y="2148"/>
                      <a:pt x="542" y="2291"/>
                      <a:pt x="417" y="2378"/>
                    </a:cubicBezTo>
                    <a:cubicBezTo>
                      <a:pt x="274" y="2488"/>
                      <a:pt x="143" y="2614"/>
                      <a:pt x="33" y="2750"/>
                    </a:cubicBezTo>
                    <a:cubicBezTo>
                      <a:pt x="1" y="2800"/>
                      <a:pt x="11" y="2816"/>
                      <a:pt x="61" y="2822"/>
                    </a:cubicBezTo>
                    <a:cubicBezTo>
                      <a:pt x="236" y="2849"/>
                      <a:pt x="411" y="2887"/>
                      <a:pt x="586" y="2915"/>
                    </a:cubicBezTo>
                    <a:cubicBezTo>
                      <a:pt x="720" y="2936"/>
                      <a:pt x="855" y="2947"/>
                      <a:pt x="990" y="2947"/>
                    </a:cubicBezTo>
                    <a:cubicBezTo>
                      <a:pt x="1097" y="2947"/>
                      <a:pt x="1205" y="2940"/>
                      <a:pt x="1314" y="2926"/>
                    </a:cubicBezTo>
                    <a:cubicBezTo>
                      <a:pt x="1363" y="2904"/>
                      <a:pt x="1418" y="2876"/>
                      <a:pt x="1462" y="2843"/>
                    </a:cubicBezTo>
                    <a:lnTo>
                      <a:pt x="1462" y="2843"/>
                    </a:lnTo>
                    <a:cubicBezTo>
                      <a:pt x="1440" y="2871"/>
                      <a:pt x="1413" y="2898"/>
                      <a:pt x="1385" y="2926"/>
                    </a:cubicBezTo>
                    <a:cubicBezTo>
                      <a:pt x="1325" y="2997"/>
                      <a:pt x="1221" y="3582"/>
                      <a:pt x="1232" y="3768"/>
                    </a:cubicBezTo>
                    <a:cubicBezTo>
                      <a:pt x="1249" y="3955"/>
                      <a:pt x="1281" y="4141"/>
                      <a:pt x="1342" y="4316"/>
                    </a:cubicBezTo>
                    <a:cubicBezTo>
                      <a:pt x="1353" y="4345"/>
                      <a:pt x="1363" y="4358"/>
                      <a:pt x="1375" y="4358"/>
                    </a:cubicBezTo>
                    <a:cubicBezTo>
                      <a:pt x="1385" y="4358"/>
                      <a:pt x="1397" y="4347"/>
                      <a:pt x="1413" y="4327"/>
                    </a:cubicBezTo>
                    <a:cubicBezTo>
                      <a:pt x="1522" y="4179"/>
                      <a:pt x="1637" y="4031"/>
                      <a:pt x="1747" y="3883"/>
                    </a:cubicBezTo>
                    <a:cubicBezTo>
                      <a:pt x="1900" y="3675"/>
                      <a:pt x="2026" y="3451"/>
                      <a:pt x="2119" y="3216"/>
                    </a:cubicBezTo>
                    <a:cubicBezTo>
                      <a:pt x="2124" y="3194"/>
                      <a:pt x="2124" y="3172"/>
                      <a:pt x="2124" y="3150"/>
                    </a:cubicBezTo>
                    <a:lnTo>
                      <a:pt x="2157" y="3292"/>
                    </a:lnTo>
                    <a:cubicBezTo>
                      <a:pt x="2185" y="3385"/>
                      <a:pt x="2584" y="3790"/>
                      <a:pt x="2743" y="3883"/>
                    </a:cubicBezTo>
                    <a:cubicBezTo>
                      <a:pt x="2891" y="3966"/>
                      <a:pt x="3055" y="4031"/>
                      <a:pt x="3225" y="4070"/>
                    </a:cubicBezTo>
                    <a:cubicBezTo>
                      <a:pt x="3236" y="4073"/>
                      <a:pt x="3246" y="4075"/>
                      <a:pt x="3254" y="4075"/>
                    </a:cubicBezTo>
                    <a:cubicBezTo>
                      <a:pt x="3283" y="4075"/>
                      <a:pt x="3287" y="4052"/>
                      <a:pt x="3274" y="4009"/>
                    </a:cubicBezTo>
                    <a:cubicBezTo>
                      <a:pt x="3219" y="3834"/>
                      <a:pt x="3164" y="3648"/>
                      <a:pt x="3104" y="3473"/>
                    </a:cubicBezTo>
                    <a:cubicBezTo>
                      <a:pt x="3022" y="3227"/>
                      <a:pt x="2913" y="2991"/>
                      <a:pt x="2776" y="2778"/>
                    </a:cubicBezTo>
                    <a:cubicBezTo>
                      <a:pt x="2776" y="2772"/>
                      <a:pt x="2754" y="2756"/>
                      <a:pt x="2715" y="2728"/>
                    </a:cubicBezTo>
                    <a:lnTo>
                      <a:pt x="2715" y="2728"/>
                    </a:lnTo>
                    <a:lnTo>
                      <a:pt x="2819" y="2783"/>
                    </a:lnTo>
                    <a:cubicBezTo>
                      <a:pt x="2832" y="2788"/>
                      <a:pt x="2856" y="2791"/>
                      <a:pt x="2888" y="2791"/>
                    </a:cubicBezTo>
                    <a:cubicBezTo>
                      <a:pt x="3063" y="2791"/>
                      <a:pt x="3474" y="2722"/>
                      <a:pt x="3613" y="2657"/>
                    </a:cubicBezTo>
                    <a:cubicBezTo>
                      <a:pt x="3772" y="2581"/>
                      <a:pt x="3920" y="2482"/>
                      <a:pt x="4051" y="2367"/>
                    </a:cubicBezTo>
                    <a:cubicBezTo>
                      <a:pt x="4095" y="2340"/>
                      <a:pt x="4084" y="2318"/>
                      <a:pt x="4040" y="2302"/>
                    </a:cubicBezTo>
                    <a:cubicBezTo>
                      <a:pt x="3870" y="2236"/>
                      <a:pt x="3706" y="2165"/>
                      <a:pt x="3542" y="2104"/>
                    </a:cubicBezTo>
                    <a:cubicBezTo>
                      <a:pt x="3318" y="2022"/>
                      <a:pt x="3082" y="1973"/>
                      <a:pt x="2847" y="1951"/>
                    </a:cubicBezTo>
                    <a:lnTo>
                      <a:pt x="2858" y="1946"/>
                    </a:lnTo>
                    <a:cubicBezTo>
                      <a:pt x="2940" y="1902"/>
                      <a:pt x="3252" y="1409"/>
                      <a:pt x="3307" y="1234"/>
                    </a:cubicBezTo>
                    <a:cubicBezTo>
                      <a:pt x="3361" y="1054"/>
                      <a:pt x="3394" y="873"/>
                      <a:pt x="3405" y="687"/>
                    </a:cubicBezTo>
                    <a:cubicBezTo>
                      <a:pt x="3409" y="647"/>
                      <a:pt x="3400" y="631"/>
                      <a:pt x="3382" y="631"/>
                    </a:cubicBezTo>
                    <a:cubicBezTo>
                      <a:pt x="3372" y="631"/>
                      <a:pt x="3360" y="636"/>
                      <a:pt x="3345" y="643"/>
                    </a:cubicBezTo>
                    <a:cubicBezTo>
                      <a:pt x="3186" y="736"/>
                      <a:pt x="3027" y="818"/>
                      <a:pt x="2874" y="911"/>
                    </a:cubicBezTo>
                    <a:cubicBezTo>
                      <a:pt x="2661" y="1037"/>
                      <a:pt x="2464" y="1196"/>
                      <a:pt x="2289" y="1371"/>
                    </a:cubicBezTo>
                    <a:lnTo>
                      <a:pt x="2305" y="1322"/>
                    </a:lnTo>
                    <a:cubicBezTo>
                      <a:pt x="2332" y="1229"/>
                      <a:pt x="2217" y="649"/>
                      <a:pt x="2135" y="479"/>
                    </a:cubicBezTo>
                    <a:cubicBezTo>
                      <a:pt x="2053" y="315"/>
                      <a:pt x="1949" y="167"/>
                      <a:pt x="1829" y="30"/>
                    </a:cubicBezTo>
                    <a:cubicBezTo>
                      <a:pt x="1815" y="9"/>
                      <a:pt x="1803" y="0"/>
                      <a:pt x="1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6" name="Google Shape;11636;p38"/>
              <p:cNvSpPr/>
              <p:nvPr/>
            </p:nvSpPr>
            <p:spPr>
              <a:xfrm>
                <a:off x="393650" y="3615217"/>
                <a:ext cx="447327" cy="45456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639" extrusionOk="0">
                    <a:moveTo>
                      <a:pt x="1708" y="1"/>
                    </a:moveTo>
                    <a:cubicBezTo>
                      <a:pt x="1647" y="1"/>
                      <a:pt x="1561" y="366"/>
                      <a:pt x="1545" y="413"/>
                    </a:cubicBezTo>
                    <a:cubicBezTo>
                      <a:pt x="1485" y="621"/>
                      <a:pt x="1408" y="829"/>
                      <a:pt x="1321" y="1032"/>
                    </a:cubicBezTo>
                    <a:cubicBezTo>
                      <a:pt x="1321" y="933"/>
                      <a:pt x="1337" y="835"/>
                      <a:pt x="1359" y="736"/>
                    </a:cubicBezTo>
                    <a:cubicBezTo>
                      <a:pt x="1358" y="736"/>
                      <a:pt x="1357" y="735"/>
                      <a:pt x="1355" y="735"/>
                    </a:cubicBezTo>
                    <a:cubicBezTo>
                      <a:pt x="1307" y="735"/>
                      <a:pt x="1260" y="1137"/>
                      <a:pt x="1250" y="1174"/>
                    </a:cubicBezTo>
                    <a:cubicBezTo>
                      <a:pt x="1250" y="835"/>
                      <a:pt x="1135" y="506"/>
                      <a:pt x="1146" y="172"/>
                    </a:cubicBezTo>
                    <a:lnTo>
                      <a:pt x="1146" y="172"/>
                    </a:lnTo>
                    <a:cubicBezTo>
                      <a:pt x="1058" y="200"/>
                      <a:pt x="1146" y="528"/>
                      <a:pt x="1157" y="588"/>
                    </a:cubicBezTo>
                    <a:cubicBezTo>
                      <a:pt x="1189" y="791"/>
                      <a:pt x="1206" y="999"/>
                      <a:pt x="1211" y="1207"/>
                    </a:cubicBezTo>
                    <a:cubicBezTo>
                      <a:pt x="1157" y="1147"/>
                      <a:pt x="1140" y="1010"/>
                      <a:pt x="1118" y="933"/>
                    </a:cubicBezTo>
                    <a:cubicBezTo>
                      <a:pt x="1096" y="829"/>
                      <a:pt x="1064" y="731"/>
                      <a:pt x="1020" y="638"/>
                    </a:cubicBezTo>
                    <a:cubicBezTo>
                      <a:pt x="1002" y="609"/>
                      <a:pt x="992" y="598"/>
                      <a:pt x="987" y="598"/>
                    </a:cubicBezTo>
                    <a:cubicBezTo>
                      <a:pt x="973" y="598"/>
                      <a:pt x="1017" y="715"/>
                      <a:pt x="1025" y="753"/>
                    </a:cubicBezTo>
                    <a:cubicBezTo>
                      <a:pt x="1058" y="857"/>
                      <a:pt x="1080" y="961"/>
                      <a:pt x="1102" y="1064"/>
                    </a:cubicBezTo>
                    <a:lnTo>
                      <a:pt x="648" y="227"/>
                    </a:lnTo>
                    <a:lnTo>
                      <a:pt x="648" y="227"/>
                    </a:lnTo>
                    <a:cubicBezTo>
                      <a:pt x="593" y="260"/>
                      <a:pt x="992" y="971"/>
                      <a:pt x="1036" y="1048"/>
                    </a:cubicBezTo>
                    <a:cubicBezTo>
                      <a:pt x="970" y="961"/>
                      <a:pt x="894" y="873"/>
                      <a:pt x="812" y="796"/>
                    </a:cubicBezTo>
                    <a:cubicBezTo>
                      <a:pt x="789" y="777"/>
                      <a:pt x="683" y="678"/>
                      <a:pt x="645" y="678"/>
                    </a:cubicBezTo>
                    <a:cubicBezTo>
                      <a:pt x="629" y="678"/>
                      <a:pt x="624" y="695"/>
                      <a:pt x="642" y="742"/>
                    </a:cubicBezTo>
                    <a:cubicBezTo>
                      <a:pt x="675" y="818"/>
                      <a:pt x="806" y="895"/>
                      <a:pt x="861" y="955"/>
                    </a:cubicBezTo>
                    <a:cubicBezTo>
                      <a:pt x="943" y="1032"/>
                      <a:pt x="1009" y="1114"/>
                      <a:pt x="1069" y="1207"/>
                    </a:cubicBezTo>
                    <a:cubicBezTo>
                      <a:pt x="938" y="1114"/>
                      <a:pt x="762" y="1064"/>
                      <a:pt x="626" y="988"/>
                    </a:cubicBezTo>
                    <a:cubicBezTo>
                      <a:pt x="597" y="969"/>
                      <a:pt x="376" y="809"/>
                      <a:pt x="313" y="809"/>
                    </a:cubicBezTo>
                    <a:cubicBezTo>
                      <a:pt x="305" y="809"/>
                      <a:pt x="299" y="812"/>
                      <a:pt x="297" y="818"/>
                    </a:cubicBezTo>
                    <a:cubicBezTo>
                      <a:pt x="319" y="862"/>
                      <a:pt x="385" y="878"/>
                      <a:pt x="423" y="900"/>
                    </a:cubicBezTo>
                    <a:cubicBezTo>
                      <a:pt x="489" y="944"/>
                      <a:pt x="560" y="988"/>
                      <a:pt x="637" y="1037"/>
                    </a:cubicBezTo>
                    <a:cubicBezTo>
                      <a:pt x="768" y="1114"/>
                      <a:pt x="910" y="1185"/>
                      <a:pt x="1058" y="1245"/>
                    </a:cubicBezTo>
                    <a:cubicBezTo>
                      <a:pt x="1049" y="1252"/>
                      <a:pt x="1037" y="1254"/>
                      <a:pt x="1024" y="1254"/>
                    </a:cubicBezTo>
                    <a:cubicBezTo>
                      <a:pt x="981" y="1254"/>
                      <a:pt x="923" y="1227"/>
                      <a:pt x="894" y="1223"/>
                    </a:cubicBezTo>
                    <a:cubicBezTo>
                      <a:pt x="861" y="1215"/>
                      <a:pt x="828" y="1211"/>
                      <a:pt x="795" y="1211"/>
                    </a:cubicBezTo>
                    <a:cubicBezTo>
                      <a:pt x="762" y="1211"/>
                      <a:pt x="730" y="1215"/>
                      <a:pt x="697" y="1223"/>
                    </a:cubicBezTo>
                    <a:cubicBezTo>
                      <a:pt x="549" y="1283"/>
                      <a:pt x="801" y="1300"/>
                      <a:pt x="856" y="1300"/>
                    </a:cubicBezTo>
                    <a:cubicBezTo>
                      <a:pt x="806" y="1304"/>
                      <a:pt x="757" y="1304"/>
                      <a:pt x="708" y="1304"/>
                    </a:cubicBezTo>
                    <a:cubicBezTo>
                      <a:pt x="683" y="1304"/>
                      <a:pt x="658" y="1304"/>
                      <a:pt x="634" y="1304"/>
                    </a:cubicBezTo>
                    <a:cubicBezTo>
                      <a:pt x="560" y="1304"/>
                      <a:pt x="486" y="1305"/>
                      <a:pt x="412" y="1316"/>
                    </a:cubicBezTo>
                    <a:cubicBezTo>
                      <a:pt x="336" y="1327"/>
                      <a:pt x="253" y="1333"/>
                      <a:pt x="177" y="1333"/>
                    </a:cubicBezTo>
                    <a:cubicBezTo>
                      <a:pt x="166" y="1333"/>
                      <a:pt x="145" y="1332"/>
                      <a:pt x="122" y="1332"/>
                    </a:cubicBezTo>
                    <a:cubicBezTo>
                      <a:pt x="66" y="1332"/>
                      <a:pt x="1" y="1337"/>
                      <a:pt x="67" y="1376"/>
                    </a:cubicBezTo>
                    <a:cubicBezTo>
                      <a:pt x="122" y="1387"/>
                      <a:pt x="182" y="1393"/>
                      <a:pt x="242" y="1393"/>
                    </a:cubicBezTo>
                    <a:cubicBezTo>
                      <a:pt x="281" y="1396"/>
                      <a:pt x="318" y="1397"/>
                      <a:pt x="355" y="1397"/>
                    </a:cubicBezTo>
                    <a:cubicBezTo>
                      <a:pt x="392" y="1397"/>
                      <a:pt x="429" y="1396"/>
                      <a:pt x="467" y="1393"/>
                    </a:cubicBezTo>
                    <a:cubicBezTo>
                      <a:pt x="637" y="1387"/>
                      <a:pt x="806" y="1376"/>
                      <a:pt x="976" y="1355"/>
                    </a:cubicBezTo>
                    <a:lnTo>
                      <a:pt x="976" y="1355"/>
                    </a:lnTo>
                    <a:cubicBezTo>
                      <a:pt x="921" y="1371"/>
                      <a:pt x="866" y="1393"/>
                      <a:pt x="812" y="1415"/>
                    </a:cubicBezTo>
                    <a:cubicBezTo>
                      <a:pt x="773" y="1426"/>
                      <a:pt x="680" y="1442"/>
                      <a:pt x="653" y="1475"/>
                    </a:cubicBezTo>
                    <a:cubicBezTo>
                      <a:pt x="623" y="1515"/>
                      <a:pt x="633" y="1529"/>
                      <a:pt x="661" y="1529"/>
                    </a:cubicBezTo>
                    <a:cubicBezTo>
                      <a:pt x="722" y="1529"/>
                      <a:pt x="864" y="1466"/>
                      <a:pt x="883" y="1459"/>
                    </a:cubicBezTo>
                    <a:lnTo>
                      <a:pt x="883" y="1459"/>
                    </a:lnTo>
                    <a:cubicBezTo>
                      <a:pt x="795" y="1497"/>
                      <a:pt x="708" y="1541"/>
                      <a:pt x="626" y="1584"/>
                    </a:cubicBezTo>
                    <a:cubicBezTo>
                      <a:pt x="587" y="1606"/>
                      <a:pt x="461" y="1672"/>
                      <a:pt x="544" y="1710"/>
                    </a:cubicBezTo>
                    <a:cubicBezTo>
                      <a:pt x="546" y="1711"/>
                      <a:pt x="549" y="1712"/>
                      <a:pt x="552" y="1712"/>
                    </a:cubicBezTo>
                    <a:cubicBezTo>
                      <a:pt x="602" y="1712"/>
                      <a:pt x="754" y="1600"/>
                      <a:pt x="790" y="1584"/>
                    </a:cubicBezTo>
                    <a:cubicBezTo>
                      <a:pt x="883" y="1535"/>
                      <a:pt x="970" y="1480"/>
                      <a:pt x="1069" y="1442"/>
                    </a:cubicBezTo>
                    <a:lnTo>
                      <a:pt x="1069" y="1442"/>
                    </a:lnTo>
                    <a:cubicBezTo>
                      <a:pt x="981" y="1519"/>
                      <a:pt x="888" y="1601"/>
                      <a:pt x="806" y="1688"/>
                    </a:cubicBezTo>
                    <a:cubicBezTo>
                      <a:pt x="757" y="1727"/>
                      <a:pt x="598" y="1842"/>
                      <a:pt x="593" y="1913"/>
                    </a:cubicBezTo>
                    <a:cubicBezTo>
                      <a:pt x="590" y="1943"/>
                      <a:pt x="598" y="1955"/>
                      <a:pt x="611" y="1955"/>
                    </a:cubicBezTo>
                    <a:cubicBezTo>
                      <a:pt x="654" y="1955"/>
                      <a:pt x="754" y="1839"/>
                      <a:pt x="779" y="1814"/>
                    </a:cubicBezTo>
                    <a:cubicBezTo>
                      <a:pt x="877" y="1721"/>
                      <a:pt x="965" y="1628"/>
                      <a:pt x="1069" y="1541"/>
                    </a:cubicBezTo>
                    <a:lnTo>
                      <a:pt x="1069" y="1541"/>
                    </a:lnTo>
                    <a:cubicBezTo>
                      <a:pt x="1003" y="1645"/>
                      <a:pt x="943" y="1754"/>
                      <a:pt x="872" y="1853"/>
                    </a:cubicBezTo>
                    <a:cubicBezTo>
                      <a:pt x="806" y="1929"/>
                      <a:pt x="752" y="2011"/>
                      <a:pt x="713" y="2104"/>
                    </a:cubicBezTo>
                    <a:cubicBezTo>
                      <a:pt x="699" y="2147"/>
                      <a:pt x="700" y="2163"/>
                      <a:pt x="709" y="2163"/>
                    </a:cubicBezTo>
                    <a:cubicBezTo>
                      <a:pt x="731" y="2163"/>
                      <a:pt x="805" y="2065"/>
                      <a:pt x="828" y="2033"/>
                    </a:cubicBezTo>
                    <a:cubicBezTo>
                      <a:pt x="910" y="1935"/>
                      <a:pt x="981" y="1825"/>
                      <a:pt x="1047" y="1716"/>
                    </a:cubicBezTo>
                    <a:lnTo>
                      <a:pt x="1047" y="1716"/>
                    </a:lnTo>
                    <a:cubicBezTo>
                      <a:pt x="1003" y="1803"/>
                      <a:pt x="981" y="1902"/>
                      <a:pt x="981" y="2000"/>
                    </a:cubicBezTo>
                    <a:cubicBezTo>
                      <a:pt x="981" y="2028"/>
                      <a:pt x="981" y="2206"/>
                      <a:pt x="1013" y="2206"/>
                    </a:cubicBezTo>
                    <a:cubicBezTo>
                      <a:pt x="1019" y="2206"/>
                      <a:pt x="1027" y="2199"/>
                      <a:pt x="1036" y="2181"/>
                    </a:cubicBezTo>
                    <a:cubicBezTo>
                      <a:pt x="1058" y="2137"/>
                      <a:pt x="1036" y="1995"/>
                      <a:pt x="1047" y="1940"/>
                    </a:cubicBezTo>
                    <a:cubicBezTo>
                      <a:pt x="1069" y="1847"/>
                      <a:pt x="1124" y="1760"/>
                      <a:pt x="1140" y="1667"/>
                    </a:cubicBezTo>
                    <a:lnTo>
                      <a:pt x="1140" y="1667"/>
                    </a:lnTo>
                    <a:cubicBezTo>
                      <a:pt x="1118" y="1803"/>
                      <a:pt x="1102" y="1946"/>
                      <a:pt x="1091" y="2083"/>
                    </a:cubicBezTo>
                    <a:cubicBezTo>
                      <a:pt x="1091" y="2128"/>
                      <a:pt x="1076" y="2276"/>
                      <a:pt x="1113" y="2276"/>
                    </a:cubicBezTo>
                    <a:cubicBezTo>
                      <a:pt x="1121" y="2276"/>
                      <a:pt x="1132" y="2269"/>
                      <a:pt x="1146" y="2252"/>
                    </a:cubicBezTo>
                    <a:cubicBezTo>
                      <a:pt x="1195" y="2198"/>
                      <a:pt x="1178" y="1990"/>
                      <a:pt x="1189" y="1918"/>
                    </a:cubicBezTo>
                    <a:cubicBezTo>
                      <a:pt x="1200" y="1771"/>
                      <a:pt x="1211" y="1623"/>
                      <a:pt x="1233" y="1475"/>
                    </a:cubicBezTo>
                    <a:cubicBezTo>
                      <a:pt x="1282" y="1541"/>
                      <a:pt x="1282" y="1683"/>
                      <a:pt x="1299" y="1760"/>
                    </a:cubicBezTo>
                    <a:cubicBezTo>
                      <a:pt x="1321" y="1869"/>
                      <a:pt x="1354" y="1973"/>
                      <a:pt x="1392" y="2072"/>
                    </a:cubicBezTo>
                    <a:cubicBezTo>
                      <a:pt x="1441" y="2159"/>
                      <a:pt x="1474" y="2252"/>
                      <a:pt x="1507" y="2345"/>
                    </a:cubicBezTo>
                    <a:cubicBezTo>
                      <a:pt x="1517" y="2376"/>
                      <a:pt x="1596" y="2638"/>
                      <a:pt x="1637" y="2638"/>
                    </a:cubicBezTo>
                    <a:cubicBezTo>
                      <a:pt x="1639" y="2638"/>
                      <a:pt x="1642" y="2637"/>
                      <a:pt x="1644" y="2635"/>
                    </a:cubicBezTo>
                    <a:cubicBezTo>
                      <a:pt x="1518" y="2274"/>
                      <a:pt x="1359" y="1902"/>
                      <a:pt x="1315" y="1519"/>
                    </a:cubicBezTo>
                    <a:lnTo>
                      <a:pt x="1315" y="1519"/>
                    </a:lnTo>
                    <a:cubicBezTo>
                      <a:pt x="1386" y="1623"/>
                      <a:pt x="1452" y="1727"/>
                      <a:pt x="1523" y="1836"/>
                    </a:cubicBezTo>
                    <a:cubicBezTo>
                      <a:pt x="1556" y="1886"/>
                      <a:pt x="1589" y="1940"/>
                      <a:pt x="1616" y="1995"/>
                    </a:cubicBezTo>
                    <a:cubicBezTo>
                      <a:pt x="1630" y="2014"/>
                      <a:pt x="1668" y="2108"/>
                      <a:pt x="1693" y="2108"/>
                    </a:cubicBezTo>
                    <a:cubicBezTo>
                      <a:pt x="1697" y="2108"/>
                      <a:pt x="1701" y="2105"/>
                      <a:pt x="1704" y="2099"/>
                    </a:cubicBezTo>
                    <a:cubicBezTo>
                      <a:pt x="1726" y="2061"/>
                      <a:pt x="1551" y="1825"/>
                      <a:pt x="1534" y="1787"/>
                    </a:cubicBezTo>
                    <a:lnTo>
                      <a:pt x="1332" y="1453"/>
                    </a:lnTo>
                    <a:lnTo>
                      <a:pt x="1332" y="1453"/>
                    </a:lnTo>
                    <a:cubicBezTo>
                      <a:pt x="1474" y="1535"/>
                      <a:pt x="1584" y="1678"/>
                      <a:pt x="1693" y="1792"/>
                    </a:cubicBezTo>
                    <a:lnTo>
                      <a:pt x="1857" y="1973"/>
                    </a:lnTo>
                    <a:cubicBezTo>
                      <a:pt x="1875" y="1991"/>
                      <a:pt x="1961" y="2111"/>
                      <a:pt x="2009" y="2111"/>
                    </a:cubicBezTo>
                    <a:cubicBezTo>
                      <a:pt x="2019" y="2111"/>
                      <a:pt x="2027" y="2106"/>
                      <a:pt x="2032" y="2094"/>
                    </a:cubicBezTo>
                    <a:cubicBezTo>
                      <a:pt x="1934" y="2033"/>
                      <a:pt x="1857" y="1918"/>
                      <a:pt x="1781" y="1831"/>
                    </a:cubicBezTo>
                    <a:cubicBezTo>
                      <a:pt x="1677" y="1721"/>
                      <a:pt x="1578" y="1606"/>
                      <a:pt x="1480" y="1497"/>
                    </a:cubicBezTo>
                    <a:lnTo>
                      <a:pt x="1480" y="1497"/>
                    </a:lnTo>
                    <a:cubicBezTo>
                      <a:pt x="1633" y="1568"/>
                      <a:pt x="1781" y="1650"/>
                      <a:pt x="1934" y="1732"/>
                    </a:cubicBezTo>
                    <a:cubicBezTo>
                      <a:pt x="1981" y="1753"/>
                      <a:pt x="2215" y="1930"/>
                      <a:pt x="2267" y="1930"/>
                    </a:cubicBezTo>
                    <a:cubicBezTo>
                      <a:pt x="2270" y="1930"/>
                      <a:pt x="2272" y="1930"/>
                      <a:pt x="2273" y="1929"/>
                    </a:cubicBezTo>
                    <a:cubicBezTo>
                      <a:pt x="2317" y="1907"/>
                      <a:pt x="2164" y="1820"/>
                      <a:pt x="2147" y="1809"/>
                    </a:cubicBezTo>
                    <a:cubicBezTo>
                      <a:pt x="2082" y="1765"/>
                      <a:pt x="2016" y="1721"/>
                      <a:pt x="1950" y="1672"/>
                    </a:cubicBezTo>
                    <a:cubicBezTo>
                      <a:pt x="1797" y="1579"/>
                      <a:pt x="1638" y="1502"/>
                      <a:pt x="1474" y="1431"/>
                    </a:cubicBezTo>
                    <a:lnTo>
                      <a:pt x="1474" y="1431"/>
                    </a:lnTo>
                    <a:cubicBezTo>
                      <a:pt x="1540" y="1442"/>
                      <a:pt x="1600" y="1464"/>
                      <a:pt x="1666" y="1480"/>
                    </a:cubicBezTo>
                    <a:cubicBezTo>
                      <a:pt x="1704" y="1493"/>
                      <a:pt x="1765" y="1529"/>
                      <a:pt x="1814" y="1529"/>
                    </a:cubicBezTo>
                    <a:cubicBezTo>
                      <a:pt x="1828" y="1529"/>
                      <a:pt x="1841" y="1526"/>
                      <a:pt x="1852" y="1519"/>
                    </a:cubicBezTo>
                    <a:cubicBezTo>
                      <a:pt x="1923" y="1480"/>
                      <a:pt x="1863" y="1453"/>
                      <a:pt x="1813" y="1442"/>
                    </a:cubicBezTo>
                    <a:cubicBezTo>
                      <a:pt x="1726" y="1420"/>
                      <a:pt x="1644" y="1393"/>
                      <a:pt x="1556" y="1376"/>
                    </a:cubicBezTo>
                    <a:lnTo>
                      <a:pt x="1556" y="1376"/>
                    </a:lnTo>
                    <a:cubicBezTo>
                      <a:pt x="1698" y="1391"/>
                      <a:pt x="1841" y="1398"/>
                      <a:pt x="1981" y="1398"/>
                    </a:cubicBezTo>
                    <a:cubicBezTo>
                      <a:pt x="2052" y="1398"/>
                      <a:pt x="2122" y="1397"/>
                      <a:pt x="2191" y="1393"/>
                    </a:cubicBezTo>
                    <a:cubicBezTo>
                      <a:pt x="2295" y="1393"/>
                      <a:pt x="2399" y="1387"/>
                      <a:pt x="2498" y="1371"/>
                    </a:cubicBezTo>
                    <a:cubicBezTo>
                      <a:pt x="2552" y="1360"/>
                      <a:pt x="2547" y="1382"/>
                      <a:pt x="2563" y="1322"/>
                    </a:cubicBezTo>
                    <a:cubicBezTo>
                      <a:pt x="2569" y="1300"/>
                      <a:pt x="2596" y="1300"/>
                      <a:pt x="2563" y="1283"/>
                    </a:cubicBezTo>
                    <a:cubicBezTo>
                      <a:pt x="2537" y="1282"/>
                      <a:pt x="2510" y="1281"/>
                      <a:pt x="2483" y="1281"/>
                    </a:cubicBezTo>
                    <a:cubicBezTo>
                      <a:pt x="2348" y="1281"/>
                      <a:pt x="2208" y="1300"/>
                      <a:pt x="2071" y="1300"/>
                    </a:cubicBezTo>
                    <a:lnTo>
                      <a:pt x="1578" y="1300"/>
                    </a:lnTo>
                    <a:cubicBezTo>
                      <a:pt x="1638" y="1294"/>
                      <a:pt x="1934" y="1300"/>
                      <a:pt x="1917" y="1185"/>
                    </a:cubicBezTo>
                    <a:lnTo>
                      <a:pt x="1917" y="1185"/>
                    </a:lnTo>
                    <a:cubicBezTo>
                      <a:pt x="1813" y="1196"/>
                      <a:pt x="1709" y="1207"/>
                      <a:pt x="1605" y="1229"/>
                    </a:cubicBezTo>
                    <a:cubicBezTo>
                      <a:pt x="1605" y="1229"/>
                      <a:pt x="1835" y="1125"/>
                      <a:pt x="1868" y="1114"/>
                    </a:cubicBezTo>
                    <a:cubicBezTo>
                      <a:pt x="1950" y="1075"/>
                      <a:pt x="2032" y="1037"/>
                      <a:pt x="2120" y="999"/>
                    </a:cubicBezTo>
                    <a:cubicBezTo>
                      <a:pt x="2147" y="988"/>
                      <a:pt x="2262" y="955"/>
                      <a:pt x="2202" y="917"/>
                    </a:cubicBezTo>
                    <a:cubicBezTo>
                      <a:pt x="2196" y="913"/>
                      <a:pt x="2188" y="911"/>
                      <a:pt x="2178" y="911"/>
                    </a:cubicBezTo>
                    <a:cubicBezTo>
                      <a:pt x="2089" y="911"/>
                      <a:pt x="1862" y="1051"/>
                      <a:pt x="1802" y="1075"/>
                    </a:cubicBezTo>
                    <a:cubicBezTo>
                      <a:pt x="1695" y="1124"/>
                      <a:pt x="1541" y="1240"/>
                      <a:pt x="1427" y="1240"/>
                    </a:cubicBezTo>
                    <a:cubicBezTo>
                      <a:pt x="1424" y="1240"/>
                      <a:pt x="1422" y="1240"/>
                      <a:pt x="1419" y="1240"/>
                    </a:cubicBezTo>
                    <a:cubicBezTo>
                      <a:pt x="1480" y="1196"/>
                      <a:pt x="2060" y="796"/>
                      <a:pt x="2016" y="742"/>
                    </a:cubicBezTo>
                    <a:lnTo>
                      <a:pt x="2016" y="742"/>
                    </a:lnTo>
                    <a:cubicBezTo>
                      <a:pt x="1786" y="933"/>
                      <a:pt x="1540" y="1114"/>
                      <a:pt x="1293" y="1278"/>
                    </a:cubicBezTo>
                    <a:cubicBezTo>
                      <a:pt x="1293" y="1201"/>
                      <a:pt x="1370" y="1130"/>
                      <a:pt x="1414" y="1070"/>
                    </a:cubicBezTo>
                    <a:cubicBezTo>
                      <a:pt x="1474" y="988"/>
                      <a:pt x="1529" y="911"/>
                      <a:pt x="1589" y="835"/>
                    </a:cubicBezTo>
                    <a:cubicBezTo>
                      <a:pt x="1627" y="785"/>
                      <a:pt x="1934" y="424"/>
                      <a:pt x="1874" y="391"/>
                    </a:cubicBezTo>
                    <a:lnTo>
                      <a:pt x="1874" y="391"/>
                    </a:lnTo>
                    <a:cubicBezTo>
                      <a:pt x="1720" y="627"/>
                      <a:pt x="1534" y="840"/>
                      <a:pt x="1359" y="1064"/>
                    </a:cubicBezTo>
                    <a:cubicBezTo>
                      <a:pt x="1425" y="873"/>
                      <a:pt x="1507" y="692"/>
                      <a:pt x="1562" y="501"/>
                    </a:cubicBezTo>
                    <a:cubicBezTo>
                      <a:pt x="1611" y="331"/>
                      <a:pt x="1677" y="178"/>
                      <a:pt x="1715" y="3"/>
                    </a:cubicBezTo>
                    <a:cubicBezTo>
                      <a:pt x="1712" y="1"/>
                      <a:pt x="1710" y="1"/>
                      <a:pt x="17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7" name="Google Shape;11637;p38"/>
              <p:cNvSpPr/>
              <p:nvPr/>
            </p:nvSpPr>
            <p:spPr>
              <a:xfrm>
                <a:off x="443256" y="3633475"/>
                <a:ext cx="395825" cy="453707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634" extrusionOk="0">
                    <a:moveTo>
                      <a:pt x="1016" y="1"/>
                    </a:moveTo>
                    <a:cubicBezTo>
                      <a:pt x="945" y="1"/>
                      <a:pt x="1011" y="833"/>
                      <a:pt x="1016" y="920"/>
                    </a:cubicBezTo>
                    <a:cubicBezTo>
                      <a:pt x="994" y="805"/>
                      <a:pt x="962" y="696"/>
                      <a:pt x="918" y="586"/>
                    </a:cubicBezTo>
                    <a:cubicBezTo>
                      <a:pt x="905" y="557"/>
                      <a:pt x="845" y="398"/>
                      <a:pt x="813" y="398"/>
                    </a:cubicBezTo>
                    <a:cubicBezTo>
                      <a:pt x="802" y="398"/>
                      <a:pt x="795" y="414"/>
                      <a:pt x="792" y="455"/>
                    </a:cubicBezTo>
                    <a:cubicBezTo>
                      <a:pt x="792" y="537"/>
                      <a:pt x="880" y="674"/>
                      <a:pt x="901" y="751"/>
                    </a:cubicBezTo>
                    <a:cubicBezTo>
                      <a:pt x="940" y="860"/>
                      <a:pt x="967" y="969"/>
                      <a:pt x="978" y="1079"/>
                    </a:cubicBezTo>
                    <a:cubicBezTo>
                      <a:pt x="907" y="931"/>
                      <a:pt x="765" y="805"/>
                      <a:pt x="677" y="668"/>
                    </a:cubicBezTo>
                    <a:cubicBezTo>
                      <a:pt x="657" y="638"/>
                      <a:pt x="511" y="358"/>
                      <a:pt x="461" y="358"/>
                    </a:cubicBezTo>
                    <a:cubicBezTo>
                      <a:pt x="458" y="358"/>
                      <a:pt x="455" y="359"/>
                      <a:pt x="453" y="362"/>
                    </a:cubicBezTo>
                    <a:cubicBezTo>
                      <a:pt x="458" y="411"/>
                      <a:pt x="507" y="455"/>
                      <a:pt x="529" y="493"/>
                    </a:cubicBezTo>
                    <a:cubicBezTo>
                      <a:pt x="578" y="570"/>
                      <a:pt x="617" y="641"/>
                      <a:pt x="666" y="718"/>
                    </a:cubicBezTo>
                    <a:cubicBezTo>
                      <a:pt x="759" y="855"/>
                      <a:pt x="852" y="986"/>
                      <a:pt x="956" y="1106"/>
                    </a:cubicBezTo>
                    <a:cubicBezTo>
                      <a:pt x="955" y="1106"/>
                      <a:pt x="954" y="1107"/>
                      <a:pt x="952" y="1107"/>
                    </a:cubicBezTo>
                    <a:cubicBezTo>
                      <a:pt x="914" y="1107"/>
                      <a:pt x="851" y="1029"/>
                      <a:pt x="819" y="1008"/>
                    </a:cubicBezTo>
                    <a:cubicBezTo>
                      <a:pt x="770" y="964"/>
                      <a:pt x="710" y="931"/>
                      <a:pt x="644" y="909"/>
                    </a:cubicBezTo>
                    <a:cubicBezTo>
                      <a:pt x="635" y="908"/>
                      <a:pt x="628" y="908"/>
                      <a:pt x="621" y="908"/>
                    </a:cubicBezTo>
                    <a:cubicBezTo>
                      <a:pt x="510" y="908"/>
                      <a:pt x="713" y="1031"/>
                      <a:pt x="759" y="1057"/>
                    </a:cubicBezTo>
                    <a:cubicBezTo>
                      <a:pt x="622" y="997"/>
                      <a:pt x="491" y="909"/>
                      <a:pt x="354" y="855"/>
                    </a:cubicBezTo>
                    <a:cubicBezTo>
                      <a:pt x="277" y="827"/>
                      <a:pt x="206" y="794"/>
                      <a:pt x="135" y="761"/>
                    </a:cubicBezTo>
                    <a:cubicBezTo>
                      <a:pt x="113" y="747"/>
                      <a:pt x="40" y="701"/>
                      <a:pt x="14" y="701"/>
                    </a:cubicBezTo>
                    <a:cubicBezTo>
                      <a:pt x="2" y="701"/>
                      <a:pt x="1" y="711"/>
                      <a:pt x="20" y="740"/>
                    </a:cubicBezTo>
                    <a:cubicBezTo>
                      <a:pt x="64" y="783"/>
                      <a:pt x="113" y="816"/>
                      <a:pt x="168" y="849"/>
                    </a:cubicBezTo>
                    <a:cubicBezTo>
                      <a:pt x="234" y="887"/>
                      <a:pt x="299" y="926"/>
                      <a:pt x="365" y="953"/>
                    </a:cubicBezTo>
                    <a:cubicBezTo>
                      <a:pt x="524" y="1035"/>
                      <a:pt x="682" y="1101"/>
                      <a:pt x="841" y="1166"/>
                    </a:cubicBezTo>
                    <a:cubicBezTo>
                      <a:pt x="781" y="1150"/>
                      <a:pt x="726" y="1145"/>
                      <a:pt x="666" y="1139"/>
                    </a:cubicBezTo>
                    <a:cubicBezTo>
                      <a:pt x="636" y="1135"/>
                      <a:pt x="573" y="1111"/>
                      <a:pt x="531" y="1111"/>
                    </a:cubicBezTo>
                    <a:cubicBezTo>
                      <a:pt x="519" y="1111"/>
                      <a:pt x="509" y="1112"/>
                      <a:pt x="502" y="1117"/>
                    </a:cubicBezTo>
                    <a:cubicBezTo>
                      <a:pt x="365" y="1183"/>
                      <a:pt x="682" y="1210"/>
                      <a:pt x="715" y="1216"/>
                    </a:cubicBezTo>
                    <a:cubicBezTo>
                      <a:pt x="636" y="1211"/>
                      <a:pt x="559" y="1203"/>
                      <a:pt x="484" y="1203"/>
                    </a:cubicBezTo>
                    <a:cubicBezTo>
                      <a:pt x="466" y="1203"/>
                      <a:pt x="448" y="1204"/>
                      <a:pt x="431" y="1205"/>
                    </a:cubicBezTo>
                    <a:cubicBezTo>
                      <a:pt x="387" y="1205"/>
                      <a:pt x="245" y="1205"/>
                      <a:pt x="305" y="1270"/>
                    </a:cubicBezTo>
                    <a:cubicBezTo>
                      <a:pt x="315" y="1283"/>
                      <a:pt x="350" y="1287"/>
                      <a:pt x="392" y="1287"/>
                    </a:cubicBezTo>
                    <a:cubicBezTo>
                      <a:pt x="462" y="1287"/>
                      <a:pt x="551" y="1276"/>
                      <a:pt x="578" y="1276"/>
                    </a:cubicBezTo>
                    <a:cubicBezTo>
                      <a:pt x="682" y="1276"/>
                      <a:pt x="781" y="1276"/>
                      <a:pt x="885" y="1287"/>
                    </a:cubicBezTo>
                    <a:cubicBezTo>
                      <a:pt x="776" y="1314"/>
                      <a:pt x="661" y="1347"/>
                      <a:pt x="546" y="1380"/>
                    </a:cubicBezTo>
                    <a:cubicBezTo>
                      <a:pt x="491" y="1396"/>
                      <a:pt x="299" y="1413"/>
                      <a:pt x="266" y="1473"/>
                    </a:cubicBezTo>
                    <a:cubicBezTo>
                      <a:pt x="242" y="1516"/>
                      <a:pt x="258" y="1530"/>
                      <a:pt x="290" y="1530"/>
                    </a:cubicBezTo>
                    <a:cubicBezTo>
                      <a:pt x="345" y="1530"/>
                      <a:pt x="445" y="1489"/>
                      <a:pt x="469" y="1478"/>
                    </a:cubicBezTo>
                    <a:cubicBezTo>
                      <a:pt x="595" y="1446"/>
                      <a:pt x="715" y="1402"/>
                      <a:pt x="841" y="1374"/>
                    </a:cubicBezTo>
                    <a:lnTo>
                      <a:pt x="841" y="1374"/>
                    </a:lnTo>
                    <a:cubicBezTo>
                      <a:pt x="743" y="1435"/>
                      <a:pt x="639" y="1500"/>
                      <a:pt x="535" y="1555"/>
                    </a:cubicBezTo>
                    <a:cubicBezTo>
                      <a:pt x="447" y="1588"/>
                      <a:pt x="365" y="1643"/>
                      <a:pt x="288" y="1703"/>
                    </a:cubicBezTo>
                    <a:cubicBezTo>
                      <a:pt x="251" y="1744"/>
                      <a:pt x="252" y="1758"/>
                      <a:pt x="269" y="1758"/>
                    </a:cubicBezTo>
                    <a:cubicBezTo>
                      <a:pt x="302" y="1758"/>
                      <a:pt x="391" y="1712"/>
                      <a:pt x="420" y="1697"/>
                    </a:cubicBezTo>
                    <a:cubicBezTo>
                      <a:pt x="535" y="1643"/>
                      <a:pt x="644" y="1588"/>
                      <a:pt x="754" y="1522"/>
                    </a:cubicBezTo>
                    <a:lnTo>
                      <a:pt x="754" y="1522"/>
                    </a:lnTo>
                    <a:cubicBezTo>
                      <a:pt x="672" y="1577"/>
                      <a:pt x="611" y="1654"/>
                      <a:pt x="573" y="1741"/>
                    </a:cubicBezTo>
                    <a:cubicBezTo>
                      <a:pt x="559" y="1765"/>
                      <a:pt x="473" y="1939"/>
                      <a:pt x="518" y="1939"/>
                    </a:cubicBezTo>
                    <a:cubicBezTo>
                      <a:pt x="524" y="1939"/>
                      <a:pt x="533" y="1936"/>
                      <a:pt x="546" y="1927"/>
                    </a:cubicBezTo>
                    <a:cubicBezTo>
                      <a:pt x="584" y="1900"/>
                      <a:pt x="622" y="1763"/>
                      <a:pt x="661" y="1719"/>
                    </a:cubicBezTo>
                    <a:cubicBezTo>
                      <a:pt x="713" y="1651"/>
                      <a:pt x="795" y="1603"/>
                      <a:pt x="850" y="1532"/>
                    </a:cubicBezTo>
                    <a:lnTo>
                      <a:pt x="850" y="1532"/>
                    </a:lnTo>
                    <a:cubicBezTo>
                      <a:pt x="771" y="1639"/>
                      <a:pt x="702" y="1756"/>
                      <a:pt x="639" y="1873"/>
                    </a:cubicBezTo>
                    <a:cubicBezTo>
                      <a:pt x="615" y="1911"/>
                      <a:pt x="527" y="2056"/>
                      <a:pt x="585" y="2056"/>
                    </a:cubicBezTo>
                    <a:cubicBezTo>
                      <a:pt x="593" y="2056"/>
                      <a:pt x="603" y="2054"/>
                      <a:pt x="617" y="2048"/>
                    </a:cubicBezTo>
                    <a:cubicBezTo>
                      <a:pt x="677" y="2026"/>
                      <a:pt x="754" y="1829"/>
                      <a:pt x="792" y="1769"/>
                    </a:cubicBezTo>
                    <a:cubicBezTo>
                      <a:pt x="863" y="1643"/>
                      <a:pt x="934" y="1517"/>
                      <a:pt x="1016" y="1396"/>
                    </a:cubicBezTo>
                    <a:lnTo>
                      <a:pt x="1016" y="1396"/>
                    </a:lnTo>
                    <a:cubicBezTo>
                      <a:pt x="1033" y="1478"/>
                      <a:pt x="973" y="1604"/>
                      <a:pt x="956" y="1686"/>
                    </a:cubicBezTo>
                    <a:cubicBezTo>
                      <a:pt x="929" y="1790"/>
                      <a:pt x="912" y="1900"/>
                      <a:pt x="907" y="2009"/>
                    </a:cubicBezTo>
                    <a:cubicBezTo>
                      <a:pt x="912" y="2108"/>
                      <a:pt x="907" y="2206"/>
                      <a:pt x="896" y="2310"/>
                    </a:cubicBezTo>
                    <a:cubicBezTo>
                      <a:pt x="891" y="2337"/>
                      <a:pt x="848" y="2634"/>
                      <a:pt x="893" y="2634"/>
                    </a:cubicBezTo>
                    <a:cubicBezTo>
                      <a:pt x="894" y="2634"/>
                      <a:pt x="895" y="2634"/>
                      <a:pt x="896" y="2633"/>
                    </a:cubicBezTo>
                    <a:cubicBezTo>
                      <a:pt x="934" y="2250"/>
                      <a:pt x="945" y="1840"/>
                      <a:pt x="1071" y="1478"/>
                    </a:cubicBezTo>
                    <a:cubicBezTo>
                      <a:pt x="1088" y="1604"/>
                      <a:pt x="1104" y="1730"/>
                      <a:pt x="1120" y="1856"/>
                    </a:cubicBezTo>
                    <a:cubicBezTo>
                      <a:pt x="1126" y="1922"/>
                      <a:pt x="1131" y="1988"/>
                      <a:pt x="1137" y="2048"/>
                    </a:cubicBezTo>
                    <a:cubicBezTo>
                      <a:pt x="1137" y="2073"/>
                      <a:pt x="1132" y="2188"/>
                      <a:pt x="1160" y="2188"/>
                    </a:cubicBezTo>
                    <a:cubicBezTo>
                      <a:pt x="1163" y="2188"/>
                      <a:pt x="1166" y="2187"/>
                      <a:pt x="1170" y="2185"/>
                    </a:cubicBezTo>
                    <a:cubicBezTo>
                      <a:pt x="1208" y="2163"/>
                      <a:pt x="1153" y="1867"/>
                      <a:pt x="1148" y="1823"/>
                    </a:cubicBezTo>
                    <a:lnTo>
                      <a:pt x="1109" y="1424"/>
                    </a:lnTo>
                    <a:lnTo>
                      <a:pt x="1109" y="1424"/>
                    </a:lnTo>
                    <a:cubicBezTo>
                      <a:pt x="1202" y="1566"/>
                      <a:pt x="1241" y="1747"/>
                      <a:pt x="1290" y="1905"/>
                    </a:cubicBezTo>
                    <a:lnTo>
                      <a:pt x="1361" y="2146"/>
                    </a:lnTo>
                    <a:cubicBezTo>
                      <a:pt x="1371" y="2171"/>
                      <a:pt x="1402" y="2341"/>
                      <a:pt x="1451" y="2341"/>
                    </a:cubicBezTo>
                    <a:cubicBezTo>
                      <a:pt x="1457" y="2341"/>
                      <a:pt x="1464" y="2339"/>
                      <a:pt x="1471" y="2332"/>
                    </a:cubicBezTo>
                    <a:cubicBezTo>
                      <a:pt x="1405" y="2234"/>
                      <a:pt x="1389" y="2092"/>
                      <a:pt x="1350" y="1982"/>
                    </a:cubicBezTo>
                    <a:cubicBezTo>
                      <a:pt x="1306" y="1834"/>
                      <a:pt x="1268" y="1686"/>
                      <a:pt x="1224" y="1539"/>
                    </a:cubicBezTo>
                    <a:lnTo>
                      <a:pt x="1224" y="1539"/>
                    </a:lnTo>
                    <a:cubicBezTo>
                      <a:pt x="1328" y="1676"/>
                      <a:pt x="1427" y="1823"/>
                      <a:pt x="1531" y="1966"/>
                    </a:cubicBezTo>
                    <a:cubicBezTo>
                      <a:pt x="1564" y="2009"/>
                      <a:pt x="1712" y="2305"/>
                      <a:pt x="1750" y="2305"/>
                    </a:cubicBezTo>
                    <a:cubicBezTo>
                      <a:pt x="1751" y="2305"/>
                      <a:pt x="1751" y="2305"/>
                      <a:pt x="1752" y="2305"/>
                    </a:cubicBezTo>
                    <a:cubicBezTo>
                      <a:pt x="1790" y="2305"/>
                      <a:pt x="1700" y="2157"/>
                      <a:pt x="1690" y="2141"/>
                    </a:cubicBezTo>
                    <a:cubicBezTo>
                      <a:pt x="1646" y="2075"/>
                      <a:pt x="1608" y="1998"/>
                      <a:pt x="1569" y="1927"/>
                    </a:cubicBezTo>
                    <a:cubicBezTo>
                      <a:pt x="1471" y="1769"/>
                      <a:pt x="1361" y="1621"/>
                      <a:pt x="1246" y="1478"/>
                    </a:cubicBezTo>
                    <a:lnTo>
                      <a:pt x="1246" y="1478"/>
                    </a:lnTo>
                    <a:cubicBezTo>
                      <a:pt x="1296" y="1522"/>
                      <a:pt x="1345" y="1566"/>
                      <a:pt x="1394" y="1615"/>
                    </a:cubicBezTo>
                    <a:cubicBezTo>
                      <a:pt x="1432" y="1648"/>
                      <a:pt x="1493" y="1741"/>
                      <a:pt x="1547" y="1741"/>
                    </a:cubicBezTo>
                    <a:cubicBezTo>
                      <a:pt x="1629" y="1741"/>
                      <a:pt x="1586" y="1686"/>
                      <a:pt x="1547" y="1648"/>
                    </a:cubicBezTo>
                    <a:cubicBezTo>
                      <a:pt x="1476" y="1588"/>
                      <a:pt x="1416" y="1522"/>
                      <a:pt x="1339" y="1468"/>
                    </a:cubicBezTo>
                    <a:lnTo>
                      <a:pt x="1339" y="1468"/>
                    </a:lnTo>
                    <a:cubicBezTo>
                      <a:pt x="1520" y="1588"/>
                      <a:pt x="1706" y="1697"/>
                      <a:pt x="1903" y="1785"/>
                    </a:cubicBezTo>
                    <a:cubicBezTo>
                      <a:pt x="1991" y="1840"/>
                      <a:pt x="2084" y="1884"/>
                      <a:pt x="2182" y="1916"/>
                    </a:cubicBezTo>
                    <a:cubicBezTo>
                      <a:pt x="2211" y="1925"/>
                      <a:pt x="2221" y="1934"/>
                      <a:pt x="2230" y="1934"/>
                    </a:cubicBezTo>
                    <a:cubicBezTo>
                      <a:pt x="2237" y="1934"/>
                      <a:pt x="2243" y="1926"/>
                      <a:pt x="2259" y="1905"/>
                    </a:cubicBezTo>
                    <a:cubicBezTo>
                      <a:pt x="2270" y="1884"/>
                      <a:pt x="2297" y="1894"/>
                      <a:pt x="2275" y="1862"/>
                    </a:cubicBezTo>
                    <a:cubicBezTo>
                      <a:pt x="2138" y="1774"/>
                      <a:pt x="1974" y="1719"/>
                      <a:pt x="1826" y="1643"/>
                    </a:cubicBezTo>
                    <a:cubicBezTo>
                      <a:pt x="1679" y="1561"/>
                      <a:pt x="1531" y="1478"/>
                      <a:pt x="1383" y="1402"/>
                    </a:cubicBezTo>
                    <a:lnTo>
                      <a:pt x="1383" y="1402"/>
                    </a:lnTo>
                    <a:cubicBezTo>
                      <a:pt x="1428" y="1422"/>
                      <a:pt x="1583" y="1505"/>
                      <a:pt x="1676" y="1505"/>
                    </a:cubicBezTo>
                    <a:cubicBezTo>
                      <a:pt x="1709" y="1505"/>
                      <a:pt x="1734" y="1495"/>
                      <a:pt x="1744" y="1468"/>
                    </a:cubicBezTo>
                    <a:cubicBezTo>
                      <a:pt x="1646" y="1429"/>
                      <a:pt x="1547" y="1391"/>
                      <a:pt x="1443" y="1358"/>
                    </a:cubicBezTo>
                    <a:cubicBezTo>
                      <a:pt x="1443" y="1357"/>
                      <a:pt x="1446" y="1357"/>
                      <a:pt x="1452" y="1357"/>
                    </a:cubicBezTo>
                    <a:cubicBezTo>
                      <a:pt x="1496" y="1357"/>
                      <a:pt x="1699" y="1375"/>
                      <a:pt x="1728" y="1380"/>
                    </a:cubicBezTo>
                    <a:cubicBezTo>
                      <a:pt x="1816" y="1385"/>
                      <a:pt x="1903" y="1396"/>
                      <a:pt x="2002" y="1396"/>
                    </a:cubicBezTo>
                    <a:cubicBezTo>
                      <a:pt x="2015" y="1396"/>
                      <a:pt x="2051" y="1405"/>
                      <a:pt x="2079" y="1405"/>
                    </a:cubicBezTo>
                    <a:cubicBezTo>
                      <a:pt x="2107" y="1405"/>
                      <a:pt x="2128" y="1396"/>
                      <a:pt x="2111" y="1364"/>
                    </a:cubicBezTo>
                    <a:cubicBezTo>
                      <a:pt x="2073" y="1303"/>
                      <a:pt x="1761" y="1320"/>
                      <a:pt x="1690" y="1314"/>
                    </a:cubicBezTo>
                    <a:cubicBezTo>
                      <a:pt x="1669" y="1312"/>
                      <a:pt x="1647" y="1312"/>
                      <a:pt x="1623" y="1312"/>
                    </a:cubicBezTo>
                    <a:cubicBezTo>
                      <a:pt x="1581" y="1312"/>
                      <a:pt x="1535" y="1314"/>
                      <a:pt x="1490" y="1314"/>
                    </a:cubicBezTo>
                    <a:cubicBezTo>
                      <a:pt x="1410" y="1314"/>
                      <a:pt x="1331" y="1308"/>
                      <a:pt x="1279" y="1276"/>
                    </a:cubicBezTo>
                    <a:cubicBezTo>
                      <a:pt x="1345" y="1265"/>
                      <a:pt x="2040" y="1188"/>
                      <a:pt x="2018" y="1117"/>
                    </a:cubicBezTo>
                    <a:lnTo>
                      <a:pt x="2018" y="1117"/>
                    </a:lnTo>
                    <a:cubicBezTo>
                      <a:pt x="1733" y="1177"/>
                      <a:pt x="1438" y="1221"/>
                      <a:pt x="1148" y="1249"/>
                    </a:cubicBezTo>
                    <a:cubicBezTo>
                      <a:pt x="1181" y="1183"/>
                      <a:pt x="1285" y="1156"/>
                      <a:pt x="1345" y="1123"/>
                    </a:cubicBezTo>
                    <a:cubicBezTo>
                      <a:pt x="1427" y="1079"/>
                      <a:pt x="1514" y="1035"/>
                      <a:pt x="1597" y="997"/>
                    </a:cubicBezTo>
                    <a:cubicBezTo>
                      <a:pt x="1651" y="969"/>
                      <a:pt x="2078" y="794"/>
                      <a:pt x="2040" y="734"/>
                    </a:cubicBezTo>
                    <a:lnTo>
                      <a:pt x="2040" y="734"/>
                    </a:lnTo>
                    <a:cubicBezTo>
                      <a:pt x="1799" y="871"/>
                      <a:pt x="1547" y="975"/>
                      <a:pt x="1301" y="1090"/>
                    </a:cubicBezTo>
                    <a:cubicBezTo>
                      <a:pt x="1438" y="953"/>
                      <a:pt x="1586" y="827"/>
                      <a:pt x="1717" y="685"/>
                    </a:cubicBezTo>
                    <a:cubicBezTo>
                      <a:pt x="1826" y="559"/>
                      <a:pt x="1947" y="455"/>
                      <a:pt x="2062" y="313"/>
                    </a:cubicBezTo>
                    <a:cubicBezTo>
                      <a:pt x="2058" y="308"/>
                      <a:pt x="2053" y="306"/>
                      <a:pt x="2047" y="306"/>
                    </a:cubicBezTo>
                    <a:cubicBezTo>
                      <a:pt x="1979" y="306"/>
                      <a:pt x="1769" y="568"/>
                      <a:pt x="1739" y="603"/>
                    </a:cubicBezTo>
                    <a:cubicBezTo>
                      <a:pt x="1591" y="761"/>
                      <a:pt x="1438" y="909"/>
                      <a:pt x="1274" y="1041"/>
                    </a:cubicBezTo>
                    <a:cubicBezTo>
                      <a:pt x="1317" y="958"/>
                      <a:pt x="1372" y="876"/>
                      <a:pt x="1432" y="800"/>
                    </a:cubicBezTo>
                    <a:cubicBezTo>
                      <a:pt x="1430" y="797"/>
                      <a:pt x="1428" y="796"/>
                      <a:pt x="1425" y="796"/>
                    </a:cubicBezTo>
                    <a:cubicBezTo>
                      <a:pt x="1374" y="796"/>
                      <a:pt x="1174" y="1108"/>
                      <a:pt x="1153" y="1134"/>
                    </a:cubicBezTo>
                    <a:cubicBezTo>
                      <a:pt x="1290" y="833"/>
                      <a:pt x="1328" y="482"/>
                      <a:pt x="1476" y="192"/>
                    </a:cubicBezTo>
                    <a:cubicBezTo>
                      <a:pt x="1474" y="192"/>
                      <a:pt x="1472" y="192"/>
                      <a:pt x="1470" y="192"/>
                    </a:cubicBezTo>
                    <a:cubicBezTo>
                      <a:pt x="1386" y="192"/>
                      <a:pt x="1333" y="511"/>
                      <a:pt x="1312" y="570"/>
                    </a:cubicBezTo>
                    <a:cubicBezTo>
                      <a:pt x="1257" y="767"/>
                      <a:pt x="1186" y="958"/>
                      <a:pt x="1109" y="1145"/>
                    </a:cubicBezTo>
                    <a:cubicBezTo>
                      <a:pt x="1082" y="1062"/>
                      <a:pt x="1126" y="942"/>
                      <a:pt x="1137" y="855"/>
                    </a:cubicBezTo>
                    <a:cubicBezTo>
                      <a:pt x="1164" y="756"/>
                      <a:pt x="1175" y="652"/>
                      <a:pt x="1175" y="543"/>
                    </a:cubicBezTo>
                    <a:cubicBezTo>
                      <a:pt x="1171" y="507"/>
                      <a:pt x="1166" y="493"/>
                      <a:pt x="1162" y="493"/>
                    </a:cubicBezTo>
                    <a:cubicBezTo>
                      <a:pt x="1149" y="493"/>
                      <a:pt x="1135" y="615"/>
                      <a:pt x="1131" y="652"/>
                    </a:cubicBezTo>
                    <a:cubicBezTo>
                      <a:pt x="1115" y="761"/>
                      <a:pt x="1093" y="865"/>
                      <a:pt x="1066" y="969"/>
                    </a:cubicBezTo>
                    <a:lnTo>
                      <a:pt x="10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8" name="Google Shape;11638;p38"/>
              <p:cNvSpPr/>
              <p:nvPr/>
            </p:nvSpPr>
            <p:spPr>
              <a:xfrm>
                <a:off x="611712" y="4014833"/>
                <a:ext cx="573240" cy="5300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077" extrusionOk="0">
                    <a:moveTo>
                      <a:pt x="1615" y="1662"/>
                    </a:moveTo>
                    <a:lnTo>
                      <a:pt x="1615" y="1667"/>
                    </a:lnTo>
                    <a:lnTo>
                      <a:pt x="1609" y="1662"/>
                    </a:lnTo>
                    <a:close/>
                    <a:moveTo>
                      <a:pt x="1320" y="0"/>
                    </a:moveTo>
                    <a:cubicBezTo>
                      <a:pt x="1308" y="0"/>
                      <a:pt x="1301" y="14"/>
                      <a:pt x="1297" y="36"/>
                    </a:cubicBezTo>
                    <a:cubicBezTo>
                      <a:pt x="1275" y="173"/>
                      <a:pt x="1248" y="310"/>
                      <a:pt x="1226" y="447"/>
                    </a:cubicBezTo>
                    <a:cubicBezTo>
                      <a:pt x="1199" y="638"/>
                      <a:pt x="1193" y="830"/>
                      <a:pt x="1215" y="1022"/>
                    </a:cubicBezTo>
                    <a:cubicBezTo>
                      <a:pt x="1210" y="1005"/>
                      <a:pt x="1204" y="994"/>
                      <a:pt x="1193" y="983"/>
                    </a:cubicBezTo>
                    <a:cubicBezTo>
                      <a:pt x="1155" y="923"/>
                      <a:pt x="750" y="710"/>
                      <a:pt x="608" y="677"/>
                    </a:cubicBezTo>
                    <a:cubicBezTo>
                      <a:pt x="493" y="649"/>
                      <a:pt x="375" y="637"/>
                      <a:pt x="259" y="637"/>
                    </a:cubicBezTo>
                    <a:cubicBezTo>
                      <a:pt x="236" y="637"/>
                      <a:pt x="214" y="637"/>
                      <a:pt x="192" y="638"/>
                    </a:cubicBezTo>
                    <a:cubicBezTo>
                      <a:pt x="148" y="638"/>
                      <a:pt x="142" y="655"/>
                      <a:pt x="170" y="688"/>
                    </a:cubicBezTo>
                    <a:cubicBezTo>
                      <a:pt x="257" y="808"/>
                      <a:pt x="339" y="928"/>
                      <a:pt x="427" y="1043"/>
                    </a:cubicBezTo>
                    <a:cubicBezTo>
                      <a:pt x="547" y="1202"/>
                      <a:pt x="690" y="1350"/>
                      <a:pt x="843" y="1476"/>
                    </a:cubicBezTo>
                    <a:cubicBezTo>
                      <a:pt x="854" y="1481"/>
                      <a:pt x="870" y="1487"/>
                      <a:pt x="887" y="1492"/>
                    </a:cubicBezTo>
                    <a:cubicBezTo>
                      <a:pt x="884" y="1492"/>
                      <a:pt x="882" y="1492"/>
                      <a:pt x="879" y="1492"/>
                    </a:cubicBezTo>
                    <a:cubicBezTo>
                      <a:pt x="789" y="1492"/>
                      <a:pt x="402" y="1643"/>
                      <a:pt x="301" y="1722"/>
                    </a:cubicBezTo>
                    <a:cubicBezTo>
                      <a:pt x="197" y="1804"/>
                      <a:pt x="104" y="1903"/>
                      <a:pt x="22" y="2012"/>
                    </a:cubicBezTo>
                    <a:cubicBezTo>
                      <a:pt x="0" y="2045"/>
                      <a:pt x="11" y="2056"/>
                      <a:pt x="49" y="2061"/>
                    </a:cubicBezTo>
                    <a:cubicBezTo>
                      <a:pt x="192" y="2078"/>
                      <a:pt x="334" y="2100"/>
                      <a:pt x="476" y="2116"/>
                    </a:cubicBezTo>
                    <a:cubicBezTo>
                      <a:pt x="558" y="2123"/>
                      <a:pt x="639" y="2127"/>
                      <a:pt x="721" y="2127"/>
                    </a:cubicBezTo>
                    <a:cubicBezTo>
                      <a:pt x="836" y="2127"/>
                      <a:pt x="950" y="2119"/>
                      <a:pt x="1062" y="2100"/>
                    </a:cubicBezTo>
                    <a:cubicBezTo>
                      <a:pt x="1062" y="2100"/>
                      <a:pt x="1067" y="2100"/>
                      <a:pt x="1078" y="2094"/>
                    </a:cubicBezTo>
                    <a:lnTo>
                      <a:pt x="1078" y="2094"/>
                    </a:lnTo>
                    <a:cubicBezTo>
                      <a:pt x="996" y="2264"/>
                      <a:pt x="942" y="2445"/>
                      <a:pt x="909" y="2631"/>
                    </a:cubicBezTo>
                    <a:cubicBezTo>
                      <a:pt x="903" y="2768"/>
                      <a:pt x="914" y="2904"/>
                      <a:pt x="942" y="3041"/>
                    </a:cubicBezTo>
                    <a:cubicBezTo>
                      <a:pt x="948" y="3066"/>
                      <a:pt x="955" y="3077"/>
                      <a:pt x="967" y="3077"/>
                    </a:cubicBezTo>
                    <a:cubicBezTo>
                      <a:pt x="976" y="3077"/>
                      <a:pt x="987" y="3070"/>
                      <a:pt x="1002" y="3058"/>
                    </a:cubicBezTo>
                    <a:cubicBezTo>
                      <a:pt x="1100" y="2970"/>
                      <a:pt x="1210" y="2883"/>
                      <a:pt x="1314" y="2789"/>
                    </a:cubicBezTo>
                    <a:cubicBezTo>
                      <a:pt x="1451" y="2669"/>
                      <a:pt x="1571" y="2521"/>
                      <a:pt x="1675" y="2363"/>
                    </a:cubicBezTo>
                    <a:cubicBezTo>
                      <a:pt x="1686" y="2319"/>
                      <a:pt x="1691" y="2275"/>
                      <a:pt x="1697" y="2231"/>
                    </a:cubicBezTo>
                    <a:lnTo>
                      <a:pt x="1708" y="2319"/>
                    </a:lnTo>
                    <a:cubicBezTo>
                      <a:pt x="1724" y="2390"/>
                      <a:pt x="2020" y="2740"/>
                      <a:pt x="2140" y="2822"/>
                    </a:cubicBezTo>
                    <a:cubicBezTo>
                      <a:pt x="2255" y="2904"/>
                      <a:pt x="2381" y="2970"/>
                      <a:pt x="2518" y="3025"/>
                    </a:cubicBezTo>
                    <a:cubicBezTo>
                      <a:pt x="2529" y="3029"/>
                      <a:pt x="2538" y="3031"/>
                      <a:pt x="2545" y="3031"/>
                    </a:cubicBezTo>
                    <a:cubicBezTo>
                      <a:pt x="2563" y="3031"/>
                      <a:pt x="2564" y="3015"/>
                      <a:pt x="2556" y="2987"/>
                    </a:cubicBezTo>
                    <a:cubicBezTo>
                      <a:pt x="2523" y="2850"/>
                      <a:pt x="2496" y="2707"/>
                      <a:pt x="2458" y="2571"/>
                    </a:cubicBezTo>
                    <a:cubicBezTo>
                      <a:pt x="2408" y="2379"/>
                      <a:pt x="2332" y="2193"/>
                      <a:pt x="2239" y="2023"/>
                    </a:cubicBezTo>
                    <a:cubicBezTo>
                      <a:pt x="2239" y="2023"/>
                      <a:pt x="2228" y="2007"/>
                      <a:pt x="2206" y="1985"/>
                    </a:cubicBezTo>
                    <a:lnTo>
                      <a:pt x="2206" y="1985"/>
                    </a:lnTo>
                    <a:lnTo>
                      <a:pt x="2304" y="2040"/>
                    </a:lnTo>
                    <a:cubicBezTo>
                      <a:pt x="2318" y="2045"/>
                      <a:pt x="2350" y="2048"/>
                      <a:pt x="2391" y="2048"/>
                    </a:cubicBezTo>
                    <a:cubicBezTo>
                      <a:pt x="2545" y="2048"/>
                      <a:pt x="2840" y="2013"/>
                      <a:pt x="2939" y="1974"/>
                    </a:cubicBezTo>
                    <a:cubicBezTo>
                      <a:pt x="3065" y="1925"/>
                      <a:pt x="3186" y="1859"/>
                      <a:pt x="3290" y="1777"/>
                    </a:cubicBezTo>
                    <a:cubicBezTo>
                      <a:pt x="3328" y="1750"/>
                      <a:pt x="3317" y="1739"/>
                      <a:pt x="3279" y="1722"/>
                    </a:cubicBezTo>
                    <a:cubicBezTo>
                      <a:pt x="3142" y="1667"/>
                      <a:pt x="3011" y="1607"/>
                      <a:pt x="2874" y="1558"/>
                    </a:cubicBezTo>
                    <a:cubicBezTo>
                      <a:pt x="2688" y="1487"/>
                      <a:pt x="2496" y="1438"/>
                      <a:pt x="2299" y="1416"/>
                    </a:cubicBezTo>
                    <a:cubicBezTo>
                      <a:pt x="2277" y="1416"/>
                      <a:pt x="2261" y="1421"/>
                      <a:pt x="2239" y="1427"/>
                    </a:cubicBezTo>
                    <a:lnTo>
                      <a:pt x="2321" y="1394"/>
                    </a:lnTo>
                    <a:cubicBezTo>
                      <a:pt x="2381" y="1361"/>
                      <a:pt x="2600" y="994"/>
                      <a:pt x="2633" y="857"/>
                    </a:cubicBezTo>
                    <a:cubicBezTo>
                      <a:pt x="2666" y="726"/>
                      <a:pt x="2682" y="589"/>
                      <a:pt x="2677" y="452"/>
                    </a:cubicBezTo>
                    <a:cubicBezTo>
                      <a:pt x="2677" y="425"/>
                      <a:pt x="2670" y="412"/>
                      <a:pt x="2657" y="412"/>
                    </a:cubicBezTo>
                    <a:cubicBezTo>
                      <a:pt x="2650" y="412"/>
                      <a:pt x="2640" y="417"/>
                      <a:pt x="2627" y="425"/>
                    </a:cubicBezTo>
                    <a:cubicBezTo>
                      <a:pt x="2507" y="496"/>
                      <a:pt x="2381" y="556"/>
                      <a:pt x="2266" y="633"/>
                    </a:cubicBezTo>
                    <a:cubicBezTo>
                      <a:pt x="2107" y="720"/>
                      <a:pt x="1960" y="835"/>
                      <a:pt x="1834" y="967"/>
                    </a:cubicBezTo>
                    <a:lnTo>
                      <a:pt x="1834" y="956"/>
                    </a:lnTo>
                    <a:cubicBezTo>
                      <a:pt x="1850" y="890"/>
                      <a:pt x="1708" y="463"/>
                      <a:pt x="1631" y="343"/>
                    </a:cubicBezTo>
                    <a:cubicBezTo>
                      <a:pt x="1549" y="222"/>
                      <a:pt x="1456" y="113"/>
                      <a:pt x="1352" y="20"/>
                    </a:cubicBezTo>
                    <a:cubicBezTo>
                      <a:pt x="1339" y="7"/>
                      <a:pt x="1328" y="0"/>
                      <a:pt x="1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9" name="Google Shape;11639;p38"/>
              <p:cNvSpPr/>
              <p:nvPr/>
            </p:nvSpPr>
            <p:spPr>
              <a:xfrm>
                <a:off x="719193" y="4138852"/>
                <a:ext cx="333988" cy="284213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650" extrusionOk="0">
                    <a:moveTo>
                      <a:pt x="394" y="0"/>
                    </a:moveTo>
                    <a:lnTo>
                      <a:pt x="394" y="0"/>
                    </a:lnTo>
                    <a:cubicBezTo>
                      <a:pt x="345" y="22"/>
                      <a:pt x="536" y="269"/>
                      <a:pt x="558" y="302"/>
                    </a:cubicBezTo>
                    <a:cubicBezTo>
                      <a:pt x="657" y="444"/>
                      <a:pt x="744" y="586"/>
                      <a:pt x="821" y="739"/>
                    </a:cubicBezTo>
                    <a:cubicBezTo>
                      <a:pt x="761" y="690"/>
                      <a:pt x="712" y="635"/>
                      <a:pt x="662" y="575"/>
                    </a:cubicBezTo>
                    <a:lnTo>
                      <a:pt x="662" y="575"/>
                    </a:lnTo>
                    <a:cubicBezTo>
                      <a:pt x="624" y="592"/>
                      <a:pt x="848" y="827"/>
                      <a:pt x="865" y="849"/>
                    </a:cubicBezTo>
                    <a:cubicBezTo>
                      <a:pt x="668" y="685"/>
                      <a:pt x="416" y="592"/>
                      <a:pt x="219" y="422"/>
                    </a:cubicBezTo>
                    <a:lnTo>
                      <a:pt x="219" y="422"/>
                    </a:lnTo>
                    <a:cubicBezTo>
                      <a:pt x="192" y="488"/>
                      <a:pt x="432" y="592"/>
                      <a:pt x="476" y="619"/>
                    </a:cubicBezTo>
                    <a:cubicBezTo>
                      <a:pt x="613" y="701"/>
                      <a:pt x="744" y="789"/>
                      <a:pt x="870" y="882"/>
                    </a:cubicBezTo>
                    <a:cubicBezTo>
                      <a:pt x="867" y="882"/>
                      <a:pt x="864" y="882"/>
                      <a:pt x="861" y="882"/>
                    </a:cubicBezTo>
                    <a:cubicBezTo>
                      <a:pt x="796" y="882"/>
                      <a:pt x="714" y="831"/>
                      <a:pt x="657" y="805"/>
                    </a:cubicBezTo>
                    <a:cubicBezTo>
                      <a:pt x="586" y="767"/>
                      <a:pt x="515" y="739"/>
                      <a:pt x="432" y="723"/>
                    </a:cubicBezTo>
                    <a:cubicBezTo>
                      <a:pt x="418" y="721"/>
                      <a:pt x="409" y="720"/>
                      <a:pt x="402" y="720"/>
                    </a:cubicBezTo>
                    <a:cubicBezTo>
                      <a:pt x="359" y="720"/>
                      <a:pt x="476" y="763"/>
                      <a:pt x="509" y="778"/>
                    </a:cubicBezTo>
                    <a:cubicBezTo>
                      <a:pt x="586" y="805"/>
                      <a:pt x="657" y="843"/>
                      <a:pt x="734" y="882"/>
                    </a:cubicBezTo>
                    <a:lnTo>
                      <a:pt x="11" y="745"/>
                    </a:lnTo>
                    <a:lnTo>
                      <a:pt x="11" y="745"/>
                    </a:lnTo>
                    <a:cubicBezTo>
                      <a:pt x="0" y="794"/>
                      <a:pt x="619" y="904"/>
                      <a:pt x="690" y="915"/>
                    </a:cubicBezTo>
                    <a:cubicBezTo>
                      <a:pt x="666" y="913"/>
                      <a:pt x="643" y="912"/>
                      <a:pt x="619" y="912"/>
                    </a:cubicBezTo>
                    <a:cubicBezTo>
                      <a:pt x="555" y="912"/>
                      <a:pt x="491" y="917"/>
                      <a:pt x="427" y="926"/>
                    </a:cubicBezTo>
                    <a:cubicBezTo>
                      <a:pt x="394" y="926"/>
                      <a:pt x="186" y="958"/>
                      <a:pt x="312" y="997"/>
                    </a:cubicBezTo>
                    <a:cubicBezTo>
                      <a:pt x="322" y="999"/>
                      <a:pt x="332" y="1000"/>
                      <a:pt x="344" y="1000"/>
                    </a:cubicBezTo>
                    <a:cubicBezTo>
                      <a:pt x="406" y="1000"/>
                      <a:pt x="492" y="969"/>
                      <a:pt x="547" y="969"/>
                    </a:cubicBezTo>
                    <a:cubicBezTo>
                      <a:pt x="588" y="964"/>
                      <a:pt x="631" y="961"/>
                      <a:pt x="673" y="961"/>
                    </a:cubicBezTo>
                    <a:cubicBezTo>
                      <a:pt x="716" y="961"/>
                      <a:pt x="758" y="964"/>
                      <a:pt x="799" y="969"/>
                    </a:cubicBezTo>
                    <a:cubicBezTo>
                      <a:pt x="679" y="997"/>
                      <a:pt x="569" y="1079"/>
                      <a:pt x="449" y="1123"/>
                    </a:cubicBezTo>
                    <a:cubicBezTo>
                      <a:pt x="422" y="1133"/>
                      <a:pt x="164" y="1199"/>
                      <a:pt x="192" y="1237"/>
                    </a:cubicBezTo>
                    <a:cubicBezTo>
                      <a:pt x="195" y="1238"/>
                      <a:pt x="198" y="1238"/>
                      <a:pt x="202" y="1238"/>
                    </a:cubicBezTo>
                    <a:cubicBezTo>
                      <a:pt x="237" y="1238"/>
                      <a:pt x="271" y="1215"/>
                      <a:pt x="301" y="1205"/>
                    </a:cubicBezTo>
                    <a:cubicBezTo>
                      <a:pt x="361" y="1183"/>
                      <a:pt x="422" y="1166"/>
                      <a:pt x="482" y="1144"/>
                    </a:cubicBezTo>
                    <a:cubicBezTo>
                      <a:pt x="597" y="1101"/>
                      <a:pt x="706" y="1051"/>
                      <a:pt x="816" y="991"/>
                    </a:cubicBezTo>
                    <a:lnTo>
                      <a:pt x="816" y="991"/>
                    </a:lnTo>
                    <a:cubicBezTo>
                      <a:pt x="816" y="1024"/>
                      <a:pt x="744" y="1062"/>
                      <a:pt x="723" y="1079"/>
                    </a:cubicBezTo>
                    <a:cubicBezTo>
                      <a:pt x="679" y="1112"/>
                      <a:pt x="646" y="1150"/>
                      <a:pt x="624" y="1194"/>
                    </a:cubicBezTo>
                    <a:cubicBezTo>
                      <a:pt x="615" y="1228"/>
                      <a:pt x="619" y="1241"/>
                      <a:pt x="630" y="1241"/>
                    </a:cubicBezTo>
                    <a:cubicBezTo>
                      <a:pt x="658" y="1241"/>
                      <a:pt x="730" y="1161"/>
                      <a:pt x="750" y="1133"/>
                    </a:cubicBezTo>
                    <a:lnTo>
                      <a:pt x="750" y="1133"/>
                    </a:lnTo>
                    <a:cubicBezTo>
                      <a:pt x="684" y="1232"/>
                      <a:pt x="602" y="1314"/>
                      <a:pt x="542" y="1407"/>
                    </a:cubicBezTo>
                    <a:cubicBezTo>
                      <a:pt x="509" y="1462"/>
                      <a:pt x="476" y="1511"/>
                      <a:pt x="438" y="1555"/>
                    </a:cubicBezTo>
                    <a:cubicBezTo>
                      <a:pt x="424" y="1578"/>
                      <a:pt x="358" y="1649"/>
                      <a:pt x="387" y="1649"/>
                    </a:cubicBezTo>
                    <a:cubicBezTo>
                      <a:pt x="392" y="1649"/>
                      <a:pt x="399" y="1647"/>
                      <a:pt x="411" y="1643"/>
                    </a:cubicBezTo>
                    <a:cubicBezTo>
                      <a:pt x="438" y="1632"/>
                      <a:pt x="487" y="1571"/>
                      <a:pt x="509" y="1549"/>
                    </a:cubicBezTo>
                    <a:cubicBezTo>
                      <a:pt x="547" y="1506"/>
                      <a:pt x="586" y="1462"/>
                      <a:pt x="619" y="1418"/>
                    </a:cubicBezTo>
                    <a:cubicBezTo>
                      <a:pt x="695" y="1314"/>
                      <a:pt x="772" y="1205"/>
                      <a:pt x="843" y="1090"/>
                    </a:cubicBezTo>
                    <a:lnTo>
                      <a:pt x="843" y="1090"/>
                    </a:lnTo>
                    <a:cubicBezTo>
                      <a:pt x="821" y="1133"/>
                      <a:pt x="810" y="1177"/>
                      <a:pt x="794" y="1221"/>
                    </a:cubicBezTo>
                    <a:cubicBezTo>
                      <a:pt x="788" y="1248"/>
                      <a:pt x="750" y="1314"/>
                      <a:pt x="755" y="1341"/>
                    </a:cubicBezTo>
                    <a:cubicBezTo>
                      <a:pt x="762" y="1365"/>
                      <a:pt x="770" y="1375"/>
                      <a:pt x="778" y="1375"/>
                    </a:cubicBezTo>
                    <a:cubicBezTo>
                      <a:pt x="812" y="1375"/>
                      <a:pt x="855" y="1217"/>
                      <a:pt x="859" y="1199"/>
                    </a:cubicBezTo>
                    <a:lnTo>
                      <a:pt x="859" y="1199"/>
                    </a:lnTo>
                    <a:cubicBezTo>
                      <a:pt x="843" y="1265"/>
                      <a:pt x="821" y="1342"/>
                      <a:pt x="810" y="1413"/>
                    </a:cubicBezTo>
                    <a:cubicBezTo>
                      <a:pt x="805" y="1446"/>
                      <a:pt x="788" y="1528"/>
                      <a:pt x="823" y="1528"/>
                    </a:cubicBezTo>
                    <a:cubicBezTo>
                      <a:pt x="828" y="1528"/>
                      <a:pt x="835" y="1526"/>
                      <a:pt x="843" y="1522"/>
                    </a:cubicBezTo>
                    <a:cubicBezTo>
                      <a:pt x="870" y="1506"/>
                      <a:pt x="881" y="1347"/>
                      <a:pt x="887" y="1320"/>
                    </a:cubicBezTo>
                    <a:cubicBezTo>
                      <a:pt x="903" y="1237"/>
                      <a:pt x="914" y="1161"/>
                      <a:pt x="936" y="1084"/>
                    </a:cubicBezTo>
                    <a:cubicBezTo>
                      <a:pt x="941" y="1172"/>
                      <a:pt x="947" y="1265"/>
                      <a:pt x="958" y="1358"/>
                    </a:cubicBezTo>
                    <a:cubicBezTo>
                      <a:pt x="958" y="1407"/>
                      <a:pt x="947" y="1560"/>
                      <a:pt x="985" y="1593"/>
                    </a:cubicBezTo>
                    <a:cubicBezTo>
                      <a:pt x="997" y="1604"/>
                      <a:pt x="1006" y="1609"/>
                      <a:pt x="1013" y="1609"/>
                    </a:cubicBezTo>
                    <a:cubicBezTo>
                      <a:pt x="1051" y="1609"/>
                      <a:pt x="1024" y="1467"/>
                      <a:pt x="1024" y="1435"/>
                    </a:cubicBezTo>
                    <a:cubicBezTo>
                      <a:pt x="1013" y="1336"/>
                      <a:pt x="1002" y="1232"/>
                      <a:pt x="996" y="1128"/>
                    </a:cubicBezTo>
                    <a:lnTo>
                      <a:pt x="996" y="1128"/>
                    </a:lnTo>
                    <a:cubicBezTo>
                      <a:pt x="1029" y="1221"/>
                      <a:pt x="1062" y="1309"/>
                      <a:pt x="1089" y="1396"/>
                    </a:cubicBezTo>
                    <a:cubicBezTo>
                      <a:pt x="1100" y="1473"/>
                      <a:pt x="1128" y="1549"/>
                      <a:pt x="1160" y="1615"/>
                    </a:cubicBezTo>
                    <a:cubicBezTo>
                      <a:pt x="1176" y="1639"/>
                      <a:pt x="1185" y="1649"/>
                      <a:pt x="1191" y="1649"/>
                    </a:cubicBezTo>
                    <a:cubicBezTo>
                      <a:pt x="1210" y="1649"/>
                      <a:pt x="1185" y="1545"/>
                      <a:pt x="1177" y="1511"/>
                    </a:cubicBezTo>
                    <a:cubicBezTo>
                      <a:pt x="1155" y="1418"/>
                      <a:pt x="1128" y="1320"/>
                      <a:pt x="1095" y="1227"/>
                    </a:cubicBezTo>
                    <a:lnTo>
                      <a:pt x="1095" y="1227"/>
                    </a:lnTo>
                    <a:cubicBezTo>
                      <a:pt x="1122" y="1298"/>
                      <a:pt x="1171" y="1358"/>
                      <a:pt x="1232" y="1407"/>
                    </a:cubicBezTo>
                    <a:cubicBezTo>
                      <a:pt x="1244" y="1419"/>
                      <a:pt x="1332" y="1493"/>
                      <a:pt x="1363" y="1493"/>
                    </a:cubicBezTo>
                    <a:cubicBezTo>
                      <a:pt x="1373" y="1493"/>
                      <a:pt x="1377" y="1484"/>
                      <a:pt x="1368" y="1462"/>
                    </a:cubicBezTo>
                    <a:cubicBezTo>
                      <a:pt x="1352" y="1424"/>
                      <a:pt x="1259" y="1369"/>
                      <a:pt x="1232" y="1336"/>
                    </a:cubicBezTo>
                    <a:cubicBezTo>
                      <a:pt x="1188" y="1276"/>
                      <a:pt x="1160" y="1205"/>
                      <a:pt x="1111" y="1144"/>
                    </a:cubicBezTo>
                    <a:lnTo>
                      <a:pt x="1111" y="1144"/>
                    </a:lnTo>
                    <a:cubicBezTo>
                      <a:pt x="1182" y="1227"/>
                      <a:pt x="1259" y="1303"/>
                      <a:pt x="1336" y="1380"/>
                    </a:cubicBezTo>
                    <a:cubicBezTo>
                      <a:pt x="1359" y="1400"/>
                      <a:pt x="1426" y="1465"/>
                      <a:pt x="1455" y="1465"/>
                    </a:cubicBezTo>
                    <a:cubicBezTo>
                      <a:pt x="1466" y="1465"/>
                      <a:pt x="1472" y="1455"/>
                      <a:pt x="1467" y="1429"/>
                    </a:cubicBezTo>
                    <a:cubicBezTo>
                      <a:pt x="1456" y="1374"/>
                      <a:pt x="1325" y="1281"/>
                      <a:pt x="1286" y="1243"/>
                    </a:cubicBezTo>
                    <a:cubicBezTo>
                      <a:pt x="1204" y="1166"/>
                      <a:pt x="1117" y="1084"/>
                      <a:pt x="1045" y="1002"/>
                    </a:cubicBezTo>
                    <a:cubicBezTo>
                      <a:pt x="1106" y="1002"/>
                      <a:pt x="1188" y="1068"/>
                      <a:pt x="1248" y="1101"/>
                    </a:cubicBezTo>
                    <a:cubicBezTo>
                      <a:pt x="1325" y="1139"/>
                      <a:pt x="1401" y="1172"/>
                      <a:pt x="1483" y="1194"/>
                    </a:cubicBezTo>
                    <a:cubicBezTo>
                      <a:pt x="1555" y="1210"/>
                      <a:pt x="1631" y="1232"/>
                      <a:pt x="1702" y="1265"/>
                    </a:cubicBezTo>
                    <a:cubicBezTo>
                      <a:pt x="1720" y="1269"/>
                      <a:pt x="1871" y="1329"/>
                      <a:pt x="1922" y="1329"/>
                    </a:cubicBezTo>
                    <a:cubicBezTo>
                      <a:pt x="1933" y="1329"/>
                      <a:pt x="1939" y="1326"/>
                      <a:pt x="1938" y="1320"/>
                    </a:cubicBezTo>
                    <a:cubicBezTo>
                      <a:pt x="1664" y="1221"/>
                      <a:pt x="1363" y="1133"/>
                      <a:pt x="1111" y="975"/>
                    </a:cubicBezTo>
                    <a:lnTo>
                      <a:pt x="1111" y="975"/>
                    </a:lnTo>
                    <a:cubicBezTo>
                      <a:pt x="1210" y="980"/>
                      <a:pt x="1308" y="991"/>
                      <a:pt x="1401" y="1002"/>
                    </a:cubicBezTo>
                    <a:cubicBezTo>
                      <a:pt x="1451" y="1008"/>
                      <a:pt x="1500" y="1019"/>
                      <a:pt x="1544" y="1024"/>
                    </a:cubicBezTo>
                    <a:cubicBezTo>
                      <a:pt x="1558" y="1024"/>
                      <a:pt x="1607" y="1039"/>
                      <a:pt x="1633" y="1039"/>
                    </a:cubicBezTo>
                    <a:cubicBezTo>
                      <a:pt x="1646" y="1039"/>
                      <a:pt x="1653" y="1035"/>
                      <a:pt x="1648" y="1024"/>
                    </a:cubicBezTo>
                    <a:cubicBezTo>
                      <a:pt x="1637" y="991"/>
                      <a:pt x="1412" y="980"/>
                      <a:pt x="1379" y="975"/>
                    </a:cubicBezTo>
                    <a:lnTo>
                      <a:pt x="1078" y="931"/>
                    </a:lnTo>
                    <a:cubicBezTo>
                      <a:pt x="1204" y="898"/>
                      <a:pt x="1336" y="882"/>
                      <a:pt x="1461" y="882"/>
                    </a:cubicBezTo>
                    <a:lnTo>
                      <a:pt x="1653" y="871"/>
                    </a:lnTo>
                    <a:cubicBezTo>
                      <a:pt x="1657" y="871"/>
                      <a:pt x="1664" y="871"/>
                      <a:pt x="1674" y="871"/>
                    </a:cubicBezTo>
                    <a:cubicBezTo>
                      <a:pt x="1723" y="871"/>
                      <a:pt x="1829" y="867"/>
                      <a:pt x="1806" y="822"/>
                    </a:cubicBezTo>
                    <a:lnTo>
                      <a:pt x="1806" y="822"/>
                    </a:lnTo>
                    <a:cubicBezTo>
                      <a:pt x="1729" y="840"/>
                      <a:pt x="1652" y="850"/>
                      <a:pt x="1575" y="850"/>
                    </a:cubicBezTo>
                    <a:cubicBezTo>
                      <a:pt x="1559" y="850"/>
                      <a:pt x="1543" y="850"/>
                      <a:pt x="1527" y="849"/>
                    </a:cubicBezTo>
                    <a:cubicBezTo>
                      <a:pt x="1412" y="854"/>
                      <a:pt x="1297" y="860"/>
                      <a:pt x="1182" y="865"/>
                    </a:cubicBezTo>
                    <a:cubicBezTo>
                      <a:pt x="1303" y="805"/>
                      <a:pt x="1423" y="756"/>
                      <a:pt x="1544" y="707"/>
                    </a:cubicBezTo>
                    <a:cubicBezTo>
                      <a:pt x="1587" y="690"/>
                      <a:pt x="1817" y="630"/>
                      <a:pt x="1828" y="597"/>
                    </a:cubicBezTo>
                    <a:cubicBezTo>
                      <a:pt x="1831" y="589"/>
                      <a:pt x="1825" y="586"/>
                      <a:pt x="1815" y="586"/>
                    </a:cubicBezTo>
                    <a:cubicBezTo>
                      <a:pt x="1784" y="586"/>
                      <a:pt x="1709" y="615"/>
                      <a:pt x="1697" y="619"/>
                    </a:cubicBezTo>
                    <a:cubicBezTo>
                      <a:pt x="1637" y="635"/>
                      <a:pt x="1576" y="652"/>
                      <a:pt x="1522" y="668"/>
                    </a:cubicBezTo>
                    <a:cubicBezTo>
                      <a:pt x="1390" y="718"/>
                      <a:pt x="1264" y="772"/>
                      <a:pt x="1144" y="838"/>
                    </a:cubicBezTo>
                    <a:cubicBezTo>
                      <a:pt x="1182" y="805"/>
                      <a:pt x="1221" y="772"/>
                      <a:pt x="1264" y="745"/>
                    </a:cubicBezTo>
                    <a:cubicBezTo>
                      <a:pt x="1297" y="723"/>
                      <a:pt x="1374" y="696"/>
                      <a:pt x="1379" y="652"/>
                    </a:cubicBezTo>
                    <a:cubicBezTo>
                      <a:pt x="1385" y="624"/>
                      <a:pt x="1378" y="613"/>
                      <a:pt x="1365" y="613"/>
                    </a:cubicBezTo>
                    <a:cubicBezTo>
                      <a:pt x="1352" y="613"/>
                      <a:pt x="1331" y="626"/>
                      <a:pt x="1314" y="641"/>
                    </a:cubicBezTo>
                    <a:cubicBezTo>
                      <a:pt x="1259" y="679"/>
                      <a:pt x="1199" y="718"/>
                      <a:pt x="1149" y="761"/>
                    </a:cubicBezTo>
                    <a:cubicBezTo>
                      <a:pt x="1264" y="646"/>
                      <a:pt x="1374" y="520"/>
                      <a:pt x="1467" y="384"/>
                    </a:cubicBezTo>
                    <a:cubicBezTo>
                      <a:pt x="1516" y="323"/>
                      <a:pt x="1565" y="263"/>
                      <a:pt x="1604" y="198"/>
                    </a:cubicBezTo>
                    <a:cubicBezTo>
                      <a:pt x="1626" y="159"/>
                      <a:pt x="1637" y="170"/>
                      <a:pt x="1604" y="132"/>
                    </a:cubicBezTo>
                    <a:cubicBezTo>
                      <a:pt x="1591" y="132"/>
                      <a:pt x="1599" y="118"/>
                      <a:pt x="1588" y="118"/>
                    </a:cubicBezTo>
                    <a:cubicBezTo>
                      <a:pt x="1586" y="118"/>
                      <a:pt x="1582" y="119"/>
                      <a:pt x="1576" y="121"/>
                    </a:cubicBezTo>
                    <a:cubicBezTo>
                      <a:pt x="1489" y="214"/>
                      <a:pt x="1423" y="329"/>
                      <a:pt x="1347" y="427"/>
                    </a:cubicBezTo>
                    <a:cubicBezTo>
                      <a:pt x="1264" y="526"/>
                      <a:pt x="1182" y="624"/>
                      <a:pt x="1106" y="723"/>
                    </a:cubicBezTo>
                    <a:cubicBezTo>
                      <a:pt x="1133" y="679"/>
                      <a:pt x="1275" y="504"/>
                      <a:pt x="1204" y="460"/>
                    </a:cubicBezTo>
                    <a:lnTo>
                      <a:pt x="1204" y="460"/>
                    </a:lnTo>
                    <a:cubicBezTo>
                      <a:pt x="1160" y="526"/>
                      <a:pt x="1117" y="592"/>
                      <a:pt x="1078" y="663"/>
                    </a:cubicBezTo>
                    <a:cubicBezTo>
                      <a:pt x="1078" y="663"/>
                      <a:pt x="1128" y="477"/>
                      <a:pt x="1133" y="449"/>
                    </a:cubicBezTo>
                    <a:cubicBezTo>
                      <a:pt x="1155" y="384"/>
                      <a:pt x="1171" y="312"/>
                      <a:pt x="1188" y="247"/>
                    </a:cubicBezTo>
                    <a:cubicBezTo>
                      <a:pt x="1198" y="222"/>
                      <a:pt x="1226" y="152"/>
                      <a:pt x="1194" y="152"/>
                    </a:cubicBezTo>
                    <a:cubicBezTo>
                      <a:pt x="1191" y="152"/>
                      <a:pt x="1187" y="152"/>
                      <a:pt x="1182" y="154"/>
                    </a:cubicBezTo>
                    <a:cubicBezTo>
                      <a:pt x="1128" y="170"/>
                      <a:pt x="1100" y="416"/>
                      <a:pt x="1084" y="471"/>
                    </a:cubicBezTo>
                    <a:cubicBezTo>
                      <a:pt x="1056" y="559"/>
                      <a:pt x="1051" y="712"/>
                      <a:pt x="991" y="778"/>
                    </a:cubicBezTo>
                    <a:cubicBezTo>
                      <a:pt x="996" y="723"/>
                      <a:pt x="1040" y="181"/>
                      <a:pt x="985" y="181"/>
                    </a:cubicBezTo>
                    <a:cubicBezTo>
                      <a:pt x="985" y="411"/>
                      <a:pt x="974" y="646"/>
                      <a:pt x="958" y="876"/>
                    </a:cubicBezTo>
                    <a:cubicBezTo>
                      <a:pt x="909" y="838"/>
                      <a:pt x="903" y="756"/>
                      <a:pt x="887" y="701"/>
                    </a:cubicBezTo>
                    <a:cubicBezTo>
                      <a:pt x="865" y="624"/>
                      <a:pt x="848" y="553"/>
                      <a:pt x="832" y="482"/>
                    </a:cubicBezTo>
                    <a:cubicBezTo>
                      <a:pt x="821" y="434"/>
                      <a:pt x="758" y="93"/>
                      <a:pt x="709" y="93"/>
                    </a:cubicBezTo>
                    <a:cubicBezTo>
                      <a:pt x="708" y="93"/>
                      <a:pt x="707" y="93"/>
                      <a:pt x="706" y="94"/>
                    </a:cubicBezTo>
                    <a:cubicBezTo>
                      <a:pt x="772" y="302"/>
                      <a:pt x="810" y="515"/>
                      <a:pt x="859" y="728"/>
                    </a:cubicBezTo>
                    <a:cubicBezTo>
                      <a:pt x="772" y="597"/>
                      <a:pt x="706" y="460"/>
                      <a:pt x="619" y="334"/>
                    </a:cubicBezTo>
                    <a:cubicBezTo>
                      <a:pt x="542" y="225"/>
                      <a:pt x="482" y="110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0" name="Google Shape;11640;p38"/>
              <p:cNvSpPr/>
              <p:nvPr/>
            </p:nvSpPr>
            <p:spPr>
              <a:xfrm>
                <a:off x="740724" y="4110603"/>
                <a:ext cx="325548" cy="31573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833" extrusionOk="0">
                    <a:moveTo>
                      <a:pt x="826" y="0"/>
                    </a:moveTo>
                    <a:cubicBezTo>
                      <a:pt x="774" y="0"/>
                      <a:pt x="838" y="291"/>
                      <a:pt x="844" y="334"/>
                    </a:cubicBezTo>
                    <a:cubicBezTo>
                      <a:pt x="866" y="493"/>
                      <a:pt x="882" y="657"/>
                      <a:pt x="882" y="821"/>
                    </a:cubicBezTo>
                    <a:cubicBezTo>
                      <a:pt x="849" y="756"/>
                      <a:pt x="827" y="684"/>
                      <a:pt x="811" y="613"/>
                    </a:cubicBezTo>
                    <a:cubicBezTo>
                      <a:pt x="773" y="613"/>
                      <a:pt x="871" y="914"/>
                      <a:pt x="877" y="942"/>
                    </a:cubicBezTo>
                    <a:cubicBezTo>
                      <a:pt x="767" y="712"/>
                      <a:pt x="576" y="520"/>
                      <a:pt x="472" y="285"/>
                    </a:cubicBezTo>
                    <a:lnTo>
                      <a:pt x="472" y="285"/>
                    </a:lnTo>
                    <a:cubicBezTo>
                      <a:pt x="422" y="334"/>
                      <a:pt x="592" y="531"/>
                      <a:pt x="619" y="570"/>
                    </a:cubicBezTo>
                    <a:cubicBezTo>
                      <a:pt x="707" y="701"/>
                      <a:pt x="789" y="832"/>
                      <a:pt x="860" y="975"/>
                    </a:cubicBezTo>
                    <a:cubicBezTo>
                      <a:pt x="800" y="953"/>
                      <a:pt x="745" y="860"/>
                      <a:pt x="702" y="816"/>
                    </a:cubicBezTo>
                    <a:cubicBezTo>
                      <a:pt x="652" y="750"/>
                      <a:pt x="598" y="690"/>
                      <a:pt x="532" y="641"/>
                    </a:cubicBezTo>
                    <a:cubicBezTo>
                      <a:pt x="512" y="628"/>
                      <a:pt x="502" y="623"/>
                      <a:pt x="498" y="623"/>
                    </a:cubicBezTo>
                    <a:cubicBezTo>
                      <a:pt x="483" y="623"/>
                      <a:pt x="558" y="696"/>
                      <a:pt x="576" y="717"/>
                    </a:cubicBezTo>
                    <a:cubicBezTo>
                      <a:pt x="636" y="778"/>
                      <a:pt x="685" y="843"/>
                      <a:pt x="734" y="909"/>
                    </a:cubicBezTo>
                    <a:lnTo>
                      <a:pt x="127" y="476"/>
                    </a:lnTo>
                    <a:lnTo>
                      <a:pt x="127" y="476"/>
                    </a:lnTo>
                    <a:cubicBezTo>
                      <a:pt x="99" y="515"/>
                      <a:pt x="619" y="882"/>
                      <a:pt x="674" y="920"/>
                    </a:cubicBezTo>
                    <a:cubicBezTo>
                      <a:pt x="598" y="882"/>
                      <a:pt x="515" y="843"/>
                      <a:pt x="428" y="816"/>
                    </a:cubicBezTo>
                    <a:cubicBezTo>
                      <a:pt x="408" y="809"/>
                      <a:pt x="324" y="782"/>
                      <a:pt x="285" y="782"/>
                    </a:cubicBezTo>
                    <a:cubicBezTo>
                      <a:pt x="260" y="782"/>
                      <a:pt x="253" y="793"/>
                      <a:pt x="291" y="827"/>
                    </a:cubicBezTo>
                    <a:cubicBezTo>
                      <a:pt x="340" y="871"/>
                      <a:pt x="461" y="882"/>
                      <a:pt x="521" y="909"/>
                    </a:cubicBezTo>
                    <a:cubicBezTo>
                      <a:pt x="603" y="936"/>
                      <a:pt x="680" y="975"/>
                      <a:pt x="756" y="1018"/>
                    </a:cubicBezTo>
                    <a:cubicBezTo>
                      <a:pt x="693" y="1005"/>
                      <a:pt x="626" y="1003"/>
                      <a:pt x="559" y="1003"/>
                    </a:cubicBezTo>
                    <a:cubicBezTo>
                      <a:pt x="542" y="1003"/>
                      <a:pt x="526" y="1003"/>
                      <a:pt x="509" y="1003"/>
                    </a:cubicBezTo>
                    <a:cubicBezTo>
                      <a:pt x="459" y="1003"/>
                      <a:pt x="409" y="1003"/>
                      <a:pt x="362" y="996"/>
                    </a:cubicBezTo>
                    <a:cubicBezTo>
                      <a:pt x="338" y="996"/>
                      <a:pt x="187" y="964"/>
                      <a:pt x="113" y="964"/>
                    </a:cubicBezTo>
                    <a:cubicBezTo>
                      <a:pt x="86" y="964"/>
                      <a:pt x="69" y="968"/>
                      <a:pt x="72" y="980"/>
                    </a:cubicBezTo>
                    <a:cubicBezTo>
                      <a:pt x="99" y="1002"/>
                      <a:pt x="149" y="996"/>
                      <a:pt x="187" y="1002"/>
                    </a:cubicBezTo>
                    <a:cubicBezTo>
                      <a:pt x="253" y="1007"/>
                      <a:pt x="318" y="1018"/>
                      <a:pt x="384" y="1029"/>
                    </a:cubicBezTo>
                    <a:cubicBezTo>
                      <a:pt x="505" y="1040"/>
                      <a:pt x="630" y="1046"/>
                      <a:pt x="756" y="1046"/>
                    </a:cubicBezTo>
                    <a:cubicBezTo>
                      <a:pt x="740" y="1073"/>
                      <a:pt x="663" y="1073"/>
                      <a:pt x="630" y="1079"/>
                    </a:cubicBezTo>
                    <a:cubicBezTo>
                      <a:pt x="581" y="1084"/>
                      <a:pt x="532" y="1106"/>
                      <a:pt x="488" y="1133"/>
                    </a:cubicBezTo>
                    <a:cubicBezTo>
                      <a:pt x="455" y="1169"/>
                      <a:pt x="462" y="1180"/>
                      <a:pt x="485" y="1180"/>
                    </a:cubicBezTo>
                    <a:cubicBezTo>
                      <a:pt x="524" y="1180"/>
                      <a:pt x="607" y="1149"/>
                      <a:pt x="630" y="1139"/>
                    </a:cubicBezTo>
                    <a:lnTo>
                      <a:pt x="630" y="1139"/>
                    </a:lnTo>
                    <a:cubicBezTo>
                      <a:pt x="526" y="1194"/>
                      <a:pt x="411" y="1226"/>
                      <a:pt x="313" y="1287"/>
                    </a:cubicBezTo>
                    <a:cubicBezTo>
                      <a:pt x="258" y="1314"/>
                      <a:pt x="203" y="1341"/>
                      <a:pt x="149" y="1369"/>
                    </a:cubicBezTo>
                    <a:cubicBezTo>
                      <a:pt x="121" y="1380"/>
                      <a:pt x="1" y="1418"/>
                      <a:pt x="83" y="1429"/>
                    </a:cubicBezTo>
                    <a:cubicBezTo>
                      <a:pt x="127" y="1423"/>
                      <a:pt x="176" y="1407"/>
                      <a:pt x="220" y="1391"/>
                    </a:cubicBezTo>
                    <a:cubicBezTo>
                      <a:pt x="275" y="1369"/>
                      <a:pt x="324" y="1352"/>
                      <a:pt x="379" y="1325"/>
                    </a:cubicBezTo>
                    <a:cubicBezTo>
                      <a:pt x="499" y="1270"/>
                      <a:pt x="619" y="1210"/>
                      <a:pt x="734" y="1144"/>
                    </a:cubicBezTo>
                    <a:lnTo>
                      <a:pt x="734" y="1144"/>
                    </a:lnTo>
                    <a:cubicBezTo>
                      <a:pt x="696" y="1172"/>
                      <a:pt x="663" y="1204"/>
                      <a:pt x="630" y="1232"/>
                    </a:cubicBezTo>
                    <a:cubicBezTo>
                      <a:pt x="609" y="1254"/>
                      <a:pt x="548" y="1292"/>
                      <a:pt x="537" y="1325"/>
                    </a:cubicBezTo>
                    <a:cubicBezTo>
                      <a:pt x="532" y="1352"/>
                      <a:pt x="538" y="1363"/>
                      <a:pt x="550" y="1363"/>
                    </a:cubicBezTo>
                    <a:cubicBezTo>
                      <a:pt x="588" y="1363"/>
                      <a:pt x="689" y="1255"/>
                      <a:pt x="702" y="1243"/>
                    </a:cubicBezTo>
                    <a:lnTo>
                      <a:pt x="702" y="1243"/>
                    </a:lnTo>
                    <a:cubicBezTo>
                      <a:pt x="652" y="1297"/>
                      <a:pt x="603" y="1352"/>
                      <a:pt x="554" y="1407"/>
                    </a:cubicBezTo>
                    <a:cubicBezTo>
                      <a:pt x="537" y="1434"/>
                      <a:pt x="466" y="1516"/>
                      <a:pt x="537" y="1516"/>
                    </a:cubicBezTo>
                    <a:cubicBezTo>
                      <a:pt x="570" y="1516"/>
                      <a:pt x="652" y="1380"/>
                      <a:pt x="674" y="1358"/>
                    </a:cubicBezTo>
                    <a:cubicBezTo>
                      <a:pt x="723" y="1292"/>
                      <a:pt x="773" y="1232"/>
                      <a:pt x="827" y="1177"/>
                    </a:cubicBezTo>
                    <a:lnTo>
                      <a:pt x="827" y="1177"/>
                    </a:lnTo>
                    <a:cubicBezTo>
                      <a:pt x="789" y="1259"/>
                      <a:pt x="756" y="1341"/>
                      <a:pt x="718" y="1423"/>
                    </a:cubicBezTo>
                    <a:cubicBezTo>
                      <a:pt x="702" y="1467"/>
                      <a:pt x="619" y="1593"/>
                      <a:pt x="636" y="1642"/>
                    </a:cubicBezTo>
                    <a:cubicBezTo>
                      <a:pt x="643" y="1661"/>
                      <a:pt x="652" y="1668"/>
                      <a:pt x="660" y="1668"/>
                    </a:cubicBezTo>
                    <a:cubicBezTo>
                      <a:pt x="694" y="1668"/>
                      <a:pt x="732" y="1544"/>
                      <a:pt x="745" y="1522"/>
                    </a:cubicBezTo>
                    <a:cubicBezTo>
                      <a:pt x="784" y="1429"/>
                      <a:pt x="816" y="1336"/>
                      <a:pt x="860" y="1248"/>
                    </a:cubicBezTo>
                    <a:lnTo>
                      <a:pt x="860" y="1248"/>
                    </a:lnTo>
                    <a:cubicBezTo>
                      <a:pt x="849" y="1336"/>
                      <a:pt x="838" y="1429"/>
                      <a:pt x="822" y="1522"/>
                    </a:cubicBezTo>
                    <a:cubicBezTo>
                      <a:pt x="800" y="1588"/>
                      <a:pt x="789" y="1664"/>
                      <a:pt x="789" y="1741"/>
                    </a:cubicBezTo>
                    <a:cubicBezTo>
                      <a:pt x="793" y="1771"/>
                      <a:pt x="799" y="1782"/>
                      <a:pt x="805" y="1782"/>
                    </a:cubicBezTo>
                    <a:cubicBezTo>
                      <a:pt x="823" y="1782"/>
                      <a:pt x="845" y="1687"/>
                      <a:pt x="849" y="1659"/>
                    </a:cubicBezTo>
                    <a:cubicBezTo>
                      <a:pt x="877" y="1566"/>
                      <a:pt x="893" y="1467"/>
                      <a:pt x="904" y="1374"/>
                    </a:cubicBezTo>
                    <a:cubicBezTo>
                      <a:pt x="904" y="1445"/>
                      <a:pt x="915" y="1522"/>
                      <a:pt x="948" y="1588"/>
                    </a:cubicBezTo>
                    <a:cubicBezTo>
                      <a:pt x="957" y="1605"/>
                      <a:pt x="1011" y="1721"/>
                      <a:pt x="1035" y="1721"/>
                    </a:cubicBezTo>
                    <a:cubicBezTo>
                      <a:pt x="1041" y="1721"/>
                      <a:pt x="1045" y="1714"/>
                      <a:pt x="1046" y="1697"/>
                    </a:cubicBezTo>
                    <a:cubicBezTo>
                      <a:pt x="1046" y="1659"/>
                      <a:pt x="986" y="1571"/>
                      <a:pt x="981" y="1527"/>
                    </a:cubicBezTo>
                    <a:cubicBezTo>
                      <a:pt x="964" y="1456"/>
                      <a:pt x="975" y="1380"/>
                      <a:pt x="953" y="1314"/>
                    </a:cubicBezTo>
                    <a:lnTo>
                      <a:pt x="953" y="1314"/>
                    </a:lnTo>
                    <a:cubicBezTo>
                      <a:pt x="986" y="1412"/>
                      <a:pt x="1025" y="1516"/>
                      <a:pt x="1057" y="1615"/>
                    </a:cubicBezTo>
                    <a:cubicBezTo>
                      <a:pt x="1070" y="1641"/>
                      <a:pt x="1107" y="1740"/>
                      <a:pt x="1135" y="1740"/>
                    </a:cubicBezTo>
                    <a:cubicBezTo>
                      <a:pt x="1143" y="1740"/>
                      <a:pt x="1150" y="1733"/>
                      <a:pt x="1156" y="1713"/>
                    </a:cubicBezTo>
                    <a:cubicBezTo>
                      <a:pt x="1167" y="1664"/>
                      <a:pt x="1090" y="1522"/>
                      <a:pt x="1074" y="1473"/>
                    </a:cubicBezTo>
                    <a:cubicBezTo>
                      <a:pt x="1030" y="1369"/>
                      <a:pt x="992" y="1265"/>
                      <a:pt x="959" y="1155"/>
                    </a:cubicBezTo>
                    <a:lnTo>
                      <a:pt x="959" y="1155"/>
                    </a:lnTo>
                    <a:cubicBezTo>
                      <a:pt x="1019" y="1183"/>
                      <a:pt x="1063" y="1281"/>
                      <a:pt x="1101" y="1330"/>
                    </a:cubicBezTo>
                    <a:cubicBezTo>
                      <a:pt x="1150" y="1396"/>
                      <a:pt x="1211" y="1462"/>
                      <a:pt x="1271" y="1516"/>
                    </a:cubicBezTo>
                    <a:cubicBezTo>
                      <a:pt x="1336" y="1566"/>
                      <a:pt x="1391" y="1615"/>
                      <a:pt x="1446" y="1675"/>
                    </a:cubicBezTo>
                    <a:cubicBezTo>
                      <a:pt x="1461" y="1690"/>
                      <a:pt x="1599" y="1833"/>
                      <a:pt x="1631" y="1833"/>
                    </a:cubicBezTo>
                    <a:cubicBezTo>
                      <a:pt x="1634" y="1833"/>
                      <a:pt x="1637" y="1831"/>
                      <a:pt x="1638" y="1828"/>
                    </a:cubicBezTo>
                    <a:cubicBezTo>
                      <a:pt x="1435" y="1620"/>
                      <a:pt x="1189" y="1412"/>
                      <a:pt x="1035" y="1161"/>
                    </a:cubicBezTo>
                    <a:lnTo>
                      <a:pt x="1035" y="1161"/>
                    </a:lnTo>
                    <a:cubicBezTo>
                      <a:pt x="1118" y="1210"/>
                      <a:pt x="1205" y="1265"/>
                      <a:pt x="1287" y="1314"/>
                    </a:cubicBezTo>
                    <a:cubicBezTo>
                      <a:pt x="1331" y="1341"/>
                      <a:pt x="1369" y="1369"/>
                      <a:pt x="1408" y="1396"/>
                    </a:cubicBezTo>
                    <a:cubicBezTo>
                      <a:pt x="1421" y="1405"/>
                      <a:pt x="1478" y="1454"/>
                      <a:pt x="1499" y="1454"/>
                    </a:cubicBezTo>
                    <a:cubicBezTo>
                      <a:pt x="1503" y="1454"/>
                      <a:pt x="1506" y="1451"/>
                      <a:pt x="1506" y="1445"/>
                    </a:cubicBezTo>
                    <a:cubicBezTo>
                      <a:pt x="1506" y="1412"/>
                      <a:pt x="1304" y="1303"/>
                      <a:pt x="1276" y="1281"/>
                    </a:cubicBezTo>
                    <a:lnTo>
                      <a:pt x="1024" y="1111"/>
                    </a:lnTo>
                    <a:lnTo>
                      <a:pt x="1024" y="1111"/>
                    </a:lnTo>
                    <a:cubicBezTo>
                      <a:pt x="1156" y="1139"/>
                      <a:pt x="1282" y="1177"/>
                      <a:pt x="1397" y="1237"/>
                    </a:cubicBezTo>
                    <a:lnTo>
                      <a:pt x="1577" y="1314"/>
                    </a:lnTo>
                    <a:cubicBezTo>
                      <a:pt x="1593" y="1318"/>
                      <a:pt x="1674" y="1363"/>
                      <a:pt x="1716" y="1363"/>
                    </a:cubicBezTo>
                    <a:cubicBezTo>
                      <a:pt x="1731" y="1363"/>
                      <a:pt x="1742" y="1357"/>
                      <a:pt x="1742" y="1341"/>
                    </a:cubicBezTo>
                    <a:cubicBezTo>
                      <a:pt x="1648" y="1319"/>
                      <a:pt x="1555" y="1281"/>
                      <a:pt x="1473" y="1237"/>
                    </a:cubicBezTo>
                    <a:cubicBezTo>
                      <a:pt x="1364" y="1194"/>
                      <a:pt x="1254" y="1144"/>
                      <a:pt x="1145" y="1100"/>
                    </a:cubicBezTo>
                    <a:lnTo>
                      <a:pt x="1145" y="1100"/>
                    </a:lnTo>
                    <a:cubicBezTo>
                      <a:pt x="1282" y="1106"/>
                      <a:pt x="1419" y="1117"/>
                      <a:pt x="1550" y="1128"/>
                    </a:cubicBezTo>
                    <a:cubicBezTo>
                      <a:pt x="1586" y="1128"/>
                      <a:pt x="1764" y="1166"/>
                      <a:pt x="1834" y="1166"/>
                    </a:cubicBezTo>
                    <a:cubicBezTo>
                      <a:pt x="1848" y="1166"/>
                      <a:pt x="1858" y="1164"/>
                      <a:pt x="1862" y="1161"/>
                    </a:cubicBezTo>
                    <a:cubicBezTo>
                      <a:pt x="1884" y="1133"/>
                      <a:pt x="1747" y="1117"/>
                      <a:pt x="1736" y="1117"/>
                    </a:cubicBezTo>
                    <a:cubicBezTo>
                      <a:pt x="1670" y="1106"/>
                      <a:pt x="1610" y="1095"/>
                      <a:pt x="1544" y="1084"/>
                    </a:cubicBezTo>
                    <a:cubicBezTo>
                      <a:pt x="1402" y="1062"/>
                      <a:pt x="1260" y="1057"/>
                      <a:pt x="1118" y="1057"/>
                    </a:cubicBezTo>
                    <a:cubicBezTo>
                      <a:pt x="1172" y="1046"/>
                      <a:pt x="1222" y="1040"/>
                      <a:pt x="1276" y="1035"/>
                    </a:cubicBezTo>
                    <a:cubicBezTo>
                      <a:pt x="1315" y="1029"/>
                      <a:pt x="1397" y="1040"/>
                      <a:pt x="1424" y="1007"/>
                    </a:cubicBezTo>
                    <a:cubicBezTo>
                      <a:pt x="1453" y="970"/>
                      <a:pt x="1429" y="961"/>
                      <a:pt x="1399" y="961"/>
                    </a:cubicBezTo>
                    <a:cubicBezTo>
                      <a:pt x="1390" y="961"/>
                      <a:pt x="1379" y="962"/>
                      <a:pt x="1369" y="964"/>
                    </a:cubicBezTo>
                    <a:cubicBezTo>
                      <a:pt x="1298" y="975"/>
                      <a:pt x="1232" y="980"/>
                      <a:pt x="1161" y="996"/>
                    </a:cubicBezTo>
                    <a:cubicBezTo>
                      <a:pt x="1320" y="947"/>
                      <a:pt x="1479" y="887"/>
                      <a:pt x="1627" y="816"/>
                    </a:cubicBezTo>
                    <a:cubicBezTo>
                      <a:pt x="1703" y="788"/>
                      <a:pt x="1774" y="750"/>
                      <a:pt x="1840" y="712"/>
                    </a:cubicBezTo>
                    <a:cubicBezTo>
                      <a:pt x="1878" y="690"/>
                      <a:pt x="1884" y="701"/>
                      <a:pt x="1873" y="657"/>
                    </a:cubicBezTo>
                    <a:cubicBezTo>
                      <a:pt x="1867" y="635"/>
                      <a:pt x="1889" y="624"/>
                      <a:pt x="1862" y="624"/>
                    </a:cubicBezTo>
                    <a:cubicBezTo>
                      <a:pt x="1742" y="663"/>
                      <a:pt x="1627" y="734"/>
                      <a:pt x="1506" y="783"/>
                    </a:cubicBezTo>
                    <a:lnTo>
                      <a:pt x="1150" y="931"/>
                    </a:lnTo>
                    <a:cubicBezTo>
                      <a:pt x="1194" y="909"/>
                      <a:pt x="1408" y="821"/>
                      <a:pt x="1364" y="750"/>
                    </a:cubicBezTo>
                    <a:lnTo>
                      <a:pt x="1364" y="750"/>
                    </a:lnTo>
                    <a:cubicBezTo>
                      <a:pt x="1293" y="783"/>
                      <a:pt x="1222" y="827"/>
                      <a:pt x="1150" y="871"/>
                    </a:cubicBezTo>
                    <a:cubicBezTo>
                      <a:pt x="1150" y="871"/>
                      <a:pt x="1282" y="728"/>
                      <a:pt x="1298" y="712"/>
                    </a:cubicBezTo>
                    <a:cubicBezTo>
                      <a:pt x="1347" y="663"/>
                      <a:pt x="1397" y="613"/>
                      <a:pt x="1446" y="564"/>
                    </a:cubicBezTo>
                    <a:cubicBezTo>
                      <a:pt x="1462" y="542"/>
                      <a:pt x="1534" y="487"/>
                      <a:pt x="1479" y="482"/>
                    </a:cubicBezTo>
                    <a:cubicBezTo>
                      <a:pt x="1477" y="482"/>
                      <a:pt x="1476" y="481"/>
                      <a:pt x="1474" y="481"/>
                    </a:cubicBezTo>
                    <a:cubicBezTo>
                      <a:pt x="1416" y="481"/>
                      <a:pt x="1281" y="669"/>
                      <a:pt x="1243" y="706"/>
                    </a:cubicBezTo>
                    <a:cubicBezTo>
                      <a:pt x="1178" y="772"/>
                      <a:pt x="1107" y="903"/>
                      <a:pt x="1019" y="936"/>
                    </a:cubicBezTo>
                    <a:cubicBezTo>
                      <a:pt x="1046" y="887"/>
                      <a:pt x="1336" y="438"/>
                      <a:pt x="1293" y="416"/>
                    </a:cubicBezTo>
                    <a:lnTo>
                      <a:pt x="1293" y="416"/>
                    </a:lnTo>
                    <a:cubicBezTo>
                      <a:pt x="1183" y="613"/>
                      <a:pt x="1068" y="810"/>
                      <a:pt x="942" y="1002"/>
                    </a:cubicBezTo>
                    <a:cubicBezTo>
                      <a:pt x="920" y="947"/>
                      <a:pt x="953" y="876"/>
                      <a:pt x="964" y="816"/>
                    </a:cubicBezTo>
                    <a:cubicBezTo>
                      <a:pt x="975" y="750"/>
                      <a:pt x="992" y="679"/>
                      <a:pt x="1014" y="608"/>
                    </a:cubicBezTo>
                    <a:cubicBezTo>
                      <a:pt x="1024" y="559"/>
                      <a:pt x="1123" y="225"/>
                      <a:pt x="1074" y="214"/>
                    </a:cubicBezTo>
                    <a:lnTo>
                      <a:pt x="1074" y="214"/>
                    </a:lnTo>
                    <a:cubicBezTo>
                      <a:pt x="1035" y="427"/>
                      <a:pt x="975" y="624"/>
                      <a:pt x="920" y="832"/>
                    </a:cubicBezTo>
                    <a:cubicBezTo>
                      <a:pt x="904" y="684"/>
                      <a:pt x="904" y="531"/>
                      <a:pt x="882" y="383"/>
                    </a:cubicBezTo>
                    <a:cubicBezTo>
                      <a:pt x="860" y="258"/>
                      <a:pt x="860" y="132"/>
                      <a:pt x="827" y="0"/>
                    </a:cubicBezTo>
                    <a:cubicBezTo>
                      <a:pt x="827" y="0"/>
                      <a:pt x="826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41" name="Google Shape;11641;p38"/>
          <p:cNvGrpSpPr/>
          <p:nvPr/>
        </p:nvGrpSpPr>
        <p:grpSpPr>
          <a:xfrm rot="10279855">
            <a:off x="-396487" y="-416803"/>
            <a:ext cx="3050942" cy="1924956"/>
            <a:chOff x="238125" y="2514275"/>
            <a:chExt cx="854125" cy="538900"/>
          </a:xfrm>
        </p:grpSpPr>
        <p:sp>
          <p:nvSpPr>
            <p:cNvPr id="11642" name="Google Shape;11642;p38"/>
            <p:cNvSpPr/>
            <p:nvPr/>
          </p:nvSpPr>
          <p:spPr>
            <a:xfrm>
              <a:off x="903275" y="2908700"/>
              <a:ext cx="57175" cy="60175"/>
            </a:xfrm>
            <a:custGeom>
              <a:avLst/>
              <a:gdLst/>
              <a:ahLst/>
              <a:cxnLst/>
              <a:rect l="l" t="t" r="r" b="b"/>
              <a:pathLst>
                <a:path w="2287" h="2407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60" y="370"/>
                    <a:pt x="1320" y="60"/>
                    <a:pt x="662" y="683"/>
                  </a:cubicBezTo>
                  <a:cubicBezTo>
                    <a:pt x="1" y="1307"/>
                    <a:pt x="531" y="2401"/>
                    <a:pt x="531" y="2401"/>
                  </a:cubicBezTo>
                  <a:cubicBezTo>
                    <a:pt x="531" y="2401"/>
                    <a:pt x="582" y="2407"/>
                    <a:pt x="667" y="2407"/>
                  </a:cubicBezTo>
                  <a:cubicBezTo>
                    <a:pt x="909" y="2407"/>
                    <a:pt x="1422" y="2360"/>
                    <a:pt x="1786" y="2003"/>
                  </a:cubicBezTo>
                  <a:cubicBezTo>
                    <a:pt x="2274" y="1519"/>
                    <a:pt x="2287" y="980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38"/>
            <p:cNvSpPr/>
            <p:nvPr/>
          </p:nvSpPr>
          <p:spPr>
            <a:xfrm>
              <a:off x="909000" y="2923975"/>
              <a:ext cx="41800" cy="44775"/>
            </a:xfrm>
            <a:custGeom>
              <a:avLst/>
              <a:gdLst/>
              <a:ahLst/>
              <a:cxnLst/>
              <a:rect l="l" t="t" r="r" b="b"/>
              <a:pathLst>
                <a:path w="1672" h="17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218" y="429"/>
                    <a:pt x="739" y="480"/>
                    <a:pt x="459" y="1035"/>
                  </a:cubicBezTo>
                  <a:cubicBezTo>
                    <a:pt x="442" y="887"/>
                    <a:pt x="493" y="441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0"/>
                    <a:pt x="302" y="1790"/>
                  </a:cubicBezTo>
                  <a:cubicBezTo>
                    <a:pt x="683" y="1786"/>
                    <a:pt x="1315" y="1506"/>
                    <a:pt x="1672" y="980"/>
                  </a:cubicBezTo>
                  <a:lnTo>
                    <a:pt x="1672" y="980"/>
                  </a:lnTo>
                  <a:cubicBezTo>
                    <a:pt x="1544" y="1146"/>
                    <a:pt x="1142" y="1366"/>
                    <a:pt x="866" y="1366"/>
                  </a:cubicBezTo>
                  <a:cubicBezTo>
                    <a:pt x="1031" y="1116"/>
                    <a:pt x="1231" y="891"/>
                    <a:pt x="1451" y="692"/>
                  </a:cubicBezTo>
                  <a:lnTo>
                    <a:pt x="1451" y="692"/>
                  </a:lnTo>
                  <a:cubicBezTo>
                    <a:pt x="1413" y="696"/>
                    <a:pt x="900" y="955"/>
                    <a:pt x="603" y="1353"/>
                  </a:cubicBezTo>
                  <a:cubicBezTo>
                    <a:pt x="696" y="1146"/>
                    <a:pt x="823" y="955"/>
                    <a:pt x="976" y="789"/>
                  </a:cubicBezTo>
                  <a:cubicBezTo>
                    <a:pt x="1209" y="556"/>
                    <a:pt x="1307" y="484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38"/>
            <p:cNvSpPr/>
            <p:nvPr/>
          </p:nvSpPr>
          <p:spPr>
            <a:xfrm>
              <a:off x="917700" y="2954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8" y="1"/>
                  </a:moveTo>
                  <a:cubicBezTo>
                    <a:pt x="558" y="1"/>
                    <a:pt x="0" y="665"/>
                    <a:pt x="0" y="665"/>
                  </a:cubicBezTo>
                  <a:cubicBezTo>
                    <a:pt x="0" y="665"/>
                    <a:pt x="238" y="1399"/>
                    <a:pt x="883" y="1645"/>
                  </a:cubicBezTo>
                  <a:cubicBezTo>
                    <a:pt x="1065" y="1713"/>
                    <a:pt x="1236" y="1746"/>
                    <a:pt x="1407" y="1746"/>
                  </a:cubicBezTo>
                  <a:cubicBezTo>
                    <a:pt x="1835" y="1746"/>
                    <a:pt x="2263" y="1542"/>
                    <a:pt x="2876" y="1199"/>
                  </a:cubicBezTo>
                  <a:cubicBezTo>
                    <a:pt x="2443" y="1131"/>
                    <a:pt x="2460" y="415"/>
                    <a:pt x="1621" y="75"/>
                  </a:cubicBezTo>
                  <a:cubicBezTo>
                    <a:pt x="1491" y="23"/>
                    <a:pt x="1363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38"/>
            <p:cNvSpPr/>
            <p:nvPr/>
          </p:nvSpPr>
          <p:spPr>
            <a:xfrm>
              <a:off x="917700" y="2959950"/>
              <a:ext cx="54425" cy="34550"/>
            </a:xfrm>
            <a:custGeom>
              <a:avLst/>
              <a:gdLst/>
              <a:ahLst/>
              <a:cxnLst/>
              <a:rect l="l" t="t" r="r" b="b"/>
              <a:pathLst>
                <a:path w="2177" h="1382" extrusionOk="0">
                  <a:moveTo>
                    <a:pt x="1140" y="0"/>
                  </a:moveTo>
                  <a:cubicBezTo>
                    <a:pt x="582" y="0"/>
                    <a:pt x="0" y="466"/>
                    <a:pt x="0" y="466"/>
                  </a:cubicBezTo>
                  <a:cubicBezTo>
                    <a:pt x="162" y="809"/>
                    <a:pt x="675" y="1272"/>
                    <a:pt x="1298" y="1382"/>
                  </a:cubicBezTo>
                  <a:cubicBezTo>
                    <a:pt x="1099" y="1335"/>
                    <a:pt x="730" y="1060"/>
                    <a:pt x="620" y="809"/>
                  </a:cubicBezTo>
                  <a:lnTo>
                    <a:pt x="620" y="809"/>
                  </a:lnTo>
                  <a:cubicBezTo>
                    <a:pt x="912" y="856"/>
                    <a:pt x="1201" y="941"/>
                    <a:pt x="1472" y="1064"/>
                  </a:cubicBezTo>
                  <a:cubicBezTo>
                    <a:pt x="1455" y="1030"/>
                    <a:pt x="1006" y="669"/>
                    <a:pt x="522" y="563"/>
                  </a:cubicBezTo>
                  <a:cubicBezTo>
                    <a:pt x="747" y="563"/>
                    <a:pt x="972" y="597"/>
                    <a:pt x="1188" y="669"/>
                  </a:cubicBezTo>
                  <a:cubicBezTo>
                    <a:pt x="1498" y="784"/>
                    <a:pt x="1604" y="847"/>
                    <a:pt x="2176" y="937"/>
                  </a:cubicBezTo>
                  <a:cubicBezTo>
                    <a:pt x="1616" y="737"/>
                    <a:pt x="1375" y="326"/>
                    <a:pt x="751" y="300"/>
                  </a:cubicBezTo>
                  <a:cubicBezTo>
                    <a:pt x="861" y="235"/>
                    <a:pt x="1194" y="121"/>
                    <a:pt x="1466" y="121"/>
                  </a:cubicBezTo>
                  <a:cubicBezTo>
                    <a:pt x="1510" y="121"/>
                    <a:pt x="1552" y="124"/>
                    <a:pt x="1591" y="131"/>
                  </a:cubicBezTo>
                  <a:cubicBezTo>
                    <a:pt x="1452" y="37"/>
                    <a:pt x="1297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38"/>
            <p:cNvSpPr/>
            <p:nvPr/>
          </p:nvSpPr>
          <p:spPr>
            <a:xfrm>
              <a:off x="898175" y="2972225"/>
              <a:ext cx="47425" cy="72875"/>
            </a:xfrm>
            <a:custGeom>
              <a:avLst/>
              <a:gdLst/>
              <a:ahLst/>
              <a:cxnLst/>
              <a:rect l="l" t="t" r="r" b="b"/>
              <a:pathLst>
                <a:path w="1897" h="2915" extrusionOk="0">
                  <a:moveTo>
                    <a:pt x="798" y="0"/>
                  </a:moveTo>
                  <a:cubicBezTo>
                    <a:pt x="798" y="0"/>
                    <a:pt x="145" y="416"/>
                    <a:pt x="73" y="1103"/>
                  </a:cubicBezTo>
                  <a:cubicBezTo>
                    <a:pt x="1" y="1786"/>
                    <a:pt x="328" y="2210"/>
                    <a:pt x="1010" y="2914"/>
                  </a:cubicBezTo>
                  <a:cubicBezTo>
                    <a:pt x="968" y="2477"/>
                    <a:pt x="1664" y="2316"/>
                    <a:pt x="1778" y="1417"/>
                  </a:cubicBezTo>
                  <a:cubicBezTo>
                    <a:pt x="1897" y="518"/>
                    <a:pt x="79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38"/>
            <p:cNvSpPr/>
            <p:nvPr/>
          </p:nvSpPr>
          <p:spPr>
            <a:xfrm>
              <a:off x="902850" y="2972225"/>
              <a:ext cx="39800" cy="55575"/>
            </a:xfrm>
            <a:custGeom>
              <a:avLst/>
              <a:gdLst/>
              <a:ahLst/>
              <a:cxnLst/>
              <a:rect l="l" t="t" r="r" b="b"/>
              <a:pathLst>
                <a:path w="1592" h="2223" extrusionOk="0">
                  <a:moveTo>
                    <a:pt x="611" y="0"/>
                  </a:moveTo>
                  <a:cubicBezTo>
                    <a:pt x="314" y="242"/>
                    <a:pt x="1" y="857"/>
                    <a:pt x="56" y="1489"/>
                  </a:cubicBezTo>
                  <a:cubicBezTo>
                    <a:pt x="47" y="1281"/>
                    <a:pt x="221" y="857"/>
                    <a:pt x="437" y="683"/>
                  </a:cubicBezTo>
                  <a:lnTo>
                    <a:pt x="437" y="683"/>
                  </a:lnTo>
                  <a:cubicBezTo>
                    <a:pt x="463" y="980"/>
                    <a:pt x="454" y="1281"/>
                    <a:pt x="404" y="1574"/>
                  </a:cubicBezTo>
                  <a:cubicBezTo>
                    <a:pt x="433" y="1548"/>
                    <a:pt x="666" y="1022"/>
                    <a:pt x="645" y="530"/>
                  </a:cubicBezTo>
                  <a:lnTo>
                    <a:pt x="645" y="530"/>
                  </a:lnTo>
                  <a:cubicBezTo>
                    <a:pt x="705" y="747"/>
                    <a:pt x="730" y="971"/>
                    <a:pt x="713" y="1201"/>
                  </a:cubicBezTo>
                  <a:cubicBezTo>
                    <a:pt x="683" y="1527"/>
                    <a:pt x="650" y="1650"/>
                    <a:pt x="709" y="2223"/>
                  </a:cubicBezTo>
                  <a:cubicBezTo>
                    <a:pt x="756" y="1633"/>
                    <a:pt x="1095" y="1294"/>
                    <a:pt x="963" y="683"/>
                  </a:cubicBezTo>
                  <a:lnTo>
                    <a:pt x="963" y="683"/>
                  </a:lnTo>
                  <a:cubicBezTo>
                    <a:pt x="1065" y="789"/>
                    <a:pt x="1311" y="1167"/>
                    <a:pt x="1341" y="1455"/>
                  </a:cubicBezTo>
                  <a:cubicBezTo>
                    <a:pt x="1591" y="730"/>
                    <a:pt x="611" y="0"/>
                    <a:pt x="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38"/>
            <p:cNvSpPr/>
            <p:nvPr/>
          </p:nvSpPr>
          <p:spPr>
            <a:xfrm>
              <a:off x="865200" y="2917725"/>
              <a:ext cx="59625" cy="53600"/>
            </a:xfrm>
            <a:custGeom>
              <a:avLst/>
              <a:gdLst/>
              <a:ahLst/>
              <a:cxnLst/>
              <a:rect l="l" t="t" r="r" b="b"/>
              <a:pathLst>
                <a:path w="2385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976"/>
                    <a:pt x="183" y="1506"/>
                    <a:pt x="743" y="1900"/>
                  </a:cubicBezTo>
                  <a:cubicBezTo>
                    <a:pt x="1014" y="2093"/>
                    <a:pt x="1329" y="2143"/>
                    <a:pt x="1582" y="2143"/>
                  </a:cubicBezTo>
                  <a:cubicBezTo>
                    <a:pt x="1851" y="2143"/>
                    <a:pt x="2049" y="2087"/>
                    <a:pt x="2049" y="2087"/>
                  </a:cubicBezTo>
                  <a:cubicBezTo>
                    <a:pt x="2049" y="2087"/>
                    <a:pt x="2385" y="921"/>
                    <a:pt x="1634" y="416"/>
                  </a:cubicBezTo>
                  <a:cubicBezTo>
                    <a:pt x="1258" y="161"/>
                    <a:pt x="926" y="138"/>
                    <a:pt x="649" y="138"/>
                  </a:cubicBezTo>
                  <a:cubicBezTo>
                    <a:pt x="587" y="138"/>
                    <a:pt x="527" y="139"/>
                    <a:pt x="471" y="139"/>
                  </a:cubicBezTo>
                  <a:cubicBezTo>
                    <a:pt x="277" y="139"/>
                    <a:pt x="118" y="1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38"/>
            <p:cNvSpPr/>
            <p:nvPr/>
          </p:nvSpPr>
          <p:spPr>
            <a:xfrm>
              <a:off x="876225" y="2931400"/>
              <a:ext cx="42675" cy="38800"/>
            </a:xfrm>
            <a:custGeom>
              <a:avLst/>
              <a:gdLst/>
              <a:ahLst/>
              <a:cxnLst/>
              <a:rect l="l" t="t" r="r" b="b"/>
              <a:pathLst>
                <a:path w="1707" h="1552" extrusionOk="0">
                  <a:moveTo>
                    <a:pt x="1" y="0"/>
                  </a:moveTo>
                  <a:lnTo>
                    <a:pt x="1" y="0"/>
                  </a:lnTo>
                  <a:cubicBezTo>
                    <a:pt x="395" y="424"/>
                    <a:pt x="506" y="475"/>
                    <a:pt x="773" y="666"/>
                  </a:cubicBezTo>
                  <a:cubicBezTo>
                    <a:pt x="951" y="806"/>
                    <a:pt x="1108" y="972"/>
                    <a:pt x="1231" y="1162"/>
                  </a:cubicBezTo>
                  <a:cubicBezTo>
                    <a:pt x="879" y="823"/>
                    <a:pt x="341" y="653"/>
                    <a:pt x="287" y="653"/>
                  </a:cubicBezTo>
                  <a:cubicBezTo>
                    <a:pt x="286" y="653"/>
                    <a:pt x="286" y="653"/>
                    <a:pt x="285" y="653"/>
                  </a:cubicBezTo>
                  <a:cubicBezTo>
                    <a:pt x="540" y="810"/>
                    <a:pt x="773" y="1001"/>
                    <a:pt x="977" y="1218"/>
                  </a:cubicBezTo>
                  <a:cubicBezTo>
                    <a:pt x="942" y="1223"/>
                    <a:pt x="906" y="1226"/>
                    <a:pt x="868" y="1226"/>
                  </a:cubicBezTo>
                  <a:cubicBezTo>
                    <a:pt x="600" y="1226"/>
                    <a:pt x="250" y="1094"/>
                    <a:pt x="120" y="972"/>
                  </a:cubicBezTo>
                  <a:lnTo>
                    <a:pt x="120" y="972"/>
                  </a:lnTo>
                  <a:cubicBezTo>
                    <a:pt x="505" y="1371"/>
                    <a:pt x="1064" y="1551"/>
                    <a:pt x="1451" y="1551"/>
                  </a:cubicBezTo>
                  <a:cubicBezTo>
                    <a:pt x="1507" y="1551"/>
                    <a:pt x="1560" y="1547"/>
                    <a:pt x="1608" y="1540"/>
                  </a:cubicBezTo>
                  <a:cubicBezTo>
                    <a:pt x="1608" y="1540"/>
                    <a:pt x="1706" y="323"/>
                    <a:pt x="998" y="30"/>
                  </a:cubicBezTo>
                  <a:lnTo>
                    <a:pt x="998" y="30"/>
                  </a:lnTo>
                  <a:cubicBezTo>
                    <a:pt x="1197" y="242"/>
                    <a:pt x="1316" y="675"/>
                    <a:pt x="1329" y="823"/>
                  </a:cubicBezTo>
                  <a:cubicBezTo>
                    <a:pt x="955" y="323"/>
                    <a:pt x="480" y="35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38"/>
            <p:cNvSpPr/>
            <p:nvPr/>
          </p:nvSpPr>
          <p:spPr>
            <a:xfrm>
              <a:off x="852275" y="2962875"/>
              <a:ext cx="63850" cy="46300"/>
            </a:xfrm>
            <a:custGeom>
              <a:avLst/>
              <a:gdLst/>
              <a:ahLst/>
              <a:cxnLst/>
              <a:rect l="l" t="t" r="r" b="b"/>
              <a:pathLst>
                <a:path w="2554" h="1852" extrusionOk="0">
                  <a:moveTo>
                    <a:pt x="1544" y="0"/>
                  </a:moveTo>
                  <a:cubicBezTo>
                    <a:pt x="1295" y="0"/>
                    <a:pt x="1036" y="66"/>
                    <a:pt x="815" y="260"/>
                  </a:cubicBezTo>
                  <a:cubicBezTo>
                    <a:pt x="136" y="858"/>
                    <a:pt x="386" y="1528"/>
                    <a:pt x="0" y="1731"/>
                  </a:cubicBezTo>
                  <a:cubicBezTo>
                    <a:pt x="400" y="1804"/>
                    <a:pt x="727" y="1852"/>
                    <a:pt x="1009" y="1852"/>
                  </a:cubicBezTo>
                  <a:cubicBezTo>
                    <a:pt x="1408" y="1852"/>
                    <a:pt x="1720" y="1756"/>
                    <a:pt x="2028" y="1498"/>
                  </a:cubicBezTo>
                  <a:cubicBezTo>
                    <a:pt x="2554" y="1053"/>
                    <a:pt x="2537" y="285"/>
                    <a:pt x="2537" y="285"/>
                  </a:cubicBezTo>
                  <a:cubicBezTo>
                    <a:pt x="2537" y="285"/>
                    <a:pt x="206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38"/>
            <p:cNvSpPr/>
            <p:nvPr/>
          </p:nvSpPr>
          <p:spPr>
            <a:xfrm>
              <a:off x="868175" y="2966675"/>
              <a:ext cx="47525" cy="35675"/>
            </a:xfrm>
            <a:custGeom>
              <a:avLst/>
              <a:gdLst/>
              <a:ahLst/>
              <a:cxnLst/>
              <a:rect l="l" t="t" r="r" b="b"/>
              <a:pathLst>
                <a:path w="1901" h="1427" extrusionOk="0">
                  <a:moveTo>
                    <a:pt x="1116" y="0"/>
                  </a:moveTo>
                  <a:cubicBezTo>
                    <a:pt x="809" y="0"/>
                    <a:pt x="485" y="75"/>
                    <a:pt x="289" y="337"/>
                  </a:cubicBezTo>
                  <a:cubicBezTo>
                    <a:pt x="470" y="240"/>
                    <a:pt x="748" y="208"/>
                    <a:pt x="947" y="208"/>
                  </a:cubicBezTo>
                  <a:cubicBezTo>
                    <a:pt x="1028" y="208"/>
                    <a:pt x="1095" y="214"/>
                    <a:pt x="1137" y="222"/>
                  </a:cubicBezTo>
                  <a:cubicBezTo>
                    <a:pt x="556" y="451"/>
                    <a:pt x="463" y="922"/>
                    <a:pt x="1" y="1291"/>
                  </a:cubicBezTo>
                  <a:cubicBezTo>
                    <a:pt x="510" y="1020"/>
                    <a:pt x="590" y="926"/>
                    <a:pt x="845" y="714"/>
                  </a:cubicBezTo>
                  <a:cubicBezTo>
                    <a:pt x="1023" y="578"/>
                    <a:pt x="1226" y="468"/>
                    <a:pt x="1438" y="396"/>
                  </a:cubicBezTo>
                  <a:lnTo>
                    <a:pt x="1438" y="396"/>
                  </a:lnTo>
                  <a:cubicBezTo>
                    <a:pt x="1019" y="659"/>
                    <a:pt x="713" y="1143"/>
                    <a:pt x="705" y="1181"/>
                  </a:cubicBezTo>
                  <a:cubicBezTo>
                    <a:pt x="925" y="977"/>
                    <a:pt x="1167" y="803"/>
                    <a:pt x="1430" y="659"/>
                  </a:cubicBezTo>
                  <a:lnTo>
                    <a:pt x="1430" y="659"/>
                  </a:lnTo>
                  <a:cubicBezTo>
                    <a:pt x="1405" y="935"/>
                    <a:pt x="1150" y="1316"/>
                    <a:pt x="976" y="1427"/>
                  </a:cubicBezTo>
                  <a:cubicBezTo>
                    <a:pt x="1532" y="1117"/>
                    <a:pt x="1863" y="511"/>
                    <a:pt x="1901" y="133"/>
                  </a:cubicBezTo>
                  <a:cubicBezTo>
                    <a:pt x="1901" y="133"/>
                    <a:pt x="1524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38"/>
            <p:cNvSpPr/>
            <p:nvPr/>
          </p:nvSpPr>
          <p:spPr>
            <a:xfrm>
              <a:off x="901250" y="2958300"/>
              <a:ext cx="32275" cy="24800"/>
            </a:xfrm>
            <a:custGeom>
              <a:avLst/>
              <a:gdLst/>
              <a:ahLst/>
              <a:cxnLst/>
              <a:rect l="l" t="t" r="r" b="b"/>
              <a:pathLst>
                <a:path w="1291" h="992" extrusionOk="0">
                  <a:moveTo>
                    <a:pt x="642" y="0"/>
                  </a:moveTo>
                  <a:cubicBezTo>
                    <a:pt x="489" y="0"/>
                    <a:pt x="340" y="71"/>
                    <a:pt x="243" y="201"/>
                  </a:cubicBezTo>
                  <a:cubicBezTo>
                    <a:pt x="0" y="539"/>
                    <a:pt x="249" y="992"/>
                    <a:pt x="641" y="992"/>
                  </a:cubicBezTo>
                  <a:cubicBezTo>
                    <a:pt x="667" y="992"/>
                    <a:pt x="694" y="990"/>
                    <a:pt x="722" y="986"/>
                  </a:cubicBezTo>
                  <a:cubicBezTo>
                    <a:pt x="1159" y="913"/>
                    <a:pt x="1290" y="349"/>
                    <a:pt x="934" y="95"/>
                  </a:cubicBezTo>
                  <a:cubicBezTo>
                    <a:pt x="845" y="31"/>
                    <a:pt x="743" y="0"/>
                    <a:pt x="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38"/>
            <p:cNvSpPr/>
            <p:nvPr/>
          </p:nvSpPr>
          <p:spPr>
            <a:xfrm>
              <a:off x="917475" y="2942750"/>
              <a:ext cx="6075" cy="19625"/>
            </a:xfrm>
            <a:custGeom>
              <a:avLst/>
              <a:gdLst/>
              <a:ahLst/>
              <a:cxnLst/>
              <a:rect l="l" t="t" r="r" b="b"/>
              <a:pathLst>
                <a:path w="243" h="785" extrusionOk="0">
                  <a:moveTo>
                    <a:pt x="221" y="0"/>
                  </a:moveTo>
                  <a:cubicBezTo>
                    <a:pt x="56" y="182"/>
                    <a:pt x="1" y="759"/>
                    <a:pt x="1" y="785"/>
                  </a:cubicBezTo>
                  <a:lnTo>
                    <a:pt x="26" y="785"/>
                  </a:lnTo>
                  <a:cubicBezTo>
                    <a:pt x="26" y="781"/>
                    <a:pt x="81" y="191"/>
                    <a:pt x="243" y="21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38"/>
            <p:cNvSpPr/>
            <p:nvPr/>
          </p:nvSpPr>
          <p:spPr>
            <a:xfrm>
              <a:off x="921200" y="2950700"/>
              <a:ext cx="13275" cy="12100"/>
            </a:xfrm>
            <a:custGeom>
              <a:avLst/>
              <a:gdLst/>
              <a:ahLst/>
              <a:cxnLst/>
              <a:rect l="l" t="t" r="r" b="b"/>
              <a:pathLst>
                <a:path w="531" h="484" extrusionOk="0">
                  <a:moveTo>
                    <a:pt x="526" y="0"/>
                  </a:moveTo>
                  <a:cubicBezTo>
                    <a:pt x="276" y="51"/>
                    <a:pt x="9" y="454"/>
                    <a:pt x="0" y="471"/>
                  </a:cubicBezTo>
                  <a:lnTo>
                    <a:pt x="22" y="484"/>
                  </a:lnTo>
                  <a:cubicBezTo>
                    <a:pt x="26" y="479"/>
                    <a:pt x="293" y="77"/>
                    <a:pt x="531" y="26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38"/>
            <p:cNvSpPr/>
            <p:nvPr/>
          </p:nvSpPr>
          <p:spPr>
            <a:xfrm>
              <a:off x="924600" y="2962500"/>
              <a:ext cx="15175" cy="3800"/>
            </a:xfrm>
            <a:custGeom>
              <a:avLst/>
              <a:gdLst/>
              <a:ahLst/>
              <a:cxnLst/>
              <a:rect l="l" t="t" r="r" b="b"/>
              <a:pathLst>
                <a:path w="607" h="152" extrusionOk="0">
                  <a:moveTo>
                    <a:pt x="518" y="0"/>
                  </a:moveTo>
                  <a:cubicBezTo>
                    <a:pt x="319" y="0"/>
                    <a:pt x="15" y="123"/>
                    <a:pt x="0" y="126"/>
                  </a:cubicBezTo>
                  <a:lnTo>
                    <a:pt x="13" y="152"/>
                  </a:lnTo>
                  <a:cubicBezTo>
                    <a:pt x="16" y="152"/>
                    <a:pt x="326" y="27"/>
                    <a:pt x="519" y="27"/>
                  </a:cubicBezTo>
                  <a:cubicBezTo>
                    <a:pt x="549" y="27"/>
                    <a:pt x="576" y="30"/>
                    <a:pt x="598" y="37"/>
                  </a:cubicBezTo>
                  <a:lnTo>
                    <a:pt x="607" y="12"/>
                  </a:lnTo>
                  <a:cubicBezTo>
                    <a:pt x="581" y="4"/>
                    <a:pt x="551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38"/>
            <p:cNvSpPr/>
            <p:nvPr/>
          </p:nvSpPr>
          <p:spPr>
            <a:xfrm>
              <a:off x="925225" y="2971475"/>
              <a:ext cx="11275" cy="4475"/>
            </a:xfrm>
            <a:custGeom>
              <a:avLst/>
              <a:gdLst/>
              <a:ahLst/>
              <a:cxnLst/>
              <a:rect l="l" t="t" r="r" b="b"/>
              <a:pathLst>
                <a:path w="451" h="179" extrusionOk="0">
                  <a:moveTo>
                    <a:pt x="1" y="1"/>
                  </a:moveTo>
                  <a:lnTo>
                    <a:pt x="1" y="26"/>
                  </a:lnTo>
                  <a:cubicBezTo>
                    <a:pt x="9" y="26"/>
                    <a:pt x="319" y="43"/>
                    <a:pt x="433" y="179"/>
                  </a:cubicBezTo>
                  <a:lnTo>
                    <a:pt x="450" y="162"/>
                  </a:lnTo>
                  <a:cubicBezTo>
                    <a:pt x="331" y="17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38"/>
            <p:cNvSpPr/>
            <p:nvPr/>
          </p:nvSpPr>
          <p:spPr>
            <a:xfrm>
              <a:off x="922475" y="297602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1" y="1"/>
                  </a:moveTo>
                  <a:lnTo>
                    <a:pt x="0" y="18"/>
                  </a:lnTo>
                  <a:cubicBezTo>
                    <a:pt x="4" y="22"/>
                    <a:pt x="225" y="272"/>
                    <a:pt x="225" y="438"/>
                  </a:cubicBezTo>
                  <a:lnTo>
                    <a:pt x="255" y="438"/>
                  </a:lnTo>
                  <a:cubicBezTo>
                    <a:pt x="250" y="264"/>
                    <a:pt x="30" y="14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38"/>
            <p:cNvSpPr/>
            <p:nvPr/>
          </p:nvSpPr>
          <p:spPr>
            <a:xfrm>
              <a:off x="914400" y="2978900"/>
              <a:ext cx="4175" cy="13075"/>
            </a:xfrm>
            <a:custGeom>
              <a:avLst/>
              <a:gdLst/>
              <a:ahLst/>
              <a:cxnLst/>
              <a:rect l="l" t="t" r="r" b="b"/>
              <a:pathLst>
                <a:path w="167" h="523" extrusionOk="0">
                  <a:moveTo>
                    <a:pt x="124" y="0"/>
                  </a:moveTo>
                  <a:lnTo>
                    <a:pt x="98" y="5"/>
                  </a:lnTo>
                  <a:cubicBezTo>
                    <a:pt x="98" y="5"/>
                    <a:pt x="141" y="200"/>
                    <a:pt x="1" y="514"/>
                  </a:cubicBezTo>
                  <a:lnTo>
                    <a:pt x="26" y="522"/>
                  </a:lnTo>
                  <a:cubicBezTo>
                    <a:pt x="166" y="200"/>
                    <a:pt x="124" y="5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38"/>
            <p:cNvSpPr/>
            <p:nvPr/>
          </p:nvSpPr>
          <p:spPr>
            <a:xfrm>
              <a:off x="901900" y="2976250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0"/>
                  </a:moveTo>
                  <a:cubicBezTo>
                    <a:pt x="429" y="0"/>
                    <a:pt x="340" y="263"/>
                    <a:pt x="0" y="399"/>
                  </a:cubicBezTo>
                  <a:lnTo>
                    <a:pt x="13" y="425"/>
                  </a:lnTo>
                  <a:cubicBezTo>
                    <a:pt x="361" y="285"/>
                    <a:pt x="450" y="17"/>
                    <a:pt x="454" y="5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38"/>
            <p:cNvSpPr/>
            <p:nvPr/>
          </p:nvSpPr>
          <p:spPr>
            <a:xfrm>
              <a:off x="907400" y="2947825"/>
              <a:ext cx="5025" cy="14350"/>
            </a:xfrm>
            <a:custGeom>
              <a:avLst/>
              <a:gdLst/>
              <a:ahLst/>
              <a:cxnLst/>
              <a:rect l="l" t="t" r="r" b="b"/>
              <a:pathLst>
                <a:path w="201" h="574" extrusionOk="0">
                  <a:moveTo>
                    <a:pt x="60" y="1"/>
                  </a:moveTo>
                  <a:cubicBezTo>
                    <a:pt x="1" y="387"/>
                    <a:pt x="175" y="565"/>
                    <a:pt x="183" y="573"/>
                  </a:cubicBezTo>
                  <a:lnTo>
                    <a:pt x="200" y="556"/>
                  </a:lnTo>
                  <a:cubicBezTo>
                    <a:pt x="200" y="552"/>
                    <a:pt x="31" y="374"/>
                    <a:pt x="90" y="5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38"/>
            <p:cNvSpPr/>
            <p:nvPr/>
          </p:nvSpPr>
          <p:spPr>
            <a:xfrm>
              <a:off x="893725" y="2956850"/>
              <a:ext cx="16050" cy="11050"/>
            </a:xfrm>
            <a:custGeom>
              <a:avLst/>
              <a:gdLst/>
              <a:ahLst/>
              <a:cxnLst/>
              <a:rect l="l" t="t" r="r" b="b"/>
              <a:pathLst>
                <a:path w="642" h="442" extrusionOk="0">
                  <a:moveTo>
                    <a:pt x="26" y="0"/>
                  </a:moveTo>
                  <a:lnTo>
                    <a:pt x="1" y="13"/>
                  </a:lnTo>
                  <a:cubicBezTo>
                    <a:pt x="200" y="378"/>
                    <a:pt x="633" y="441"/>
                    <a:pt x="637" y="441"/>
                  </a:cubicBezTo>
                  <a:lnTo>
                    <a:pt x="641" y="416"/>
                  </a:lnTo>
                  <a:cubicBezTo>
                    <a:pt x="637" y="416"/>
                    <a:pt x="217" y="352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38"/>
            <p:cNvSpPr/>
            <p:nvPr/>
          </p:nvSpPr>
          <p:spPr>
            <a:xfrm>
              <a:off x="894275" y="2972525"/>
              <a:ext cx="17300" cy="5275"/>
            </a:xfrm>
            <a:custGeom>
              <a:avLst/>
              <a:gdLst/>
              <a:ahLst/>
              <a:cxnLst/>
              <a:rect l="l" t="t" r="r" b="b"/>
              <a:pathLst>
                <a:path w="692" h="211" extrusionOk="0">
                  <a:moveTo>
                    <a:pt x="679" y="1"/>
                  </a:moveTo>
                  <a:cubicBezTo>
                    <a:pt x="675" y="5"/>
                    <a:pt x="418" y="185"/>
                    <a:pt x="121" y="185"/>
                  </a:cubicBezTo>
                  <a:cubicBezTo>
                    <a:pt x="83" y="185"/>
                    <a:pt x="44" y="182"/>
                    <a:pt x="4" y="175"/>
                  </a:cubicBezTo>
                  <a:lnTo>
                    <a:pt x="0" y="200"/>
                  </a:lnTo>
                  <a:cubicBezTo>
                    <a:pt x="21" y="205"/>
                    <a:pt x="47" y="209"/>
                    <a:pt x="68" y="209"/>
                  </a:cubicBezTo>
                  <a:cubicBezTo>
                    <a:pt x="87" y="210"/>
                    <a:pt x="105" y="211"/>
                    <a:pt x="124" y="211"/>
                  </a:cubicBezTo>
                  <a:cubicBezTo>
                    <a:pt x="427" y="211"/>
                    <a:pt x="687" y="26"/>
                    <a:pt x="691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38"/>
            <p:cNvSpPr/>
            <p:nvPr/>
          </p:nvSpPr>
          <p:spPr>
            <a:xfrm>
              <a:off x="919800" y="2939425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1"/>
                  </a:moveTo>
                  <a:cubicBezTo>
                    <a:pt x="51" y="1"/>
                    <a:pt x="0" y="116"/>
                    <a:pt x="65" y="192"/>
                  </a:cubicBezTo>
                  <a:cubicBezTo>
                    <a:pt x="87" y="219"/>
                    <a:pt x="118" y="232"/>
                    <a:pt x="149" y="232"/>
                  </a:cubicBezTo>
                  <a:cubicBezTo>
                    <a:pt x="206" y="232"/>
                    <a:pt x="263" y="191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38"/>
            <p:cNvSpPr/>
            <p:nvPr/>
          </p:nvSpPr>
          <p:spPr>
            <a:xfrm>
              <a:off x="930700" y="2947500"/>
              <a:ext cx="6850" cy="5775"/>
            </a:xfrm>
            <a:custGeom>
              <a:avLst/>
              <a:gdLst/>
              <a:ahLst/>
              <a:cxnLst/>
              <a:rect l="l" t="t" r="r" b="b"/>
              <a:pathLst>
                <a:path w="274" h="231" extrusionOk="0">
                  <a:moveTo>
                    <a:pt x="153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19"/>
                    <a:pt x="121" y="231"/>
                    <a:pt x="153" y="231"/>
                  </a:cubicBezTo>
                  <a:cubicBezTo>
                    <a:pt x="210" y="231"/>
                    <a:pt x="267" y="190"/>
                    <a:pt x="269" y="124"/>
                  </a:cubicBezTo>
                  <a:cubicBezTo>
                    <a:pt x="274" y="60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38"/>
            <p:cNvSpPr/>
            <p:nvPr/>
          </p:nvSpPr>
          <p:spPr>
            <a:xfrm>
              <a:off x="937575" y="2960525"/>
              <a:ext cx="6125" cy="5875"/>
            </a:xfrm>
            <a:custGeom>
              <a:avLst/>
              <a:gdLst/>
              <a:ahLst/>
              <a:cxnLst/>
              <a:rect l="l" t="t" r="r" b="b"/>
              <a:pathLst>
                <a:path w="245" h="235" extrusionOk="0">
                  <a:moveTo>
                    <a:pt x="125" y="0"/>
                  </a:moveTo>
                  <a:cubicBezTo>
                    <a:pt x="72" y="0"/>
                    <a:pt x="19" y="33"/>
                    <a:pt x="11" y="103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8"/>
                    <a:pt x="245" y="120"/>
                  </a:cubicBezTo>
                  <a:cubicBezTo>
                    <a:pt x="245" y="42"/>
                    <a:pt x="184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38"/>
            <p:cNvSpPr/>
            <p:nvPr/>
          </p:nvSpPr>
          <p:spPr>
            <a:xfrm>
              <a:off x="933550" y="29742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1" y="221"/>
                    <a:pt x="124" y="234"/>
                    <a:pt x="156" y="234"/>
                  </a:cubicBezTo>
                  <a:cubicBezTo>
                    <a:pt x="212" y="234"/>
                    <a:pt x="267" y="193"/>
                    <a:pt x="270" y="128"/>
                  </a:cubicBezTo>
                  <a:cubicBezTo>
                    <a:pt x="278" y="60"/>
                    <a:pt x="232" y="5"/>
                    <a:pt x="164" y="1"/>
                  </a:cubicBezTo>
                  <a:cubicBezTo>
                    <a:pt x="160" y="1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38"/>
            <p:cNvSpPr/>
            <p:nvPr/>
          </p:nvSpPr>
          <p:spPr>
            <a:xfrm>
              <a:off x="924975" y="29853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3" y="1"/>
                    <a:pt x="0" y="118"/>
                    <a:pt x="66" y="192"/>
                  </a:cubicBezTo>
                  <a:cubicBezTo>
                    <a:pt x="88" y="221"/>
                    <a:pt x="120" y="234"/>
                    <a:pt x="151" y="234"/>
                  </a:cubicBezTo>
                  <a:cubicBezTo>
                    <a:pt x="208" y="234"/>
                    <a:pt x="264" y="192"/>
                    <a:pt x="269" y="124"/>
                  </a:cubicBezTo>
                  <a:cubicBezTo>
                    <a:pt x="273" y="65"/>
                    <a:pt x="227" y="5"/>
                    <a:pt x="163" y="1"/>
                  </a:cubicBezTo>
                  <a:cubicBezTo>
                    <a:pt x="160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38"/>
            <p:cNvSpPr/>
            <p:nvPr/>
          </p:nvSpPr>
          <p:spPr>
            <a:xfrm>
              <a:off x="910450" y="2990125"/>
              <a:ext cx="6950" cy="5850"/>
            </a:xfrm>
            <a:custGeom>
              <a:avLst/>
              <a:gdLst/>
              <a:ahLst/>
              <a:cxnLst/>
              <a:rect l="l" t="t" r="r" b="b"/>
              <a:pathLst>
                <a:path w="278" h="234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5" y="234"/>
                  </a:cubicBezTo>
                  <a:cubicBezTo>
                    <a:pt x="212" y="234"/>
                    <a:pt x="268" y="192"/>
                    <a:pt x="273" y="124"/>
                  </a:cubicBezTo>
                  <a:cubicBezTo>
                    <a:pt x="278" y="60"/>
                    <a:pt x="231" y="5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38"/>
            <p:cNvSpPr/>
            <p:nvPr/>
          </p:nvSpPr>
          <p:spPr>
            <a:xfrm>
              <a:off x="897075" y="298440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1" y="118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0" y="234"/>
                    <a:pt x="264" y="193"/>
                    <a:pt x="270" y="128"/>
                  </a:cubicBezTo>
                  <a:cubicBezTo>
                    <a:pt x="274" y="65"/>
                    <a:pt x="227" y="9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38"/>
            <p:cNvSpPr/>
            <p:nvPr/>
          </p:nvSpPr>
          <p:spPr>
            <a:xfrm>
              <a:off x="889325" y="2974125"/>
              <a:ext cx="6975" cy="5850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4" y="0"/>
                  </a:moveTo>
                  <a:cubicBezTo>
                    <a:pt x="58" y="0"/>
                    <a:pt x="1" y="114"/>
                    <a:pt x="67" y="191"/>
                  </a:cubicBezTo>
                  <a:cubicBezTo>
                    <a:pt x="91" y="220"/>
                    <a:pt x="123" y="233"/>
                    <a:pt x="155" y="233"/>
                  </a:cubicBezTo>
                  <a:cubicBezTo>
                    <a:pt x="212" y="233"/>
                    <a:pt x="267" y="192"/>
                    <a:pt x="270" y="124"/>
                  </a:cubicBezTo>
                  <a:cubicBezTo>
                    <a:pt x="279" y="60"/>
                    <a:pt x="228" y="5"/>
                    <a:pt x="164" y="1"/>
                  </a:cubicBezTo>
                  <a:cubicBezTo>
                    <a:pt x="161" y="0"/>
                    <a:pt x="157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38"/>
            <p:cNvSpPr/>
            <p:nvPr/>
          </p:nvSpPr>
          <p:spPr>
            <a:xfrm>
              <a:off x="889750" y="2953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8" y="1"/>
                  </a:moveTo>
                  <a:cubicBezTo>
                    <a:pt x="75" y="1"/>
                    <a:pt x="21" y="34"/>
                    <a:pt x="11" y="104"/>
                  </a:cubicBezTo>
                  <a:cubicBezTo>
                    <a:pt x="0" y="189"/>
                    <a:pt x="65" y="235"/>
                    <a:pt x="129" y="235"/>
                  </a:cubicBezTo>
                  <a:cubicBezTo>
                    <a:pt x="186" y="235"/>
                    <a:pt x="243" y="199"/>
                    <a:pt x="245" y="121"/>
                  </a:cubicBezTo>
                  <a:cubicBezTo>
                    <a:pt x="247" y="42"/>
                    <a:pt x="18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38"/>
            <p:cNvSpPr/>
            <p:nvPr/>
          </p:nvSpPr>
          <p:spPr>
            <a:xfrm>
              <a:off x="905700" y="2944200"/>
              <a:ext cx="6925" cy="5800"/>
            </a:xfrm>
            <a:custGeom>
              <a:avLst/>
              <a:gdLst/>
              <a:ahLst/>
              <a:cxnLst/>
              <a:rect l="l" t="t" r="r" b="b"/>
              <a:pathLst>
                <a:path w="277" h="232" extrusionOk="0">
                  <a:moveTo>
                    <a:pt x="151" y="1"/>
                  </a:moveTo>
                  <a:cubicBezTo>
                    <a:pt x="55" y="1"/>
                    <a:pt x="0" y="116"/>
                    <a:pt x="65" y="192"/>
                  </a:cubicBezTo>
                  <a:cubicBezTo>
                    <a:pt x="89" y="219"/>
                    <a:pt x="120" y="231"/>
                    <a:pt x="152" y="231"/>
                  </a:cubicBezTo>
                  <a:cubicBezTo>
                    <a:pt x="210" y="231"/>
                    <a:pt x="267" y="190"/>
                    <a:pt x="273" y="124"/>
                  </a:cubicBezTo>
                  <a:cubicBezTo>
                    <a:pt x="277" y="61"/>
                    <a:pt x="230" y="6"/>
                    <a:pt x="167" y="1"/>
                  </a:cubicBezTo>
                  <a:cubicBezTo>
                    <a:pt x="161" y="1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38"/>
            <p:cNvSpPr/>
            <p:nvPr/>
          </p:nvSpPr>
          <p:spPr>
            <a:xfrm>
              <a:off x="908675" y="2828750"/>
              <a:ext cx="40325" cy="49550"/>
            </a:xfrm>
            <a:custGeom>
              <a:avLst/>
              <a:gdLst/>
              <a:ahLst/>
              <a:cxnLst/>
              <a:rect l="l" t="t" r="r" b="b"/>
              <a:pathLst>
                <a:path w="1613" h="1982" extrusionOk="0">
                  <a:moveTo>
                    <a:pt x="1278" y="1"/>
                  </a:moveTo>
                  <a:cubicBezTo>
                    <a:pt x="1180" y="302"/>
                    <a:pt x="675" y="204"/>
                    <a:pt x="340" y="764"/>
                  </a:cubicBezTo>
                  <a:cubicBezTo>
                    <a:pt x="1" y="1324"/>
                    <a:pt x="569" y="1981"/>
                    <a:pt x="569" y="1981"/>
                  </a:cubicBezTo>
                  <a:cubicBezTo>
                    <a:pt x="569" y="1981"/>
                    <a:pt x="1116" y="1896"/>
                    <a:pt x="1367" y="1468"/>
                  </a:cubicBezTo>
                  <a:cubicBezTo>
                    <a:pt x="1613" y="1040"/>
                    <a:pt x="1524" y="662"/>
                    <a:pt x="1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38"/>
            <p:cNvSpPr/>
            <p:nvPr/>
          </p:nvSpPr>
          <p:spPr>
            <a:xfrm>
              <a:off x="912075" y="2841150"/>
              <a:ext cx="30875" cy="37150"/>
            </a:xfrm>
            <a:custGeom>
              <a:avLst/>
              <a:gdLst/>
              <a:ahLst/>
              <a:cxnLst/>
              <a:rect l="l" t="t" r="r" b="b"/>
              <a:pathLst>
                <a:path w="1235" h="1486" extrusionOk="0">
                  <a:moveTo>
                    <a:pt x="1019" y="1"/>
                  </a:moveTo>
                  <a:lnTo>
                    <a:pt x="1019" y="1"/>
                  </a:lnTo>
                  <a:cubicBezTo>
                    <a:pt x="815" y="374"/>
                    <a:pt x="493" y="497"/>
                    <a:pt x="404" y="938"/>
                  </a:cubicBezTo>
                  <a:cubicBezTo>
                    <a:pt x="365" y="836"/>
                    <a:pt x="314" y="518"/>
                    <a:pt x="378" y="319"/>
                  </a:cubicBezTo>
                  <a:lnTo>
                    <a:pt x="378" y="319"/>
                  </a:lnTo>
                  <a:cubicBezTo>
                    <a:pt x="1" y="722"/>
                    <a:pt x="433" y="1485"/>
                    <a:pt x="433" y="1485"/>
                  </a:cubicBezTo>
                  <a:cubicBezTo>
                    <a:pt x="696" y="1413"/>
                    <a:pt x="1082" y="1099"/>
                    <a:pt x="1235" y="671"/>
                  </a:cubicBezTo>
                  <a:lnTo>
                    <a:pt x="1235" y="671"/>
                  </a:lnTo>
                  <a:cubicBezTo>
                    <a:pt x="1180" y="807"/>
                    <a:pt x="942" y="1036"/>
                    <a:pt x="751" y="1087"/>
                  </a:cubicBezTo>
                  <a:cubicBezTo>
                    <a:pt x="819" y="883"/>
                    <a:pt x="912" y="688"/>
                    <a:pt x="1031" y="510"/>
                  </a:cubicBezTo>
                  <a:lnTo>
                    <a:pt x="1031" y="510"/>
                  </a:lnTo>
                  <a:cubicBezTo>
                    <a:pt x="832" y="675"/>
                    <a:pt x="671" y="887"/>
                    <a:pt x="569" y="1129"/>
                  </a:cubicBezTo>
                  <a:cubicBezTo>
                    <a:pt x="590" y="968"/>
                    <a:pt x="641" y="811"/>
                    <a:pt x="717" y="667"/>
                  </a:cubicBezTo>
                  <a:cubicBezTo>
                    <a:pt x="849" y="459"/>
                    <a:pt x="951" y="234"/>
                    <a:pt x="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38"/>
            <p:cNvSpPr/>
            <p:nvPr/>
          </p:nvSpPr>
          <p:spPr>
            <a:xfrm>
              <a:off x="924275" y="2862125"/>
              <a:ext cx="52400" cy="30950"/>
            </a:xfrm>
            <a:custGeom>
              <a:avLst/>
              <a:gdLst/>
              <a:ahLst/>
              <a:cxnLst/>
              <a:rect l="l" t="t" r="r" b="b"/>
              <a:pathLst>
                <a:path w="2096" h="1238" extrusionOk="0">
                  <a:moveTo>
                    <a:pt x="922" y="0"/>
                  </a:moveTo>
                  <a:cubicBezTo>
                    <a:pt x="331" y="0"/>
                    <a:pt x="0" y="718"/>
                    <a:pt x="0" y="718"/>
                  </a:cubicBezTo>
                  <a:cubicBezTo>
                    <a:pt x="0" y="718"/>
                    <a:pt x="306" y="1181"/>
                    <a:pt x="798" y="1232"/>
                  </a:cubicBezTo>
                  <a:cubicBezTo>
                    <a:pt x="838" y="1235"/>
                    <a:pt x="878" y="1237"/>
                    <a:pt x="916" y="1237"/>
                  </a:cubicBezTo>
                  <a:cubicBezTo>
                    <a:pt x="1341" y="1237"/>
                    <a:pt x="1636" y="1000"/>
                    <a:pt x="2096" y="549"/>
                  </a:cubicBezTo>
                  <a:lnTo>
                    <a:pt x="2096" y="549"/>
                  </a:lnTo>
                  <a:cubicBezTo>
                    <a:pt x="2085" y="550"/>
                    <a:pt x="2075" y="550"/>
                    <a:pt x="2065" y="550"/>
                  </a:cubicBezTo>
                  <a:cubicBezTo>
                    <a:pt x="1773" y="550"/>
                    <a:pt x="1642" y="84"/>
                    <a:pt x="1014" y="6"/>
                  </a:cubicBezTo>
                  <a:cubicBezTo>
                    <a:pt x="983" y="2"/>
                    <a:pt x="952" y="0"/>
                    <a:pt x="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38"/>
            <p:cNvSpPr/>
            <p:nvPr/>
          </p:nvSpPr>
          <p:spPr>
            <a:xfrm>
              <a:off x="924275" y="2866100"/>
              <a:ext cx="40000" cy="23975"/>
            </a:xfrm>
            <a:custGeom>
              <a:avLst/>
              <a:gdLst/>
              <a:ahLst/>
              <a:cxnLst/>
              <a:rect l="l" t="t" r="r" b="b"/>
              <a:pathLst>
                <a:path w="1600" h="959" extrusionOk="0">
                  <a:moveTo>
                    <a:pt x="870" y="1"/>
                  </a:moveTo>
                  <a:cubicBezTo>
                    <a:pt x="412" y="1"/>
                    <a:pt x="0" y="559"/>
                    <a:pt x="0" y="559"/>
                  </a:cubicBezTo>
                  <a:cubicBezTo>
                    <a:pt x="164" y="750"/>
                    <a:pt x="549" y="959"/>
                    <a:pt x="966" y="959"/>
                  </a:cubicBezTo>
                  <a:cubicBezTo>
                    <a:pt x="1003" y="959"/>
                    <a:pt x="1040" y="957"/>
                    <a:pt x="1078" y="954"/>
                  </a:cubicBezTo>
                  <a:lnTo>
                    <a:pt x="1078" y="954"/>
                  </a:lnTo>
                  <a:cubicBezTo>
                    <a:pt x="1075" y="954"/>
                    <a:pt x="1073" y="954"/>
                    <a:pt x="1070" y="954"/>
                  </a:cubicBezTo>
                  <a:cubicBezTo>
                    <a:pt x="919" y="954"/>
                    <a:pt x="618" y="833"/>
                    <a:pt x="497" y="682"/>
                  </a:cubicBezTo>
                  <a:cubicBezTo>
                    <a:pt x="582" y="674"/>
                    <a:pt x="668" y="669"/>
                    <a:pt x="755" y="669"/>
                  </a:cubicBezTo>
                  <a:cubicBezTo>
                    <a:pt x="882" y="669"/>
                    <a:pt x="1010" y="679"/>
                    <a:pt x="1137" y="699"/>
                  </a:cubicBezTo>
                  <a:cubicBezTo>
                    <a:pt x="912" y="589"/>
                    <a:pt x="664" y="534"/>
                    <a:pt x="410" y="534"/>
                  </a:cubicBezTo>
                  <a:cubicBezTo>
                    <a:pt x="401" y="534"/>
                    <a:pt x="391" y="534"/>
                    <a:pt x="382" y="534"/>
                  </a:cubicBezTo>
                  <a:cubicBezTo>
                    <a:pt x="513" y="495"/>
                    <a:pt x="647" y="477"/>
                    <a:pt x="784" y="477"/>
                  </a:cubicBezTo>
                  <a:cubicBezTo>
                    <a:pt x="811" y="477"/>
                    <a:pt x="838" y="477"/>
                    <a:pt x="866" y="479"/>
                  </a:cubicBezTo>
                  <a:cubicBezTo>
                    <a:pt x="986" y="496"/>
                    <a:pt x="1108" y="504"/>
                    <a:pt x="1231" y="504"/>
                  </a:cubicBezTo>
                  <a:cubicBezTo>
                    <a:pt x="1353" y="504"/>
                    <a:pt x="1476" y="496"/>
                    <a:pt x="1599" y="479"/>
                  </a:cubicBezTo>
                  <a:cubicBezTo>
                    <a:pt x="1246" y="454"/>
                    <a:pt x="1016" y="282"/>
                    <a:pt x="696" y="282"/>
                  </a:cubicBezTo>
                  <a:cubicBezTo>
                    <a:pt x="632" y="282"/>
                    <a:pt x="565" y="289"/>
                    <a:pt x="492" y="305"/>
                  </a:cubicBezTo>
                  <a:cubicBezTo>
                    <a:pt x="564" y="229"/>
                    <a:pt x="836" y="50"/>
                    <a:pt x="1044" y="29"/>
                  </a:cubicBezTo>
                  <a:cubicBezTo>
                    <a:pt x="985" y="9"/>
                    <a:pt x="927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38"/>
            <p:cNvSpPr/>
            <p:nvPr/>
          </p:nvSpPr>
          <p:spPr>
            <a:xfrm>
              <a:off x="915375" y="2880500"/>
              <a:ext cx="35225" cy="49425"/>
            </a:xfrm>
            <a:custGeom>
              <a:avLst/>
              <a:gdLst/>
              <a:ahLst/>
              <a:cxnLst/>
              <a:rect l="l" t="t" r="r" b="b"/>
              <a:pathLst>
                <a:path w="1409" h="1977" extrusionOk="0">
                  <a:moveTo>
                    <a:pt x="369" y="0"/>
                  </a:moveTo>
                  <a:cubicBezTo>
                    <a:pt x="369" y="0"/>
                    <a:pt x="0" y="408"/>
                    <a:pt x="76" y="895"/>
                  </a:cubicBezTo>
                  <a:cubicBezTo>
                    <a:pt x="153" y="1383"/>
                    <a:pt x="462" y="1616"/>
                    <a:pt x="1069" y="1977"/>
                  </a:cubicBezTo>
                  <a:cubicBezTo>
                    <a:pt x="954" y="1684"/>
                    <a:pt x="1408" y="1438"/>
                    <a:pt x="1319" y="794"/>
                  </a:cubicBezTo>
                  <a:cubicBezTo>
                    <a:pt x="1230" y="149"/>
                    <a:pt x="369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38"/>
            <p:cNvSpPr/>
            <p:nvPr/>
          </p:nvSpPr>
          <p:spPr>
            <a:xfrm>
              <a:off x="918125" y="2880500"/>
              <a:ext cx="26950" cy="38100"/>
            </a:xfrm>
            <a:custGeom>
              <a:avLst/>
              <a:gdLst/>
              <a:ahLst/>
              <a:cxnLst/>
              <a:rect l="l" t="t" r="r" b="b"/>
              <a:pathLst>
                <a:path w="1078" h="1524" extrusionOk="0">
                  <a:moveTo>
                    <a:pt x="259" y="0"/>
                  </a:moveTo>
                  <a:cubicBezTo>
                    <a:pt x="106" y="221"/>
                    <a:pt x="0" y="709"/>
                    <a:pt x="157" y="1137"/>
                  </a:cubicBezTo>
                  <a:cubicBezTo>
                    <a:pt x="111" y="997"/>
                    <a:pt x="153" y="666"/>
                    <a:pt x="268" y="505"/>
                  </a:cubicBezTo>
                  <a:cubicBezTo>
                    <a:pt x="344" y="709"/>
                    <a:pt x="395" y="917"/>
                    <a:pt x="416" y="1133"/>
                  </a:cubicBezTo>
                  <a:cubicBezTo>
                    <a:pt x="467" y="874"/>
                    <a:pt x="454" y="611"/>
                    <a:pt x="386" y="361"/>
                  </a:cubicBezTo>
                  <a:lnTo>
                    <a:pt x="386" y="361"/>
                  </a:lnTo>
                  <a:cubicBezTo>
                    <a:pt x="467" y="501"/>
                    <a:pt x="526" y="654"/>
                    <a:pt x="560" y="810"/>
                  </a:cubicBezTo>
                  <a:cubicBezTo>
                    <a:pt x="590" y="1056"/>
                    <a:pt x="649" y="1294"/>
                    <a:pt x="747" y="1523"/>
                  </a:cubicBezTo>
                  <a:cubicBezTo>
                    <a:pt x="670" y="1103"/>
                    <a:pt x="840" y="806"/>
                    <a:pt x="632" y="408"/>
                  </a:cubicBezTo>
                  <a:lnTo>
                    <a:pt x="632" y="408"/>
                  </a:lnTo>
                  <a:cubicBezTo>
                    <a:pt x="726" y="458"/>
                    <a:pt x="967" y="675"/>
                    <a:pt x="1040" y="870"/>
                  </a:cubicBezTo>
                  <a:cubicBezTo>
                    <a:pt x="1078" y="318"/>
                    <a:pt x="259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38"/>
            <p:cNvSpPr/>
            <p:nvPr/>
          </p:nvSpPr>
          <p:spPr>
            <a:xfrm>
              <a:off x="877725" y="2850525"/>
              <a:ext cx="45725" cy="32875"/>
            </a:xfrm>
            <a:custGeom>
              <a:avLst/>
              <a:gdLst/>
              <a:ahLst/>
              <a:cxnLst/>
              <a:rect l="l" t="t" r="r" b="b"/>
              <a:pathLst>
                <a:path w="1829" h="1315" extrusionOk="0">
                  <a:moveTo>
                    <a:pt x="846" y="1"/>
                  </a:moveTo>
                  <a:cubicBezTo>
                    <a:pt x="548" y="1"/>
                    <a:pt x="334" y="123"/>
                    <a:pt x="157" y="123"/>
                  </a:cubicBezTo>
                  <a:cubicBezTo>
                    <a:pt x="102" y="123"/>
                    <a:pt x="50" y="111"/>
                    <a:pt x="0" y="80"/>
                  </a:cubicBezTo>
                  <a:lnTo>
                    <a:pt x="0" y="80"/>
                  </a:lnTo>
                  <a:cubicBezTo>
                    <a:pt x="238" y="746"/>
                    <a:pt x="412" y="1093"/>
                    <a:pt x="874" y="1263"/>
                  </a:cubicBezTo>
                  <a:cubicBezTo>
                    <a:pt x="979" y="1300"/>
                    <a:pt x="1085" y="1315"/>
                    <a:pt x="1185" y="1315"/>
                  </a:cubicBezTo>
                  <a:cubicBezTo>
                    <a:pt x="1531" y="1315"/>
                    <a:pt x="1816" y="1144"/>
                    <a:pt x="1816" y="1144"/>
                  </a:cubicBezTo>
                  <a:cubicBezTo>
                    <a:pt x="1816" y="1144"/>
                    <a:pt x="1828" y="271"/>
                    <a:pt x="1213" y="63"/>
                  </a:cubicBezTo>
                  <a:cubicBezTo>
                    <a:pt x="1078" y="17"/>
                    <a:pt x="95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38"/>
            <p:cNvSpPr/>
            <p:nvPr/>
          </p:nvSpPr>
          <p:spPr>
            <a:xfrm>
              <a:off x="888000" y="2855900"/>
              <a:ext cx="35125" cy="25125"/>
            </a:xfrm>
            <a:custGeom>
              <a:avLst/>
              <a:gdLst/>
              <a:ahLst/>
              <a:cxnLst/>
              <a:rect l="l" t="t" r="r" b="b"/>
              <a:pathLst>
                <a:path w="1405" h="1005" extrusionOk="0">
                  <a:moveTo>
                    <a:pt x="696" y="0"/>
                  </a:moveTo>
                  <a:cubicBezTo>
                    <a:pt x="875" y="106"/>
                    <a:pt x="1040" y="386"/>
                    <a:pt x="1074" y="488"/>
                  </a:cubicBezTo>
                  <a:cubicBezTo>
                    <a:pt x="722" y="208"/>
                    <a:pt x="399" y="318"/>
                    <a:pt x="1" y="162"/>
                  </a:cubicBezTo>
                  <a:lnTo>
                    <a:pt x="1" y="162"/>
                  </a:lnTo>
                  <a:cubicBezTo>
                    <a:pt x="204" y="297"/>
                    <a:pt x="429" y="403"/>
                    <a:pt x="662" y="480"/>
                  </a:cubicBezTo>
                  <a:cubicBezTo>
                    <a:pt x="811" y="543"/>
                    <a:pt x="951" y="628"/>
                    <a:pt x="1074" y="738"/>
                  </a:cubicBezTo>
                  <a:cubicBezTo>
                    <a:pt x="841" y="620"/>
                    <a:pt x="582" y="560"/>
                    <a:pt x="319" y="560"/>
                  </a:cubicBezTo>
                  <a:cubicBezTo>
                    <a:pt x="527" y="624"/>
                    <a:pt x="722" y="713"/>
                    <a:pt x="904" y="827"/>
                  </a:cubicBezTo>
                  <a:cubicBezTo>
                    <a:pt x="822" y="864"/>
                    <a:pt x="710" y="879"/>
                    <a:pt x="601" y="879"/>
                  </a:cubicBezTo>
                  <a:cubicBezTo>
                    <a:pt x="467" y="879"/>
                    <a:pt x="336" y="856"/>
                    <a:pt x="264" y="819"/>
                  </a:cubicBezTo>
                  <a:lnTo>
                    <a:pt x="264" y="819"/>
                  </a:lnTo>
                  <a:cubicBezTo>
                    <a:pt x="492" y="951"/>
                    <a:pt x="753" y="1004"/>
                    <a:pt x="982" y="1004"/>
                  </a:cubicBezTo>
                  <a:cubicBezTo>
                    <a:pt x="1149" y="1004"/>
                    <a:pt x="1299" y="976"/>
                    <a:pt x="1405" y="929"/>
                  </a:cubicBezTo>
                  <a:cubicBezTo>
                    <a:pt x="1405" y="929"/>
                    <a:pt x="1244" y="64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38"/>
            <p:cNvSpPr/>
            <p:nvPr/>
          </p:nvSpPr>
          <p:spPr>
            <a:xfrm>
              <a:off x="883650" y="2878050"/>
              <a:ext cx="42875" cy="38425"/>
            </a:xfrm>
            <a:custGeom>
              <a:avLst/>
              <a:gdLst/>
              <a:ahLst/>
              <a:cxnLst/>
              <a:rect l="l" t="t" r="r" b="b"/>
              <a:pathLst>
                <a:path w="1715" h="1537" extrusionOk="0">
                  <a:moveTo>
                    <a:pt x="1143" y="0"/>
                  </a:moveTo>
                  <a:cubicBezTo>
                    <a:pt x="878" y="0"/>
                    <a:pt x="549" y="68"/>
                    <a:pt x="357" y="357"/>
                  </a:cubicBezTo>
                  <a:cubicBezTo>
                    <a:pt x="1" y="904"/>
                    <a:pt x="298" y="1316"/>
                    <a:pt x="69" y="1536"/>
                  </a:cubicBezTo>
                  <a:cubicBezTo>
                    <a:pt x="773" y="1473"/>
                    <a:pt x="1150" y="1396"/>
                    <a:pt x="1434" y="989"/>
                  </a:cubicBezTo>
                  <a:cubicBezTo>
                    <a:pt x="1714" y="582"/>
                    <a:pt x="1557" y="52"/>
                    <a:pt x="1557" y="52"/>
                  </a:cubicBezTo>
                  <a:cubicBezTo>
                    <a:pt x="1557" y="52"/>
                    <a:pt x="1375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38"/>
            <p:cNvSpPr/>
            <p:nvPr/>
          </p:nvSpPr>
          <p:spPr>
            <a:xfrm>
              <a:off x="895100" y="2879275"/>
              <a:ext cx="28675" cy="29125"/>
            </a:xfrm>
            <a:custGeom>
              <a:avLst/>
              <a:gdLst/>
              <a:ahLst/>
              <a:cxnLst/>
              <a:rect l="l" t="t" r="r" b="b"/>
              <a:pathLst>
                <a:path w="1147" h="1165" extrusionOk="0">
                  <a:moveTo>
                    <a:pt x="1007" y="0"/>
                  </a:moveTo>
                  <a:cubicBezTo>
                    <a:pt x="775" y="0"/>
                    <a:pt x="182" y="41"/>
                    <a:pt x="22" y="448"/>
                  </a:cubicBezTo>
                  <a:cubicBezTo>
                    <a:pt x="171" y="304"/>
                    <a:pt x="480" y="215"/>
                    <a:pt x="586" y="206"/>
                  </a:cubicBezTo>
                  <a:lnTo>
                    <a:pt x="586" y="206"/>
                  </a:lnTo>
                  <a:cubicBezTo>
                    <a:pt x="230" y="478"/>
                    <a:pt x="251" y="821"/>
                    <a:pt x="1" y="1165"/>
                  </a:cubicBezTo>
                  <a:cubicBezTo>
                    <a:pt x="188" y="999"/>
                    <a:pt x="345" y="813"/>
                    <a:pt x="480" y="605"/>
                  </a:cubicBezTo>
                  <a:cubicBezTo>
                    <a:pt x="578" y="478"/>
                    <a:pt x="697" y="363"/>
                    <a:pt x="832" y="274"/>
                  </a:cubicBezTo>
                  <a:lnTo>
                    <a:pt x="832" y="274"/>
                  </a:lnTo>
                  <a:cubicBezTo>
                    <a:pt x="658" y="469"/>
                    <a:pt x="535" y="703"/>
                    <a:pt x="472" y="957"/>
                  </a:cubicBezTo>
                  <a:cubicBezTo>
                    <a:pt x="582" y="775"/>
                    <a:pt x="718" y="605"/>
                    <a:pt x="875" y="457"/>
                  </a:cubicBezTo>
                  <a:lnTo>
                    <a:pt x="875" y="457"/>
                  </a:lnTo>
                  <a:cubicBezTo>
                    <a:pt x="909" y="652"/>
                    <a:pt x="803" y="966"/>
                    <a:pt x="701" y="1076"/>
                  </a:cubicBezTo>
                  <a:cubicBezTo>
                    <a:pt x="1027" y="753"/>
                    <a:pt x="1146" y="270"/>
                    <a:pt x="1099" y="3"/>
                  </a:cubicBezTo>
                  <a:cubicBezTo>
                    <a:pt x="1099" y="3"/>
                    <a:pt x="1064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38"/>
            <p:cNvSpPr/>
            <p:nvPr/>
          </p:nvSpPr>
          <p:spPr>
            <a:xfrm>
              <a:off x="913200" y="2870600"/>
              <a:ext cx="21500" cy="17850"/>
            </a:xfrm>
            <a:custGeom>
              <a:avLst/>
              <a:gdLst/>
              <a:ahLst/>
              <a:cxnLst/>
              <a:rect l="l" t="t" r="r" b="b"/>
              <a:pathLst>
                <a:path w="860" h="714" extrusionOk="0">
                  <a:moveTo>
                    <a:pt x="424" y="0"/>
                  </a:moveTo>
                  <a:cubicBezTo>
                    <a:pt x="282" y="0"/>
                    <a:pt x="147" y="87"/>
                    <a:pt x="91" y="231"/>
                  </a:cubicBezTo>
                  <a:cubicBezTo>
                    <a:pt x="0" y="477"/>
                    <a:pt x="190" y="714"/>
                    <a:pt x="422" y="714"/>
                  </a:cubicBezTo>
                  <a:cubicBezTo>
                    <a:pt x="471" y="714"/>
                    <a:pt x="521" y="703"/>
                    <a:pt x="571" y="681"/>
                  </a:cubicBezTo>
                  <a:cubicBezTo>
                    <a:pt x="859" y="549"/>
                    <a:pt x="846" y="133"/>
                    <a:pt x="549" y="23"/>
                  </a:cubicBezTo>
                  <a:cubicBezTo>
                    <a:pt x="508" y="8"/>
                    <a:pt x="466" y="0"/>
                    <a:pt x="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38"/>
            <p:cNvSpPr/>
            <p:nvPr/>
          </p:nvSpPr>
          <p:spPr>
            <a:xfrm>
              <a:off x="920550" y="2859075"/>
              <a:ext cx="2475" cy="14650"/>
            </a:xfrm>
            <a:custGeom>
              <a:avLst/>
              <a:gdLst/>
              <a:ahLst/>
              <a:cxnLst/>
              <a:rect l="l" t="t" r="r" b="b"/>
              <a:pathLst>
                <a:path w="99" h="586" extrusionOk="0">
                  <a:moveTo>
                    <a:pt x="81" y="1"/>
                  </a:moveTo>
                  <a:cubicBezTo>
                    <a:pt x="1" y="153"/>
                    <a:pt x="73" y="569"/>
                    <a:pt x="73" y="586"/>
                  </a:cubicBezTo>
                  <a:lnTo>
                    <a:pt x="94" y="582"/>
                  </a:lnTo>
                  <a:cubicBezTo>
                    <a:pt x="94" y="577"/>
                    <a:pt x="18" y="158"/>
                    <a:pt x="98" y="9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38"/>
            <p:cNvSpPr/>
            <p:nvPr/>
          </p:nvSpPr>
          <p:spPr>
            <a:xfrm>
              <a:off x="925025" y="2862475"/>
              <a:ext cx="7125" cy="10725"/>
            </a:xfrm>
            <a:custGeom>
              <a:avLst/>
              <a:gdLst/>
              <a:ahLst/>
              <a:cxnLst/>
              <a:rect l="l" t="t" r="r" b="b"/>
              <a:pathLst>
                <a:path w="285" h="429" extrusionOk="0">
                  <a:moveTo>
                    <a:pt x="276" y="0"/>
                  </a:moveTo>
                  <a:cubicBezTo>
                    <a:pt x="115" y="81"/>
                    <a:pt x="4" y="412"/>
                    <a:pt x="0" y="424"/>
                  </a:cubicBezTo>
                  <a:lnTo>
                    <a:pt x="17" y="429"/>
                  </a:lnTo>
                  <a:cubicBezTo>
                    <a:pt x="17" y="429"/>
                    <a:pt x="127" y="94"/>
                    <a:pt x="284" y="1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38"/>
            <p:cNvSpPr/>
            <p:nvPr/>
          </p:nvSpPr>
          <p:spPr>
            <a:xfrm>
              <a:off x="927975" y="2869775"/>
              <a:ext cx="10000" cy="5350"/>
            </a:xfrm>
            <a:custGeom>
              <a:avLst/>
              <a:gdLst/>
              <a:ahLst/>
              <a:cxnLst/>
              <a:rect l="l" t="t" r="r" b="b"/>
              <a:pathLst>
                <a:path w="400" h="214" extrusionOk="0">
                  <a:moveTo>
                    <a:pt x="395" y="1"/>
                  </a:moveTo>
                  <a:cubicBezTo>
                    <a:pt x="258" y="1"/>
                    <a:pt x="9" y="188"/>
                    <a:pt x="1" y="196"/>
                  </a:cubicBezTo>
                  <a:lnTo>
                    <a:pt x="14" y="213"/>
                  </a:lnTo>
                  <a:cubicBezTo>
                    <a:pt x="14" y="213"/>
                    <a:pt x="267" y="22"/>
                    <a:pt x="395" y="22"/>
                  </a:cubicBezTo>
                  <a:cubicBezTo>
                    <a:pt x="397" y="22"/>
                    <a:pt x="398" y="22"/>
                    <a:pt x="400" y="22"/>
                  </a:cubicBezTo>
                  <a:lnTo>
                    <a:pt x="400" y="1"/>
                  </a:lnTo>
                  <a:cubicBezTo>
                    <a:pt x="398" y="1"/>
                    <a:pt x="39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38"/>
            <p:cNvSpPr/>
            <p:nvPr/>
          </p:nvSpPr>
          <p:spPr>
            <a:xfrm>
              <a:off x="929575" y="2878175"/>
              <a:ext cx="8500" cy="1500"/>
            </a:xfrm>
            <a:custGeom>
              <a:avLst/>
              <a:gdLst/>
              <a:ahLst/>
              <a:cxnLst/>
              <a:rect l="l" t="t" r="r" b="b"/>
              <a:pathLst>
                <a:path w="340" h="60" extrusionOk="0">
                  <a:moveTo>
                    <a:pt x="163" y="0"/>
                  </a:moveTo>
                  <a:cubicBezTo>
                    <a:pt x="79" y="0"/>
                    <a:pt x="5" y="17"/>
                    <a:pt x="0" y="17"/>
                  </a:cubicBezTo>
                  <a:lnTo>
                    <a:pt x="5" y="34"/>
                  </a:lnTo>
                  <a:cubicBezTo>
                    <a:pt x="5" y="34"/>
                    <a:pt x="75" y="19"/>
                    <a:pt x="155" y="19"/>
                  </a:cubicBezTo>
                  <a:cubicBezTo>
                    <a:pt x="217" y="19"/>
                    <a:pt x="285" y="28"/>
                    <a:pt x="331" y="59"/>
                  </a:cubicBezTo>
                  <a:lnTo>
                    <a:pt x="340" y="42"/>
                  </a:lnTo>
                  <a:cubicBezTo>
                    <a:pt x="292" y="10"/>
                    <a:pt x="225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38"/>
            <p:cNvSpPr/>
            <p:nvPr/>
          </p:nvSpPr>
          <p:spPr>
            <a:xfrm>
              <a:off x="928525" y="2882200"/>
              <a:ext cx="6375" cy="6600"/>
            </a:xfrm>
            <a:custGeom>
              <a:avLst/>
              <a:gdLst/>
              <a:ahLst/>
              <a:cxnLst/>
              <a:rect l="l" t="t" r="r" b="b"/>
              <a:pathLst>
                <a:path w="255" h="264" extrusionOk="0">
                  <a:moveTo>
                    <a:pt x="13" y="0"/>
                  </a:moveTo>
                  <a:lnTo>
                    <a:pt x="0" y="17"/>
                  </a:lnTo>
                  <a:cubicBezTo>
                    <a:pt x="4" y="17"/>
                    <a:pt x="204" y="149"/>
                    <a:pt x="238" y="263"/>
                  </a:cubicBezTo>
                  <a:lnTo>
                    <a:pt x="254" y="259"/>
                  </a:lnTo>
                  <a:cubicBezTo>
                    <a:pt x="221" y="136"/>
                    <a:pt x="21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38"/>
            <p:cNvSpPr/>
            <p:nvPr/>
          </p:nvSpPr>
          <p:spPr>
            <a:xfrm>
              <a:off x="925125" y="2885175"/>
              <a:ext cx="2150" cy="9550"/>
            </a:xfrm>
            <a:custGeom>
              <a:avLst/>
              <a:gdLst/>
              <a:ahLst/>
              <a:cxnLst/>
              <a:rect l="l" t="t" r="r" b="b"/>
              <a:pathLst>
                <a:path w="86" h="382" extrusionOk="0">
                  <a:moveTo>
                    <a:pt x="17" y="0"/>
                  </a:moveTo>
                  <a:lnTo>
                    <a:pt x="0" y="8"/>
                  </a:lnTo>
                  <a:cubicBezTo>
                    <a:pt x="0" y="8"/>
                    <a:pt x="64" y="136"/>
                    <a:pt x="26" y="377"/>
                  </a:cubicBezTo>
                  <a:lnTo>
                    <a:pt x="47" y="382"/>
                  </a:lnTo>
                  <a:cubicBezTo>
                    <a:pt x="85" y="131"/>
                    <a:pt x="17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38"/>
            <p:cNvSpPr/>
            <p:nvPr/>
          </p:nvSpPr>
          <p:spPr>
            <a:xfrm>
              <a:off x="916100" y="2884200"/>
              <a:ext cx="6075" cy="9475"/>
            </a:xfrm>
            <a:custGeom>
              <a:avLst/>
              <a:gdLst/>
              <a:ahLst/>
              <a:cxnLst/>
              <a:rect l="l" t="t" r="r" b="b"/>
              <a:pathLst>
                <a:path w="243" h="379" extrusionOk="0">
                  <a:moveTo>
                    <a:pt x="221" y="1"/>
                  </a:moveTo>
                  <a:cubicBezTo>
                    <a:pt x="200" y="149"/>
                    <a:pt x="120" y="277"/>
                    <a:pt x="1" y="361"/>
                  </a:cubicBezTo>
                  <a:lnTo>
                    <a:pt x="9" y="378"/>
                  </a:lnTo>
                  <a:cubicBezTo>
                    <a:pt x="136" y="289"/>
                    <a:pt x="221" y="154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38"/>
            <p:cNvSpPr/>
            <p:nvPr/>
          </p:nvSpPr>
          <p:spPr>
            <a:xfrm>
              <a:off x="913775" y="28652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30" y="281"/>
                    <a:pt x="183" y="374"/>
                    <a:pt x="191" y="378"/>
                  </a:cubicBezTo>
                  <a:lnTo>
                    <a:pt x="200" y="361"/>
                  </a:lnTo>
                  <a:cubicBezTo>
                    <a:pt x="200" y="361"/>
                    <a:pt x="47" y="272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38"/>
            <p:cNvSpPr/>
            <p:nvPr/>
          </p:nvSpPr>
          <p:spPr>
            <a:xfrm>
              <a:off x="904975" y="2874250"/>
              <a:ext cx="13175" cy="4850"/>
            </a:xfrm>
            <a:custGeom>
              <a:avLst/>
              <a:gdLst/>
              <a:ahLst/>
              <a:cxnLst/>
              <a:rect l="l" t="t" r="r" b="b"/>
              <a:pathLst>
                <a:path w="527" h="194" extrusionOk="0">
                  <a:moveTo>
                    <a:pt x="17" y="0"/>
                  </a:moveTo>
                  <a:lnTo>
                    <a:pt x="0" y="13"/>
                  </a:lnTo>
                  <a:cubicBezTo>
                    <a:pt x="154" y="173"/>
                    <a:pt x="366" y="194"/>
                    <a:pt x="467" y="194"/>
                  </a:cubicBezTo>
                  <a:cubicBezTo>
                    <a:pt x="503" y="194"/>
                    <a:pt x="525" y="191"/>
                    <a:pt x="526" y="191"/>
                  </a:cubicBezTo>
                  <a:lnTo>
                    <a:pt x="522" y="174"/>
                  </a:lnTo>
                  <a:cubicBezTo>
                    <a:pt x="521" y="174"/>
                    <a:pt x="502" y="176"/>
                    <a:pt x="471" y="176"/>
                  </a:cubicBezTo>
                  <a:cubicBezTo>
                    <a:pt x="376" y="176"/>
                    <a:pt x="168" y="157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38"/>
            <p:cNvSpPr/>
            <p:nvPr/>
          </p:nvSpPr>
          <p:spPr>
            <a:xfrm>
              <a:off x="909100" y="2881975"/>
              <a:ext cx="11275" cy="6600"/>
            </a:xfrm>
            <a:custGeom>
              <a:avLst/>
              <a:gdLst/>
              <a:ahLst/>
              <a:cxnLst/>
              <a:rect l="l" t="t" r="r" b="b"/>
              <a:pathLst>
                <a:path w="451" h="264" extrusionOk="0">
                  <a:moveTo>
                    <a:pt x="433" y="1"/>
                  </a:moveTo>
                  <a:cubicBezTo>
                    <a:pt x="433" y="5"/>
                    <a:pt x="251" y="226"/>
                    <a:pt x="1" y="247"/>
                  </a:cubicBezTo>
                  <a:lnTo>
                    <a:pt x="1" y="264"/>
                  </a:lnTo>
                  <a:cubicBezTo>
                    <a:pt x="18" y="264"/>
                    <a:pt x="35" y="259"/>
                    <a:pt x="52" y="259"/>
                  </a:cubicBezTo>
                  <a:cubicBezTo>
                    <a:pt x="281" y="213"/>
                    <a:pt x="450" y="13"/>
                    <a:pt x="450" y="1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38"/>
            <p:cNvSpPr/>
            <p:nvPr/>
          </p:nvSpPr>
          <p:spPr>
            <a:xfrm>
              <a:off x="920125" y="285657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16" y="0"/>
                  </a:moveTo>
                  <a:cubicBezTo>
                    <a:pt x="109" y="0"/>
                    <a:pt x="102" y="1"/>
                    <a:pt x="94" y="3"/>
                  </a:cubicBezTo>
                  <a:cubicBezTo>
                    <a:pt x="22" y="16"/>
                    <a:pt x="1" y="109"/>
                    <a:pt x="65" y="152"/>
                  </a:cubicBezTo>
                  <a:cubicBezTo>
                    <a:pt x="79" y="162"/>
                    <a:pt x="94" y="166"/>
                    <a:pt x="110" y="166"/>
                  </a:cubicBezTo>
                  <a:cubicBezTo>
                    <a:pt x="157" y="166"/>
                    <a:pt x="201" y="121"/>
                    <a:pt x="192" y="67"/>
                  </a:cubicBezTo>
                  <a:cubicBezTo>
                    <a:pt x="185" y="27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38"/>
            <p:cNvSpPr/>
            <p:nvPr/>
          </p:nvSpPr>
          <p:spPr>
            <a:xfrm>
              <a:off x="929250" y="286010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0" y="1"/>
                  </a:moveTo>
                  <a:cubicBezTo>
                    <a:pt x="105" y="1"/>
                    <a:pt x="99" y="1"/>
                    <a:pt x="94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78" y="164"/>
                    <a:pt x="94" y="168"/>
                    <a:pt x="109" y="168"/>
                  </a:cubicBezTo>
                  <a:cubicBezTo>
                    <a:pt x="158" y="168"/>
                    <a:pt x="205" y="125"/>
                    <a:pt x="192" y="70"/>
                  </a:cubicBezTo>
                  <a:cubicBezTo>
                    <a:pt x="184" y="29"/>
                    <a:pt x="150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38"/>
            <p:cNvSpPr/>
            <p:nvPr/>
          </p:nvSpPr>
          <p:spPr>
            <a:xfrm>
              <a:off x="935925" y="2867850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0" y="0"/>
                  </a:moveTo>
                  <a:cubicBezTo>
                    <a:pt x="105" y="0"/>
                    <a:pt x="100" y="1"/>
                    <a:pt x="94" y="2"/>
                  </a:cubicBezTo>
                  <a:cubicBezTo>
                    <a:pt x="22" y="19"/>
                    <a:pt x="1" y="112"/>
                    <a:pt x="65" y="154"/>
                  </a:cubicBezTo>
                  <a:cubicBezTo>
                    <a:pt x="80" y="165"/>
                    <a:pt x="96" y="169"/>
                    <a:pt x="112" y="169"/>
                  </a:cubicBezTo>
                  <a:cubicBezTo>
                    <a:pt x="162" y="169"/>
                    <a:pt x="206" y="124"/>
                    <a:pt x="196" y="70"/>
                  </a:cubicBezTo>
                  <a:cubicBezTo>
                    <a:pt x="185" y="28"/>
                    <a:pt x="150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38"/>
            <p:cNvSpPr/>
            <p:nvPr/>
          </p:nvSpPr>
          <p:spPr>
            <a:xfrm>
              <a:off x="936250" y="2878125"/>
              <a:ext cx="5150" cy="4250"/>
            </a:xfrm>
            <a:custGeom>
              <a:avLst/>
              <a:gdLst/>
              <a:ahLst/>
              <a:cxnLst/>
              <a:rect l="l" t="t" r="r" b="b"/>
              <a:pathLst>
                <a:path w="206" h="170" extrusionOk="0">
                  <a:moveTo>
                    <a:pt x="113" y="1"/>
                  </a:moveTo>
                  <a:cubicBezTo>
                    <a:pt x="108" y="1"/>
                    <a:pt x="103" y="1"/>
                    <a:pt x="98" y="2"/>
                  </a:cubicBezTo>
                  <a:cubicBezTo>
                    <a:pt x="22" y="15"/>
                    <a:pt x="1" y="112"/>
                    <a:pt x="64" y="155"/>
                  </a:cubicBezTo>
                  <a:cubicBezTo>
                    <a:pt x="80" y="165"/>
                    <a:pt x="96" y="170"/>
                    <a:pt x="111" y="170"/>
                  </a:cubicBezTo>
                  <a:cubicBezTo>
                    <a:pt x="161" y="170"/>
                    <a:pt x="205" y="124"/>
                    <a:pt x="196" y="66"/>
                  </a:cubicBezTo>
                  <a:cubicBezTo>
                    <a:pt x="184" y="2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38"/>
            <p:cNvSpPr/>
            <p:nvPr/>
          </p:nvSpPr>
          <p:spPr>
            <a:xfrm>
              <a:off x="932425" y="2887450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6" y="1"/>
                  </a:moveTo>
                  <a:cubicBezTo>
                    <a:pt x="101" y="1"/>
                    <a:pt x="95" y="1"/>
                    <a:pt x="90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6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38"/>
            <p:cNvSpPr/>
            <p:nvPr/>
          </p:nvSpPr>
          <p:spPr>
            <a:xfrm>
              <a:off x="923625" y="2893575"/>
              <a:ext cx="4700" cy="4250"/>
            </a:xfrm>
            <a:custGeom>
              <a:avLst/>
              <a:gdLst/>
              <a:ahLst/>
              <a:cxnLst/>
              <a:rect l="l" t="t" r="r" b="b"/>
              <a:pathLst>
                <a:path w="188" h="170" extrusionOk="0">
                  <a:moveTo>
                    <a:pt x="94" y="1"/>
                  </a:moveTo>
                  <a:cubicBezTo>
                    <a:pt x="71" y="1"/>
                    <a:pt x="47" y="12"/>
                    <a:pt x="31" y="33"/>
                  </a:cubicBezTo>
                  <a:cubicBezTo>
                    <a:pt x="1" y="67"/>
                    <a:pt x="5" y="122"/>
                    <a:pt x="39" y="152"/>
                  </a:cubicBezTo>
                  <a:cubicBezTo>
                    <a:pt x="55" y="164"/>
                    <a:pt x="73" y="170"/>
                    <a:pt x="91" y="170"/>
                  </a:cubicBezTo>
                  <a:cubicBezTo>
                    <a:pt x="116" y="170"/>
                    <a:pt x="141" y="159"/>
                    <a:pt x="158" y="139"/>
                  </a:cubicBezTo>
                  <a:cubicBezTo>
                    <a:pt x="188" y="105"/>
                    <a:pt x="183" y="50"/>
                    <a:pt x="145" y="20"/>
                  </a:cubicBezTo>
                  <a:cubicBezTo>
                    <a:pt x="130" y="7"/>
                    <a:pt x="112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38"/>
            <p:cNvSpPr/>
            <p:nvPr/>
          </p:nvSpPr>
          <p:spPr>
            <a:xfrm>
              <a:off x="912825" y="2892075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118" y="1"/>
                  </a:moveTo>
                  <a:cubicBezTo>
                    <a:pt x="111" y="1"/>
                    <a:pt x="105" y="2"/>
                    <a:pt x="98" y="4"/>
                  </a:cubicBezTo>
                  <a:cubicBezTo>
                    <a:pt x="21" y="17"/>
                    <a:pt x="0" y="110"/>
                    <a:pt x="64" y="152"/>
                  </a:cubicBezTo>
                  <a:cubicBezTo>
                    <a:pt x="79" y="163"/>
                    <a:pt x="96" y="167"/>
                    <a:pt x="111" y="167"/>
                  </a:cubicBezTo>
                  <a:cubicBezTo>
                    <a:pt x="161" y="167"/>
                    <a:pt x="204" y="122"/>
                    <a:pt x="191" y="68"/>
                  </a:cubicBezTo>
                  <a:cubicBezTo>
                    <a:pt x="184" y="28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38"/>
            <p:cNvSpPr/>
            <p:nvPr/>
          </p:nvSpPr>
          <p:spPr>
            <a:xfrm>
              <a:off x="905875" y="2886250"/>
              <a:ext cx="4725" cy="4225"/>
            </a:xfrm>
            <a:custGeom>
              <a:avLst/>
              <a:gdLst/>
              <a:ahLst/>
              <a:cxnLst/>
              <a:rect l="l" t="t" r="r" b="b"/>
              <a:pathLst>
                <a:path w="189" h="169" extrusionOk="0">
                  <a:moveTo>
                    <a:pt x="101" y="1"/>
                  </a:moveTo>
                  <a:cubicBezTo>
                    <a:pt x="52" y="1"/>
                    <a:pt x="1" y="40"/>
                    <a:pt x="15" y="105"/>
                  </a:cubicBezTo>
                  <a:cubicBezTo>
                    <a:pt x="26" y="149"/>
                    <a:pt x="60" y="168"/>
                    <a:pt x="94" y="168"/>
                  </a:cubicBezTo>
                  <a:cubicBezTo>
                    <a:pt x="141" y="168"/>
                    <a:pt x="188" y="133"/>
                    <a:pt x="181" y="72"/>
                  </a:cubicBezTo>
                  <a:cubicBezTo>
                    <a:pt x="173" y="23"/>
                    <a:pt x="13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38"/>
            <p:cNvSpPr/>
            <p:nvPr/>
          </p:nvSpPr>
          <p:spPr>
            <a:xfrm>
              <a:off x="901575" y="2872075"/>
              <a:ext cx="5050" cy="4250"/>
            </a:xfrm>
            <a:custGeom>
              <a:avLst/>
              <a:gdLst/>
              <a:ahLst/>
              <a:cxnLst/>
              <a:rect l="l" t="t" r="r" b="b"/>
              <a:pathLst>
                <a:path w="202" h="170" extrusionOk="0">
                  <a:moveTo>
                    <a:pt x="109" y="1"/>
                  </a:moveTo>
                  <a:cubicBezTo>
                    <a:pt x="104" y="1"/>
                    <a:pt x="99" y="1"/>
                    <a:pt x="94" y="2"/>
                  </a:cubicBezTo>
                  <a:cubicBezTo>
                    <a:pt x="18" y="15"/>
                    <a:pt x="1" y="113"/>
                    <a:pt x="60" y="155"/>
                  </a:cubicBezTo>
                  <a:cubicBezTo>
                    <a:pt x="75" y="165"/>
                    <a:pt x="92" y="170"/>
                    <a:pt x="108" y="170"/>
                  </a:cubicBezTo>
                  <a:cubicBezTo>
                    <a:pt x="157" y="170"/>
                    <a:pt x="201" y="125"/>
                    <a:pt x="192" y="70"/>
                  </a:cubicBezTo>
                  <a:cubicBezTo>
                    <a:pt x="184" y="29"/>
                    <a:pt x="14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38"/>
            <p:cNvSpPr/>
            <p:nvPr/>
          </p:nvSpPr>
          <p:spPr>
            <a:xfrm>
              <a:off x="911325" y="2862475"/>
              <a:ext cx="5025" cy="4225"/>
            </a:xfrm>
            <a:custGeom>
              <a:avLst/>
              <a:gdLst/>
              <a:ahLst/>
              <a:cxnLst/>
              <a:rect l="l" t="t" r="r" b="b"/>
              <a:pathLst>
                <a:path w="201" h="169" extrusionOk="0">
                  <a:moveTo>
                    <a:pt x="108" y="1"/>
                  </a:moveTo>
                  <a:cubicBezTo>
                    <a:pt x="82" y="1"/>
                    <a:pt x="56" y="13"/>
                    <a:pt x="39" y="39"/>
                  </a:cubicBezTo>
                  <a:cubicBezTo>
                    <a:pt x="1" y="96"/>
                    <a:pt x="42" y="168"/>
                    <a:pt x="105" y="168"/>
                  </a:cubicBezTo>
                  <a:cubicBezTo>
                    <a:pt x="111" y="168"/>
                    <a:pt x="117" y="167"/>
                    <a:pt x="124" y="166"/>
                  </a:cubicBezTo>
                  <a:cubicBezTo>
                    <a:pt x="171" y="157"/>
                    <a:pt x="200" y="115"/>
                    <a:pt x="192" y="68"/>
                  </a:cubicBezTo>
                  <a:cubicBezTo>
                    <a:pt x="182" y="26"/>
                    <a:pt x="145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38"/>
            <p:cNvSpPr/>
            <p:nvPr/>
          </p:nvSpPr>
          <p:spPr>
            <a:xfrm>
              <a:off x="933075" y="2833125"/>
              <a:ext cx="141250" cy="96600"/>
            </a:xfrm>
            <a:custGeom>
              <a:avLst/>
              <a:gdLst/>
              <a:ahLst/>
              <a:cxnLst/>
              <a:rect l="l" t="t" r="r" b="b"/>
              <a:pathLst>
                <a:path w="5650" h="3864" extrusionOk="0">
                  <a:moveTo>
                    <a:pt x="5614" y="0"/>
                  </a:moveTo>
                  <a:cubicBezTo>
                    <a:pt x="5604" y="0"/>
                    <a:pt x="5594" y="5"/>
                    <a:pt x="5586" y="12"/>
                  </a:cubicBezTo>
                  <a:cubicBezTo>
                    <a:pt x="4488" y="1543"/>
                    <a:pt x="3033" y="2493"/>
                    <a:pt x="2007" y="3019"/>
                  </a:cubicBezTo>
                  <a:cubicBezTo>
                    <a:pt x="891" y="3592"/>
                    <a:pt x="30" y="3800"/>
                    <a:pt x="22" y="3804"/>
                  </a:cubicBezTo>
                  <a:cubicBezTo>
                    <a:pt x="9" y="3804"/>
                    <a:pt x="0" y="3813"/>
                    <a:pt x="0" y="3825"/>
                  </a:cubicBezTo>
                  <a:cubicBezTo>
                    <a:pt x="0" y="3829"/>
                    <a:pt x="0" y="3834"/>
                    <a:pt x="0" y="3838"/>
                  </a:cubicBezTo>
                  <a:cubicBezTo>
                    <a:pt x="5" y="3855"/>
                    <a:pt x="22" y="3863"/>
                    <a:pt x="39" y="3863"/>
                  </a:cubicBezTo>
                  <a:cubicBezTo>
                    <a:pt x="47" y="3863"/>
                    <a:pt x="917" y="3647"/>
                    <a:pt x="2032" y="3074"/>
                  </a:cubicBezTo>
                  <a:cubicBezTo>
                    <a:pt x="3067" y="2544"/>
                    <a:pt x="4530" y="1590"/>
                    <a:pt x="5637" y="50"/>
                  </a:cubicBezTo>
                  <a:cubicBezTo>
                    <a:pt x="5650" y="38"/>
                    <a:pt x="5646" y="16"/>
                    <a:pt x="5633" y="8"/>
                  </a:cubicBezTo>
                  <a:cubicBezTo>
                    <a:pt x="5628" y="3"/>
                    <a:pt x="5621" y="0"/>
                    <a:pt x="5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38"/>
            <p:cNvSpPr/>
            <p:nvPr/>
          </p:nvSpPr>
          <p:spPr>
            <a:xfrm>
              <a:off x="1070700" y="2810775"/>
              <a:ext cx="20825" cy="26800"/>
            </a:xfrm>
            <a:custGeom>
              <a:avLst/>
              <a:gdLst/>
              <a:ahLst/>
              <a:cxnLst/>
              <a:rect l="l" t="t" r="r" b="b"/>
              <a:pathLst>
                <a:path w="833" h="1072" extrusionOk="0">
                  <a:moveTo>
                    <a:pt x="753" y="1"/>
                  </a:moveTo>
                  <a:cubicBezTo>
                    <a:pt x="668" y="1"/>
                    <a:pt x="350" y="131"/>
                    <a:pt x="251" y="363"/>
                  </a:cubicBezTo>
                  <a:cubicBezTo>
                    <a:pt x="141" y="631"/>
                    <a:pt x="1" y="1072"/>
                    <a:pt x="1" y="1072"/>
                  </a:cubicBezTo>
                  <a:cubicBezTo>
                    <a:pt x="1" y="1072"/>
                    <a:pt x="722" y="809"/>
                    <a:pt x="807" y="321"/>
                  </a:cubicBezTo>
                  <a:cubicBezTo>
                    <a:pt x="832" y="172"/>
                    <a:pt x="794" y="11"/>
                    <a:pt x="768" y="3"/>
                  </a:cubicBezTo>
                  <a:cubicBezTo>
                    <a:pt x="765" y="1"/>
                    <a:pt x="760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38"/>
            <p:cNvSpPr/>
            <p:nvPr/>
          </p:nvSpPr>
          <p:spPr>
            <a:xfrm>
              <a:off x="1059575" y="2842000"/>
              <a:ext cx="32675" cy="12050"/>
            </a:xfrm>
            <a:custGeom>
              <a:avLst/>
              <a:gdLst/>
              <a:ahLst/>
              <a:cxnLst/>
              <a:rect l="l" t="t" r="r" b="b"/>
              <a:pathLst>
                <a:path w="1307" h="482" extrusionOk="0">
                  <a:moveTo>
                    <a:pt x="855" y="1"/>
                  </a:moveTo>
                  <a:cubicBezTo>
                    <a:pt x="765" y="1"/>
                    <a:pt x="676" y="14"/>
                    <a:pt x="603" y="47"/>
                  </a:cubicBezTo>
                  <a:cubicBezTo>
                    <a:pt x="361" y="153"/>
                    <a:pt x="0" y="353"/>
                    <a:pt x="0" y="353"/>
                  </a:cubicBezTo>
                  <a:cubicBezTo>
                    <a:pt x="0" y="353"/>
                    <a:pt x="350" y="481"/>
                    <a:pt x="686" y="481"/>
                  </a:cubicBezTo>
                  <a:cubicBezTo>
                    <a:pt x="846" y="481"/>
                    <a:pt x="1002" y="452"/>
                    <a:pt x="1116" y="366"/>
                  </a:cubicBezTo>
                  <a:cubicBezTo>
                    <a:pt x="1201" y="302"/>
                    <a:pt x="1307" y="200"/>
                    <a:pt x="1294" y="145"/>
                  </a:cubicBezTo>
                  <a:cubicBezTo>
                    <a:pt x="1276" y="74"/>
                    <a:pt x="106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38"/>
            <p:cNvSpPr/>
            <p:nvPr/>
          </p:nvSpPr>
          <p:spPr>
            <a:xfrm>
              <a:off x="1052250" y="2813150"/>
              <a:ext cx="15825" cy="35450"/>
            </a:xfrm>
            <a:custGeom>
              <a:avLst/>
              <a:gdLst/>
              <a:ahLst/>
              <a:cxnLst/>
              <a:rect l="l" t="t" r="r" b="b"/>
              <a:pathLst>
                <a:path w="633" h="1418" extrusionOk="0">
                  <a:moveTo>
                    <a:pt x="271" y="0"/>
                  </a:moveTo>
                  <a:cubicBezTo>
                    <a:pt x="245" y="0"/>
                    <a:pt x="226" y="28"/>
                    <a:pt x="192" y="99"/>
                  </a:cubicBezTo>
                  <a:cubicBezTo>
                    <a:pt x="1" y="502"/>
                    <a:pt x="404" y="1418"/>
                    <a:pt x="404" y="1418"/>
                  </a:cubicBezTo>
                  <a:cubicBezTo>
                    <a:pt x="404" y="1418"/>
                    <a:pt x="527" y="1019"/>
                    <a:pt x="582" y="765"/>
                  </a:cubicBezTo>
                  <a:cubicBezTo>
                    <a:pt x="633" y="514"/>
                    <a:pt x="484" y="120"/>
                    <a:pt x="319" y="18"/>
                  </a:cubicBezTo>
                  <a:cubicBezTo>
                    <a:pt x="299" y="7"/>
                    <a:pt x="28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38"/>
            <p:cNvSpPr/>
            <p:nvPr/>
          </p:nvSpPr>
          <p:spPr>
            <a:xfrm>
              <a:off x="1034550" y="2826100"/>
              <a:ext cx="17825" cy="41900"/>
            </a:xfrm>
            <a:custGeom>
              <a:avLst/>
              <a:gdLst/>
              <a:ahLst/>
              <a:cxnLst/>
              <a:rect l="l" t="t" r="r" b="b"/>
              <a:pathLst>
                <a:path w="713" h="1676" extrusionOk="0">
                  <a:moveTo>
                    <a:pt x="379" y="0"/>
                  </a:moveTo>
                  <a:cubicBezTo>
                    <a:pt x="377" y="0"/>
                    <a:pt x="375" y="0"/>
                    <a:pt x="374" y="1"/>
                  </a:cubicBezTo>
                  <a:cubicBezTo>
                    <a:pt x="336" y="5"/>
                    <a:pt x="293" y="34"/>
                    <a:pt x="255" y="102"/>
                  </a:cubicBezTo>
                  <a:cubicBezTo>
                    <a:pt x="0" y="522"/>
                    <a:pt x="340" y="1676"/>
                    <a:pt x="340" y="1676"/>
                  </a:cubicBezTo>
                  <a:cubicBezTo>
                    <a:pt x="340" y="1676"/>
                    <a:pt x="522" y="1256"/>
                    <a:pt x="611" y="980"/>
                  </a:cubicBezTo>
                  <a:cubicBezTo>
                    <a:pt x="712" y="678"/>
                    <a:pt x="571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38"/>
            <p:cNvSpPr/>
            <p:nvPr/>
          </p:nvSpPr>
          <p:spPr>
            <a:xfrm>
              <a:off x="1013650" y="2841450"/>
              <a:ext cx="18675" cy="42150"/>
            </a:xfrm>
            <a:custGeom>
              <a:avLst/>
              <a:gdLst/>
              <a:ahLst/>
              <a:cxnLst/>
              <a:rect l="l" t="t" r="r" b="b"/>
              <a:pathLst>
                <a:path w="747" h="1686" extrusionOk="0">
                  <a:moveTo>
                    <a:pt x="392" y="1"/>
                  </a:moveTo>
                  <a:cubicBezTo>
                    <a:pt x="390" y="1"/>
                    <a:pt x="388" y="1"/>
                    <a:pt x="387" y="2"/>
                  </a:cubicBezTo>
                  <a:cubicBezTo>
                    <a:pt x="332" y="14"/>
                    <a:pt x="281" y="52"/>
                    <a:pt x="255" y="103"/>
                  </a:cubicBezTo>
                  <a:cubicBezTo>
                    <a:pt x="1" y="519"/>
                    <a:pt x="421" y="1685"/>
                    <a:pt x="421" y="1685"/>
                  </a:cubicBezTo>
                  <a:cubicBezTo>
                    <a:pt x="561" y="1478"/>
                    <a:pt x="654" y="1240"/>
                    <a:pt x="692" y="990"/>
                  </a:cubicBezTo>
                  <a:cubicBezTo>
                    <a:pt x="746" y="682"/>
                    <a:pt x="485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38"/>
            <p:cNvSpPr/>
            <p:nvPr/>
          </p:nvSpPr>
          <p:spPr>
            <a:xfrm>
              <a:off x="996700" y="2855175"/>
              <a:ext cx="21750" cy="43375"/>
            </a:xfrm>
            <a:custGeom>
              <a:avLst/>
              <a:gdLst/>
              <a:ahLst/>
              <a:cxnLst/>
              <a:rect l="l" t="t" r="r" b="b"/>
              <a:pathLst>
                <a:path w="870" h="1735" extrusionOk="0">
                  <a:moveTo>
                    <a:pt x="512" y="0"/>
                  </a:moveTo>
                  <a:cubicBezTo>
                    <a:pt x="463" y="0"/>
                    <a:pt x="408" y="25"/>
                    <a:pt x="352" y="80"/>
                  </a:cubicBezTo>
                  <a:cubicBezTo>
                    <a:pt x="0" y="420"/>
                    <a:pt x="225" y="1734"/>
                    <a:pt x="225" y="1734"/>
                  </a:cubicBezTo>
                  <a:cubicBezTo>
                    <a:pt x="225" y="1734"/>
                    <a:pt x="556" y="1399"/>
                    <a:pt x="666" y="1132"/>
                  </a:cubicBezTo>
                  <a:cubicBezTo>
                    <a:pt x="870" y="632"/>
                    <a:pt x="636" y="21"/>
                    <a:pt x="543" y="4"/>
                  </a:cubicBezTo>
                  <a:cubicBezTo>
                    <a:pt x="533" y="2"/>
                    <a:pt x="523" y="0"/>
                    <a:pt x="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38"/>
            <p:cNvSpPr/>
            <p:nvPr/>
          </p:nvSpPr>
          <p:spPr>
            <a:xfrm>
              <a:off x="977175" y="2873550"/>
              <a:ext cx="19850" cy="36450"/>
            </a:xfrm>
            <a:custGeom>
              <a:avLst/>
              <a:gdLst/>
              <a:ahLst/>
              <a:cxnLst/>
              <a:rect l="l" t="t" r="r" b="b"/>
              <a:pathLst>
                <a:path w="794" h="1458" extrusionOk="0">
                  <a:moveTo>
                    <a:pt x="553" y="0"/>
                  </a:moveTo>
                  <a:cubicBezTo>
                    <a:pt x="497" y="0"/>
                    <a:pt x="420" y="41"/>
                    <a:pt x="353" y="109"/>
                  </a:cubicBezTo>
                  <a:cubicBezTo>
                    <a:pt x="1" y="448"/>
                    <a:pt x="192" y="1457"/>
                    <a:pt x="192" y="1457"/>
                  </a:cubicBezTo>
                  <a:cubicBezTo>
                    <a:pt x="192" y="1457"/>
                    <a:pt x="476" y="1097"/>
                    <a:pt x="633" y="851"/>
                  </a:cubicBezTo>
                  <a:cubicBezTo>
                    <a:pt x="794" y="601"/>
                    <a:pt x="662" y="24"/>
                    <a:pt x="573" y="3"/>
                  </a:cubicBezTo>
                  <a:cubicBezTo>
                    <a:pt x="567" y="1"/>
                    <a:pt x="56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38"/>
            <p:cNvSpPr/>
            <p:nvPr/>
          </p:nvSpPr>
          <p:spPr>
            <a:xfrm>
              <a:off x="958000" y="2888900"/>
              <a:ext cx="19525" cy="31375"/>
            </a:xfrm>
            <a:custGeom>
              <a:avLst/>
              <a:gdLst/>
              <a:ahLst/>
              <a:cxnLst/>
              <a:rect l="l" t="t" r="r" b="b"/>
              <a:pathLst>
                <a:path w="781" h="1255" extrusionOk="0">
                  <a:moveTo>
                    <a:pt x="576" y="0"/>
                  </a:moveTo>
                  <a:cubicBezTo>
                    <a:pt x="519" y="0"/>
                    <a:pt x="415" y="45"/>
                    <a:pt x="352" y="93"/>
                  </a:cubicBezTo>
                  <a:cubicBezTo>
                    <a:pt x="0" y="347"/>
                    <a:pt x="68" y="1255"/>
                    <a:pt x="68" y="1255"/>
                  </a:cubicBezTo>
                  <a:cubicBezTo>
                    <a:pt x="233" y="1102"/>
                    <a:pt x="386" y="945"/>
                    <a:pt x="530" y="780"/>
                  </a:cubicBezTo>
                  <a:cubicBezTo>
                    <a:pt x="781" y="470"/>
                    <a:pt x="598" y="4"/>
                    <a:pt x="598" y="4"/>
                  </a:cubicBezTo>
                  <a:cubicBezTo>
                    <a:pt x="592" y="1"/>
                    <a:pt x="584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38"/>
            <p:cNvSpPr/>
            <p:nvPr/>
          </p:nvSpPr>
          <p:spPr>
            <a:xfrm>
              <a:off x="1041025" y="2863325"/>
              <a:ext cx="38175" cy="12675"/>
            </a:xfrm>
            <a:custGeom>
              <a:avLst/>
              <a:gdLst/>
              <a:ahLst/>
              <a:cxnLst/>
              <a:rect l="l" t="t" r="r" b="b"/>
              <a:pathLst>
                <a:path w="1527" h="507" extrusionOk="0">
                  <a:moveTo>
                    <a:pt x="889" y="1"/>
                  </a:moveTo>
                  <a:cubicBezTo>
                    <a:pt x="827" y="1"/>
                    <a:pt x="768" y="7"/>
                    <a:pt x="717" y="21"/>
                  </a:cubicBezTo>
                  <a:cubicBezTo>
                    <a:pt x="433" y="94"/>
                    <a:pt x="0" y="259"/>
                    <a:pt x="0" y="259"/>
                  </a:cubicBezTo>
                  <a:cubicBezTo>
                    <a:pt x="0" y="259"/>
                    <a:pt x="526" y="507"/>
                    <a:pt x="966" y="507"/>
                  </a:cubicBezTo>
                  <a:cubicBezTo>
                    <a:pt x="1093" y="507"/>
                    <a:pt x="1213" y="486"/>
                    <a:pt x="1311" y="433"/>
                  </a:cubicBezTo>
                  <a:cubicBezTo>
                    <a:pt x="1408" y="378"/>
                    <a:pt x="1519" y="272"/>
                    <a:pt x="1523" y="221"/>
                  </a:cubicBezTo>
                  <a:cubicBezTo>
                    <a:pt x="1526" y="134"/>
                    <a:pt x="1175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38"/>
            <p:cNvSpPr/>
            <p:nvPr/>
          </p:nvSpPr>
          <p:spPr>
            <a:xfrm>
              <a:off x="1020650" y="2880850"/>
              <a:ext cx="36150" cy="14950"/>
            </a:xfrm>
            <a:custGeom>
              <a:avLst/>
              <a:gdLst/>
              <a:ahLst/>
              <a:cxnLst/>
              <a:rect l="l" t="t" r="r" b="b"/>
              <a:pathLst>
                <a:path w="1446" h="598" extrusionOk="0">
                  <a:moveTo>
                    <a:pt x="801" y="1"/>
                  </a:moveTo>
                  <a:cubicBezTo>
                    <a:pt x="775" y="1"/>
                    <a:pt x="750" y="3"/>
                    <a:pt x="726" y="8"/>
                  </a:cubicBezTo>
                  <a:cubicBezTo>
                    <a:pt x="446" y="67"/>
                    <a:pt x="1" y="203"/>
                    <a:pt x="1" y="203"/>
                  </a:cubicBezTo>
                  <a:cubicBezTo>
                    <a:pt x="1" y="203"/>
                    <a:pt x="519" y="597"/>
                    <a:pt x="951" y="597"/>
                  </a:cubicBezTo>
                  <a:cubicBezTo>
                    <a:pt x="1031" y="597"/>
                    <a:pt x="1109" y="583"/>
                    <a:pt x="1180" y="550"/>
                  </a:cubicBezTo>
                  <a:cubicBezTo>
                    <a:pt x="1299" y="500"/>
                    <a:pt x="1422" y="415"/>
                    <a:pt x="1430" y="343"/>
                  </a:cubicBezTo>
                  <a:cubicBezTo>
                    <a:pt x="1446" y="250"/>
                    <a:pt x="1078" y="1"/>
                    <a:pt x="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38"/>
            <p:cNvSpPr/>
            <p:nvPr/>
          </p:nvSpPr>
          <p:spPr>
            <a:xfrm>
              <a:off x="1000400" y="2896475"/>
              <a:ext cx="33650" cy="14500"/>
            </a:xfrm>
            <a:custGeom>
              <a:avLst/>
              <a:gdLst/>
              <a:ahLst/>
              <a:cxnLst/>
              <a:rect l="l" t="t" r="r" b="b"/>
              <a:pathLst>
                <a:path w="1346" h="580" extrusionOk="0">
                  <a:moveTo>
                    <a:pt x="781" y="0"/>
                  </a:moveTo>
                  <a:cubicBezTo>
                    <a:pt x="770" y="0"/>
                    <a:pt x="758" y="1"/>
                    <a:pt x="747" y="2"/>
                  </a:cubicBezTo>
                  <a:cubicBezTo>
                    <a:pt x="459" y="32"/>
                    <a:pt x="1" y="116"/>
                    <a:pt x="1" y="116"/>
                  </a:cubicBezTo>
                  <a:cubicBezTo>
                    <a:pt x="1" y="116"/>
                    <a:pt x="530" y="580"/>
                    <a:pt x="975" y="580"/>
                  </a:cubicBezTo>
                  <a:cubicBezTo>
                    <a:pt x="1034" y="580"/>
                    <a:pt x="1091" y="572"/>
                    <a:pt x="1146" y="553"/>
                  </a:cubicBezTo>
                  <a:cubicBezTo>
                    <a:pt x="1290" y="502"/>
                    <a:pt x="1345" y="392"/>
                    <a:pt x="1337" y="350"/>
                  </a:cubicBezTo>
                  <a:cubicBezTo>
                    <a:pt x="1316" y="272"/>
                    <a:pt x="10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38"/>
            <p:cNvSpPr/>
            <p:nvPr/>
          </p:nvSpPr>
          <p:spPr>
            <a:xfrm>
              <a:off x="977400" y="2910300"/>
              <a:ext cx="34675" cy="14650"/>
            </a:xfrm>
            <a:custGeom>
              <a:avLst/>
              <a:gdLst/>
              <a:ahLst/>
              <a:cxnLst/>
              <a:rect l="l" t="t" r="r" b="b"/>
              <a:pathLst>
                <a:path w="1387" h="586" extrusionOk="0">
                  <a:moveTo>
                    <a:pt x="761" y="0"/>
                  </a:moveTo>
                  <a:cubicBezTo>
                    <a:pt x="757" y="0"/>
                    <a:pt x="754" y="0"/>
                    <a:pt x="751" y="0"/>
                  </a:cubicBezTo>
                  <a:cubicBezTo>
                    <a:pt x="463" y="9"/>
                    <a:pt x="0" y="64"/>
                    <a:pt x="0" y="64"/>
                  </a:cubicBezTo>
                  <a:cubicBezTo>
                    <a:pt x="0" y="64"/>
                    <a:pt x="574" y="585"/>
                    <a:pt x="1039" y="585"/>
                  </a:cubicBezTo>
                  <a:cubicBezTo>
                    <a:pt x="1086" y="585"/>
                    <a:pt x="1131" y="580"/>
                    <a:pt x="1175" y="569"/>
                  </a:cubicBezTo>
                  <a:cubicBezTo>
                    <a:pt x="1252" y="556"/>
                    <a:pt x="1315" y="509"/>
                    <a:pt x="1358" y="441"/>
                  </a:cubicBezTo>
                  <a:cubicBezTo>
                    <a:pt x="1387" y="387"/>
                    <a:pt x="1059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38"/>
            <p:cNvSpPr/>
            <p:nvPr/>
          </p:nvSpPr>
          <p:spPr>
            <a:xfrm>
              <a:off x="956075" y="2919875"/>
              <a:ext cx="31725" cy="15475"/>
            </a:xfrm>
            <a:custGeom>
              <a:avLst/>
              <a:gdLst/>
              <a:ahLst/>
              <a:cxnLst/>
              <a:rect l="l" t="t" r="r" b="b"/>
              <a:pathLst>
                <a:path w="1269" h="619" extrusionOk="0">
                  <a:moveTo>
                    <a:pt x="519" y="1"/>
                  </a:moveTo>
                  <a:cubicBezTo>
                    <a:pt x="278" y="1"/>
                    <a:pt x="1" y="67"/>
                    <a:pt x="1" y="67"/>
                  </a:cubicBezTo>
                  <a:cubicBezTo>
                    <a:pt x="1" y="67"/>
                    <a:pt x="499" y="619"/>
                    <a:pt x="909" y="619"/>
                  </a:cubicBezTo>
                  <a:cubicBezTo>
                    <a:pt x="945" y="619"/>
                    <a:pt x="980" y="615"/>
                    <a:pt x="1014" y="605"/>
                  </a:cubicBezTo>
                  <a:cubicBezTo>
                    <a:pt x="1104" y="584"/>
                    <a:pt x="1248" y="525"/>
                    <a:pt x="1269" y="474"/>
                  </a:cubicBezTo>
                  <a:cubicBezTo>
                    <a:pt x="1269" y="474"/>
                    <a:pt x="1065" y="80"/>
                    <a:pt x="667" y="12"/>
                  </a:cubicBezTo>
                  <a:cubicBezTo>
                    <a:pt x="621" y="4"/>
                    <a:pt x="571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38"/>
            <p:cNvSpPr/>
            <p:nvPr/>
          </p:nvSpPr>
          <p:spPr>
            <a:xfrm>
              <a:off x="960100" y="2891925"/>
              <a:ext cx="11600" cy="27125"/>
            </a:xfrm>
            <a:custGeom>
              <a:avLst/>
              <a:gdLst/>
              <a:ahLst/>
              <a:cxnLst/>
              <a:rect l="l" t="t" r="r" b="b"/>
              <a:pathLst>
                <a:path w="464" h="1085" extrusionOk="0">
                  <a:moveTo>
                    <a:pt x="450" y="0"/>
                  </a:moveTo>
                  <a:cubicBezTo>
                    <a:pt x="445" y="0"/>
                    <a:pt x="442" y="7"/>
                    <a:pt x="442" y="10"/>
                  </a:cubicBezTo>
                  <a:cubicBezTo>
                    <a:pt x="378" y="447"/>
                    <a:pt x="5" y="1058"/>
                    <a:pt x="1" y="1066"/>
                  </a:cubicBezTo>
                  <a:cubicBezTo>
                    <a:pt x="1" y="1066"/>
                    <a:pt x="1" y="1070"/>
                    <a:pt x="1" y="1075"/>
                  </a:cubicBezTo>
                  <a:cubicBezTo>
                    <a:pt x="1" y="1079"/>
                    <a:pt x="5" y="1079"/>
                    <a:pt x="5" y="1083"/>
                  </a:cubicBezTo>
                  <a:cubicBezTo>
                    <a:pt x="8" y="1084"/>
                    <a:pt x="10" y="1085"/>
                    <a:pt x="12" y="1085"/>
                  </a:cubicBezTo>
                  <a:cubicBezTo>
                    <a:pt x="16" y="1085"/>
                    <a:pt x="19" y="1082"/>
                    <a:pt x="22" y="1079"/>
                  </a:cubicBezTo>
                  <a:cubicBezTo>
                    <a:pt x="26" y="1070"/>
                    <a:pt x="404" y="455"/>
                    <a:pt x="463" y="14"/>
                  </a:cubicBezTo>
                  <a:cubicBezTo>
                    <a:pt x="463" y="6"/>
                    <a:pt x="459" y="1"/>
                    <a:pt x="455" y="1"/>
                  </a:cubicBezTo>
                  <a:cubicBezTo>
                    <a:pt x="453" y="1"/>
                    <a:pt x="452" y="0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38"/>
            <p:cNvSpPr/>
            <p:nvPr/>
          </p:nvSpPr>
          <p:spPr>
            <a:xfrm>
              <a:off x="982050" y="2877925"/>
              <a:ext cx="7875" cy="31125"/>
            </a:xfrm>
            <a:custGeom>
              <a:avLst/>
              <a:gdLst/>
              <a:ahLst/>
              <a:cxnLst/>
              <a:rect l="l" t="t" r="r" b="b"/>
              <a:pathLst>
                <a:path w="315" h="1245" extrusionOk="0">
                  <a:moveTo>
                    <a:pt x="302" y="0"/>
                  </a:moveTo>
                  <a:cubicBezTo>
                    <a:pt x="296" y="0"/>
                    <a:pt x="294" y="7"/>
                    <a:pt x="294" y="10"/>
                  </a:cubicBezTo>
                  <a:cubicBezTo>
                    <a:pt x="255" y="540"/>
                    <a:pt x="1" y="1223"/>
                    <a:pt x="1" y="1232"/>
                  </a:cubicBezTo>
                  <a:cubicBezTo>
                    <a:pt x="1" y="1232"/>
                    <a:pt x="1" y="1232"/>
                    <a:pt x="1" y="1236"/>
                  </a:cubicBezTo>
                  <a:cubicBezTo>
                    <a:pt x="1" y="1240"/>
                    <a:pt x="5" y="1240"/>
                    <a:pt x="9" y="1244"/>
                  </a:cubicBezTo>
                  <a:cubicBezTo>
                    <a:pt x="14" y="1244"/>
                    <a:pt x="22" y="1244"/>
                    <a:pt x="22" y="1236"/>
                  </a:cubicBezTo>
                  <a:cubicBezTo>
                    <a:pt x="22" y="1227"/>
                    <a:pt x="281" y="549"/>
                    <a:pt x="315" y="14"/>
                  </a:cubicBezTo>
                  <a:cubicBezTo>
                    <a:pt x="315" y="6"/>
                    <a:pt x="311" y="2"/>
                    <a:pt x="306" y="2"/>
                  </a:cubicBezTo>
                  <a:cubicBezTo>
                    <a:pt x="305" y="1"/>
                    <a:pt x="303" y="0"/>
                    <a:pt x="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38"/>
            <p:cNvSpPr/>
            <p:nvPr/>
          </p:nvSpPr>
          <p:spPr>
            <a:xfrm>
              <a:off x="980375" y="2912000"/>
              <a:ext cx="28000" cy="8325"/>
            </a:xfrm>
            <a:custGeom>
              <a:avLst/>
              <a:gdLst/>
              <a:ahLst/>
              <a:cxnLst/>
              <a:rect l="l" t="t" r="r" b="b"/>
              <a:pathLst>
                <a:path w="1120" h="333" extrusionOk="0">
                  <a:moveTo>
                    <a:pt x="13" y="0"/>
                  </a:moveTo>
                  <a:cubicBezTo>
                    <a:pt x="4" y="0"/>
                    <a:pt x="0" y="4"/>
                    <a:pt x="0" y="13"/>
                  </a:cubicBezTo>
                  <a:cubicBezTo>
                    <a:pt x="0" y="13"/>
                    <a:pt x="0" y="13"/>
                    <a:pt x="0" y="17"/>
                  </a:cubicBezTo>
                  <a:cubicBezTo>
                    <a:pt x="0" y="21"/>
                    <a:pt x="4" y="26"/>
                    <a:pt x="13" y="26"/>
                  </a:cubicBezTo>
                  <a:cubicBezTo>
                    <a:pt x="479" y="68"/>
                    <a:pt x="1094" y="331"/>
                    <a:pt x="1103" y="331"/>
                  </a:cubicBezTo>
                  <a:cubicBezTo>
                    <a:pt x="1104" y="332"/>
                    <a:pt x="1106" y="333"/>
                    <a:pt x="1107" y="333"/>
                  </a:cubicBezTo>
                  <a:cubicBezTo>
                    <a:pt x="1111" y="333"/>
                    <a:pt x="1116" y="330"/>
                    <a:pt x="1116" y="327"/>
                  </a:cubicBezTo>
                  <a:cubicBezTo>
                    <a:pt x="1120" y="318"/>
                    <a:pt x="1116" y="314"/>
                    <a:pt x="1111" y="310"/>
                  </a:cubicBezTo>
                  <a:cubicBezTo>
                    <a:pt x="1103" y="310"/>
                    <a:pt x="484" y="43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38"/>
            <p:cNvSpPr/>
            <p:nvPr/>
          </p:nvSpPr>
          <p:spPr>
            <a:xfrm>
              <a:off x="957450" y="2921225"/>
              <a:ext cx="28025" cy="10350"/>
            </a:xfrm>
            <a:custGeom>
              <a:avLst/>
              <a:gdLst/>
              <a:ahLst/>
              <a:cxnLst/>
              <a:rect l="l" t="t" r="r" b="b"/>
              <a:pathLst>
                <a:path w="1121" h="414" extrusionOk="0">
                  <a:moveTo>
                    <a:pt x="14" y="0"/>
                  </a:moveTo>
                  <a:cubicBezTo>
                    <a:pt x="9" y="0"/>
                    <a:pt x="1" y="4"/>
                    <a:pt x="1" y="13"/>
                  </a:cubicBezTo>
                  <a:lnTo>
                    <a:pt x="5" y="13"/>
                  </a:lnTo>
                  <a:cubicBezTo>
                    <a:pt x="5" y="21"/>
                    <a:pt x="9" y="21"/>
                    <a:pt x="14" y="26"/>
                  </a:cubicBezTo>
                  <a:cubicBezTo>
                    <a:pt x="395" y="43"/>
                    <a:pt x="1095" y="407"/>
                    <a:pt x="1099" y="412"/>
                  </a:cubicBezTo>
                  <a:cubicBezTo>
                    <a:pt x="1102" y="413"/>
                    <a:pt x="1104" y="413"/>
                    <a:pt x="1106" y="413"/>
                  </a:cubicBezTo>
                  <a:cubicBezTo>
                    <a:pt x="1110" y="413"/>
                    <a:pt x="1113" y="410"/>
                    <a:pt x="1116" y="407"/>
                  </a:cubicBezTo>
                  <a:cubicBezTo>
                    <a:pt x="1121" y="399"/>
                    <a:pt x="1116" y="395"/>
                    <a:pt x="1112" y="390"/>
                  </a:cubicBezTo>
                  <a:cubicBezTo>
                    <a:pt x="1104" y="386"/>
                    <a:pt x="404" y="17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38"/>
            <p:cNvSpPr/>
            <p:nvPr/>
          </p:nvSpPr>
          <p:spPr>
            <a:xfrm>
              <a:off x="1002750" y="2861350"/>
              <a:ext cx="9975" cy="36250"/>
            </a:xfrm>
            <a:custGeom>
              <a:avLst/>
              <a:gdLst/>
              <a:ahLst/>
              <a:cxnLst/>
              <a:rect l="l" t="t" r="r" b="b"/>
              <a:pathLst>
                <a:path w="399" h="1450" extrusionOk="0">
                  <a:moveTo>
                    <a:pt x="268" y="1"/>
                  </a:moveTo>
                  <a:cubicBezTo>
                    <a:pt x="261" y="1"/>
                    <a:pt x="255" y="6"/>
                    <a:pt x="255" y="16"/>
                  </a:cubicBezTo>
                  <a:cubicBezTo>
                    <a:pt x="373" y="703"/>
                    <a:pt x="4" y="1424"/>
                    <a:pt x="0" y="1428"/>
                  </a:cubicBezTo>
                  <a:cubicBezTo>
                    <a:pt x="0" y="1432"/>
                    <a:pt x="0" y="1437"/>
                    <a:pt x="0" y="1441"/>
                  </a:cubicBezTo>
                  <a:cubicBezTo>
                    <a:pt x="0" y="1445"/>
                    <a:pt x="4" y="1445"/>
                    <a:pt x="9" y="1449"/>
                  </a:cubicBezTo>
                  <a:cubicBezTo>
                    <a:pt x="13" y="1449"/>
                    <a:pt x="21" y="1449"/>
                    <a:pt x="21" y="1441"/>
                  </a:cubicBezTo>
                  <a:cubicBezTo>
                    <a:pt x="25" y="1437"/>
                    <a:pt x="399" y="711"/>
                    <a:pt x="280" y="11"/>
                  </a:cubicBezTo>
                  <a:cubicBezTo>
                    <a:pt x="278" y="4"/>
                    <a:pt x="273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38"/>
            <p:cNvSpPr/>
            <p:nvPr/>
          </p:nvSpPr>
          <p:spPr>
            <a:xfrm>
              <a:off x="1001575" y="2898850"/>
              <a:ext cx="30250" cy="7125"/>
            </a:xfrm>
            <a:custGeom>
              <a:avLst/>
              <a:gdLst/>
              <a:ahLst/>
              <a:cxnLst/>
              <a:rect l="l" t="t" r="r" b="b"/>
              <a:pathLst>
                <a:path w="1210" h="285" extrusionOk="0">
                  <a:moveTo>
                    <a:pt x="24" y="0"/>
                  </a:moveTo>
                  <a:cubicBezTo>
                    <a:pt x="21" y="0"/>
                    <a:pt x="17" y="0"/>
                    <a:pt x="13" y="0"/>
                  </a:cubicBezTo>
                  <a:cubicBezTo>
                    <a:pt x="5" y="0"/>
                    <a:pt x="0" y="9"/>
                    <a:pt x="0" y="13"/>
                  </a:cubicBezTo>
                  <a:cubicBezTo>
                    <a:pt x="0" y="13"/>
                    <a:pt x="0" y="17"/>
                    <a:pt x="0" y="17"/>
                  </a:cubicBezTo>
                  <a:cubicBezTo>
                    <a:pt x="0" y="21"/>
                    <a:pt x="5" y="26"/>
                    <a:pt x="13" y="26"/>
                  </a:cubicBezTo>
                  <a:cubicBezTo>
                    <a:pt x="17" y="26"/>
                    <a:pt x="21" y="26"/>
                    <a:pt x="25" y="26"/>
                  </a:cubicBezTo>
                  <a:cubicBezTo>
                    <a:pt x="491" y="26"/>
                    <a:pt x="1184" y="280"/>
                    <a:pt x="1192" y="284"/>
                  </a:cubicBezTo>
                  <a:cubicBezTo>
                    <a:pt x="1196" y="284"/>
                    <a:pt x="1205" y="280"/>
                    <a:pt x="1205" y="276"/>
                  </a:cubicBezTo>
                  <a:cubicBezTo>
                    <a:pt x="1209" y="272"/>
                    <a:pt x="1205" y="263"/>
                    <a:pt x="1196" y="259"/>
                  </a:cubicBezTo>
                  <a:cubicBezTo>
                    <a:pt x="1192" y="259"/>
                    <a:pt x="495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38"/>
            <p:cNvSpPr/>
            <p:nvPr/>
          </p:nvSpPr>
          <p:spPr>
            <a:xfrm>
              <a:off x="1022150" y="2885300"/>
              <a:ext cx="31825" cy="4450"/>
            </a:xfrm>
            <a:custGeom>
              <a:avLst/>
              <a:gdLst/>
              <a:ahLst/>
              <a:cxnLst/>
              <a:rect l="l" t="t" r="r" b="b"/>
              <a:pathLst>
                <a:path w="1273" h="178" extrusionOk="0">
                  <a:moveTo>
                    <a:pt x="214" y="1"/>
                  </a:moveTo>
                  <a:cubicBezTo>
                    <a:pt x="143" y="1"/>
                    <a:pt x="74" y="4"/>
                    <a:pt x="9" y="12"/>
                  </a:cubicBezTo>
                  <a:cubicBezTo>
                    <a:pt x="4" y="12"/>
                    <a:pt x="0" y="16"/>
                    <a:pt x="0" y="25"/>
                  </a:cubicBezTo>
                  <a:cubicBezTo>
                    <a:pt x="0" y="29"/>
                    <a:pt x="9" y="33"/>
                    <a:pt x="13" y="33"/>
                  </a:cubicBezTo>
                  <a:cubicBezTo>
                    <a:pt x="71" y="27"/>
                    <a:pt x="132" y="25"/>
                    <a:pt x="195" y="25"/>
                  </a:cubicBezTo>
                  <a:cubicBezTo>
                    <a:pt x="669" y="25"/>
                    <a:pt x="1248" y="174"/>
                    <a:pt x="1256" y="177"/>
                  </a:cubicBezTo>
                  <a:cubicBezTo>
                    <a:pt x="1260" y="177"/>
                    <a:pt x="1268" y="173"/>
                    <a:pt x="1268" y="169"/>
                  </a:cubicBezTo>
                  <a:cubicBezTo>
                    <a:pt x="1273" y="160"/>
                    <a:pt x="1268" y="156"/>
                    <a:pt x="1264" y="152"/>
                  </a:cubicBezTo>
                  <a:cubicBezTo>
                    <a:pt x="1257" y="152"/>
                    <a:pt x="69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38"/>
            <p:cNvSpPr/>
            <p:nvPr/>
          </p:nvSpPr>
          <p:spPr>
            <a:xfrm>
              <a:off x="1022875" y="2844350"/>
              <a:ext cx="6175" cy="37575"/>
            </a:xfrm>
            <a:custGeom>
              <a:avLst/>
              <a:gdLst/>
              <a:ahLst/>
              <a:cxnLst/>
              <a:rect l="l" t="t" r="r" b="b"/>
              <a:pathLst>
                <a:path w="247" h="1503" extrusionOk="0">
                  <a:moveTo>
                    <a:pt x="9" y="0"/>
                  </a:moveTo>
                  <a:cubicBezTo>
                    <a:pt x="5" y="4"/>
                    <a:pt x="1" y="9"/>
                    <a:pt x="1" y="17"/>
                  </a:cubicBezTo>
                  <a:cubicBezTo>
                    <a:pt x="221" y="641"/>
                    <a:pt x="52" y="1480"/>
                    <a:pt x="52" y="1489"/>
                  </a:cubicBezTo>
                  <a:cubicBezTo>
                    <a:pt x="48" y="1489"/>
                    <a:pt x="48" y="1493"/>
                    <a:pt x="52" y="1493"/>
                  </a:cubicBezTo>
                  <a:cubicBezTo>
                    <a:pt x="52" y="1499"/>
                    <a:pt x="56" y="1503"/>
                    <a:pt x="61" y="1503"/>
                  </a:cubicBezTo>
                  <a:cubicBezTo>
                    <a:pt x="66" y="1503"/>
                    <a:pt x="71" y="1499"/>
                    <a:pt x="73" y="1493"/>
                  </a:cubicBezTo>
                  <a:cubicBezTo>
                    <a:pt x="73" y="1485"/>
                    <a:pt x="247" y="636"/>
                    <a:pt x="26" y="9"/>
                  </a:cubicBezTo>
                  <a:cubicBezTo>
                    <a:pt x="22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38"/>
            <p:cNvSpPr/>
            <p:nvPr/>
          </p:nvSpPr>
          <p:spPr>
            <a:xfrm>
              <a:off x="1042925" y="2829875"/>
              <a:ext cx="5125" cy="36550"/>
            </a:xfrm>
            <a:custGeom>
              <a:avLst/>
              <a:gdLst/>
              <a:ahLst/>
              <a:cxnLst/>
              <a:rect l="l" t="t" r="r" b="b"/>
              <a:pathLst>
                <a:path w="205" h="1462" extrusionOk="0">
                  <a:moveTo>
                    <a:pt x="68" y="1"/>
                  </a:moveTo>
                  <a:cubicBezTo>
                    <a:pt x="67" y="1"/>
                    <a:pt x="65" y="1"/>
                    <a:pt x="64" y="2"/>
                  </a:cubicBezTo>
                  <a:cubicBezTo>
                    <a:pt x="56" y="2"/>
                    <a:pt x="51" y="11"/>
                    <a:pt x="56" y="15"/>
                  </a:cubicBezTo>
                  <a:cubicBezTo>
                    <a:pt x="179" y="554"/>
                    <a:pt x="1" y="1440"/>
                    <a:pt x="1" y="1449"/>
                  </a:cubicBezTo>
                  <a:cubicBezTo>
                    <a:pt x="1" y="1449"/>
                    <a:pt x="1" y="1453"/>
                    <a:pt x="1" y="1453"/>
                  </a:cubicBezTo>
                  <a:cubicBezTo>
                    <a:pt x="1" y="1457"/>
                    <a:pt x="5" y="1461"/>
                    <a:pt x="9" y="1461"/>
                  </a:cubicBezTo>
                  <a:cubicBezTo>
                    <a:pt x="17" y="1461"/>
                    <a:pt x="22" y="1457"/>
                    <a:pt x="26" y="1453"/>
                  </a:cubicBezTo>
                  <a:cubicBezTo>
                    <a:pt x="26" y="1444"/>
                    <a:pt x="204" y="549"/>
                    <a:pt x="77" y="11"/>
                  </a:cubicBezTo>
                  <a:cubicBezTo>
                    <a:pt x="77" y="5"/>
                    <a:pt x="72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38"/>
            <p:cNvSpPr/>
            <p:nvPr/>
          </p:nvSpPr>
          <p:spPr>
            <a:xfrm>
              <a:off x="1043150" y="2868175"/>
              <a:ext cx="31300" cy="1950"/>
            </a:xfrm>
            <a:custGeom>
              <a:avLst/>
              <a:gdLst/>
              <a:ahLst/>
              <a:cxnLst/>
              <a:rect l="l" t="t" r="r" b="b"/>
              <a:pathLst>
                <a:path w="1252" h="78" extrusionOk="0">
                  <a:moveTo>
                    <a:pt x="1126" y="1"/>
                  </a:moveTo>
                  <a:cubicBezTo>
                    <a:pt x="887" y="1"/>
                    <a:pt x="323" y="6"/>
                    <a:pt x="13" y="52"/>
                  </a:cubicBezTo>
                  <a:cubicBezTo>
                    <a:pt x="8" y="52"/>
                    <a:pt x="0" y="61"/>
                    <a:pt x="4" y="65"/>
                  </a:cubicBezTo>
                  <a:lnTo>
                    <a:pt x="4" y="69"/>
                  </a:lnTo>
                  <a:cubicBezTo>
                    <a:pt x="4" y="73"/>
                    <a:pt x="13" y="78"/>
                    <a:pt x="17" y="78"/>
                  </a:cubicBezTo>
                  <a:cubicBezTo>
                    <a:pt x="332" y="28"/>
                    <a:pt x="906" y="22"/>
                    <a:pt x="1137" y="22"/>
                  </a:cubicBezTo>
                  <a:cubicBezTo>
                    <a:pt x="1199" y="22"/>
                    <a:pt x="1237" y="23"/>
                    <a:pt x="1239" y="23"/>
                  </a:cubicBezTo>
                  <a:cubicBezTo>
                    <a:pt x="1243" y="23"/>
                    <a:pt x="1247" y="18"/>
                    <a:pt x="1247" y="10"/>
                  </a:cubicBezTo>
                  <a:cubicBezTo>
                    <a:pt x="1251" y="6"/>
                    <a:pt x="1243" y="1"/>
                    <a:pt x="1239" y="1"/>
                  </a:cubicBezTo>
                  <a:cubicBezTo>
                    <a:pt x="1237" y="1"/>
                    <a:pt x="1195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38"/>
            <p:cNvSpPr/>
            <p:nvPr/>
          </p:nvSpPr>
          <p:spPr>
            <a:xfrm>
              <a:off x="1061275" y="2846775"/>
              <a:ext cx="26325" cy="3525"/>
            </a:xfrm>
            <a:custGeom>
              <a:avLst/>
              <a:gdLst/>
              <a:ahLst/>
              <a:cxnLst/>
              <a:rect l="l" t="t" r="r" b="b"/>
              <a:pathLst>
                <a:path w="1053" h="141" extrusionOk="0">
                  <a:moveTo>
                    <a:pt x="1039" y="1"/>
                  </a:moveTo>
                  <a:cubicBezTo>
                    <a:pt x="1031" y="1"/>
                    <a:pt x="289" y="39"/>
                    <a:pt x="13" y="115"/>
                  </a:cubicBezTo>
                  <a:cubicBezTo>
                    <a:pt x="5" y="119"/>
                    <a:pt x="0" y="124"/>
                    <a:pt x="5" y="132"/>
                  </a:cubicBezTo>
                  <a:cubicBezTo>
                    <a:pt x="5" y="141"/>
                    <a:pt x="13" y="141"/>
                    <a:pt x="17" y="141"/>
                  </a:cubicBezTo>
                  <a:cubicBezTo>
                    <a:pt x="293" y="60"/>
                    <a:pt x="1035" y="26"/>
                    <a:pt x="1039" y="26"/>
                  </a:cubicBezTo>
                  <a:cubicBezTo>
                    <a:pt x="1048" y="22"/>
                    <a:pt x="1052" y="18"/>
                    <a:pt x="1052" y="13"/>
                  </a:cubicBezTo>
                  <a:cubicBezTo>
                    <a:pt x="1052" y="5"/>
                    <a:pt x="1048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38"/>
            <p:cNvSpPr/>
            <p:nvPr/>
          </p:nvSpPr>
          <p:spPr>
            <a:xfrm>
              <a:off x="1060625" y="2818950"/>
              <a:ext cx="4600" cy="27525"/>
            </a:xfrm>
            <a:custGeom>
              <a:avLst/>
              <a:gdLst/>
              <a:ahLst/>
              <a:cxnLst/>
              <a:rect l="l" t="t" r="r" b="b"/>
              <a:pathLst>
                <a:path w="184" h="1101" extrusionOk="0">
                  <a:moveTo>
                    <a:pt x="14" y="1"/>
                  </a:moveTo>
                  <a:cubicBezTo>
                    <a:pt x="12" y="1"/>
                    <a:pt x="11" y="1"/>
                    <a:pt x="9" y="2"/>
                  </a:cubicBezTo>
                  <a:cubicBezTo>
                    <a:pt x="1" y="2"/>
                    <a:pt x="1" y="11"/>
                    <a:pt x="1" y="15"/>
                  </a:cubicBezTo>
                  <a:cubicBezTo>
                    <a:pt x="162" y="473"/>
                    <a:pt x="77" y="1075"/>
                    <a:pt x="77" y="1084"/>
                  </a:cubicBezTo>
                  <a:cubicBezTo>
                    <a:pt x="77" y="1088"/>
                    <a:pt x="77" y="1088"/>
                    <a:pt x="77" y="1092"/>
                  </a:cubicBezTo>
                  <a:cubicBezTo>
                    <a:pt x="77" y="1097"/>
                    <a:pt x="81" y="1097"/>
                    <a:pt x="86" y="1101"/>
                  </a:cubicBezTo>
                  <a:cubicBezTo>
                    <a:pt x="94" y="1101"/>
                    <a:pt x="98" y="1097"/>
                    <a:pt x="103" y="1088"/>
                  </a:cubicBezTo>
                  <a:cubicBezTo>
                    <a:pt x="103" y="1084"/>
                    <a:pt x="183" y="473"/>
                    <a:pt x="26" y="7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38"/>
            <p:cNvSpPr/>
            <p:nvPr/>
          </p:nvSpPr>
          <p:spPr>
            <a:xfrm>
              <a:off x="1072625" y="2814075"/>
              <a:ext cx="15500" cy="21450"/>
            </a:xfrm>
            <a:custGeom>
              <a:avLst/>
              <a:gdLst/>
              <a:ahLst/>
              <a:cxnLst/>
              <a:rect l="l" t="t" r="r" b="b"/>
              <a:pathLst>
                <a:path w="620" h="858" extrusionOk="0">
                  <a:moveTo>
                    <a:pt x="604" y="1"/>
                  </a:moveTo>
                  <a:cubicBezTo>
                    <a:pt x="600" y="1"/>
                    <a:pt x="597" y="4"/>
                    <a:pt x="594" y="7"/>
                  </a:cubicBezTo>
                  <a:cubicBezTo>
                    <a:pt x="454" y="346"/>
                    <a:pt x="9" y="834"/>
                    <a:pt x="4" y="838"/>
                  </a:cubicBezTo>
                  <a:cubicBezTo>
                    <a:pt x="0" y="842"/>
                    <a:pt x="0" y="846"/>
                    <a:pt x="4" y="851"/>
                  </a:cubicBezTo>
                  <a:cubicBezTo>
                    <a:pt x="4" y="851"/>
                    <a:pt x="4" y="851"/>
                    <a:pt x="4" y="855"/>
                  </a:cubicBezTo>
                  <a:cubicBezTo>
                    <a:pt x="6" y="857"/>
                    <a:pt x="10" y="858"/>
                    <a:pt x="13" y="858"/>
                  </a:cubicBezTo>
                  <a:cubicBezTo>
                    <a:pt x="16" y="858"/>
                    <a:pt x="19" y="857"/>
                    <a:pt x="21" y="855"/>
                  </a:cubicBezTo>
                  <a:cubicBezTo>
                    <a:pt x="26" y="851"/>
                    <a:pt x="475" y="359"/>
                    <a:pt x="615" y="15"/>
                  </a:cubicBezTo>
                  <a:cubicBezTo>
                    <a:pt x="619" y="11"/>
                    <a:pt x="615" y="2"/>
                    <a:pt x="611" y="2"/>
                  </a:cubicBezTo>
                  <a:cubicBezTo>
                    <a:pt x="608" y="1"/>
                    <a:pt x="606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38"/>
            <p:cNvSpPr/>
            <p:nvPr/>
          </p:nvSpPr>
          <p:spPr>
            <a:xfrm>
              <a:off x="495675" y="2577025"/>
              <a:ext cx="75125" cy="61325"/>
            </a:xfrm>
            <a:custGeom>
              <a:avLst/>
              <a:gdLst/>
              <a:ahLst/>
              <a:cxnLst/>
              <a:rect l="l" t="t" r="r" b="b"/>
              <a:pathLst>
                <a:path w="3005" h="2453" extrusionOk="0">
                  <a:moveTo>
                    <a:pt x="1654" y="0"/>
                  </a:moveTo>
                  <a:cubicBezTo>
                    <a:pt x="1221" y="0"/>
                    <a:pt x="1141" y="427"/>
                    <a:pt x="1127" y="614"/>
                  </a:cubicBezTo>
                  <a:lnTo>
                    <a:pt x="1127" y="614"/>
                  </a:lnTo>
                  <a:cubicBezTo>
                    <a:pt x="1123" y="442"/>
                    <a:pt x="1064" y="66"/>
                    <a:pt x="628" y="17"/>
                  </a:cubicBezTo>
                  <a:cubicBezTo>
                    <a:pt x="604" y="15"/>
                    <a:pt x="581" y="13"/>
                    <a:pt x="559" y="13"/>
                  </a:cubicBezTo>
                  <a:cubicBezTo>
                    <a:pt x="55" y="13"/>
                    <a:pt x="0" y="675"/>
                    <a:pt x="0" y="675"/>
                  </a:cubicBezTo>
                  <a:lnTo>
                    <a:pt x="1315" y="2452"/>
                  </a:lnTo>
                  <a:cubicBezTo>
                    <a:pt x="1315" y="2452"/>
                    <a:pt x="2859" y="1489"/>
                    <a:pt x="2952" y="845"/>
                  </a:cubicBezTo>
                  <a:cubicBezTo>
                    <a:pt x="3005" y="486"/>
                    <a:pt x="2855" y="312"/>
                    <a:pt x="2661" y="312"/>
                  </a:cubicBezTo>
                  <a:cubicBezTo>
                    <a:pt x="2508" y="312"/>
                    <a:pt x="2328" y="419"/>
                    <a:pt x="2198" y="628"/>
                  </a:cubicBezTo>
                  <a:cubicBezTo>
                    <a:pt x="2198" y="628"/>
                    <a:pt x="2219" y="9"/>
                    <a:pt x="1659" y="0"/>
                  </a:cubicBezTo>
                  <a:cubicBezTo>
                    <a:pt x="1657" y="0"/>
                    <a:pt x="1656" y="0"/>
                    <a:pt x="1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38"/>
            <p:cNvSpPr/>
            <p:nvPr/>
          </p:nvSpPr>
          <p:spPr>
            <a:xfrm>
              <a:off x="547425" y="2581700"/>
              <a:ext cx="14975" cy="24200"/>
            </a:xfrm>
            <a:custGeom>
              <a:avLst/>
              <a:gdLst/>
              <a:ahLst/>
              <a:cxnLst/>
              <a:rect l="l" t="t" r="r" b="b"/>
              <a:pathLst>
                <a:path w="599" h="968" extrusionOk="0">
                  <a:moveTo>
                    <a:pt x="581" y="0"/>
                  </a:moveTo>
                  <a:cubicBezTo>
                    <a:pt x="297" y="174"/>
                    <a:pt x="13" y="920"/>
                    <a:pt x="0" y="954"/>
                  </a:cubicBezTo>
                  <a:lnTo>
                    <a:pt x="34" y="967"/>
                  </a:lnTo>
                  <a:cubicBezTo>
                    <a:pt x="34" y="959"/>
                    <a:pt x="323" y="199"/>
                    <a:pt x="598" y="30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38"/>
            <p:cNvSpPr/>
            <p:nvPr/>
          </p:nvSpPr>
          <p:spPr>
            <a:xfrm>
              <a:off x="557825" y="2577325"/>
              <a:ext cx="9450" cy="7925"/>
            </a:xfrm>
            <a:custGeom>
              <a:avLst/>
              <a:gdLst/>
              <a:ahLst/>
              <a:cxnLst/>
              <a:rect l="l" t="t" r="r" b="b"/>
              <a:pathLst>
                <a:path w="378" h="317" extrusionOk="0">
                  <a:moveTo>
                    <a:pt x="197" y="0"/>
                  </a:moveTo>
                  <a:cubicBezTo>
                    <a:pt x="87" y="0"/>
                    <a:pt x="0" y="116"/>
                    <a:pt x="55" y="226"/>
                  </a:cubicBezTo>
                  <a:cubicBezTo>
                    <a:pt x="84" y="287"/>
                    <a:pt x="141" y="317"/>
                    <a:pt x="199" y="317"/>
                  </a:cubicBezTo>
                  <a:cubicBezTo>
                    <a:pt x="261" y="317"/>
                    <a:pt x="323" y="282"/>
                    <a:pt x="348" y="213"/>
                  </a:cubicBezTo>
                  <a:cubicBezTo>
                    <a:pt x="377" y="128"/>
                    <a:pt x="335" y="39"/>
                    <a:pt x="250" y="10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38"/>
            <p:cNvSpPr/>
            <p:nvPr/>
          </p:nvSpPr>
          <p:spPr>
            <a:xfrm>
              <a:off x="539475" y="2570025"/>
              <a:ext cx="11475" cy="25900"/>
            </a:xfrm>
            <a:custGeom>
              <a:avLst/>
              <a:gdLst/>
              <a:ahLst/>
              <a:cxnLst/>
              <a:rect l="l" t="t" r="r" b="b"/>
              <a:pathLst>
                <a:path w="459" h="1036" extrusionOk="0">
                  <a:moveTo>
                    <a:pt x="437" y="1"/>
                  </a:moveTo>
                  <a:cubicBezTo>
                    <a:pt x="178" y="213"/>
                    <a:pt x="4" y="993"/>
                    <a:pt x="0" y="1027"/>
                  </a:cubicBezTo>
                  <a:lnTo>
                    <a:pt x="34" y="1035"/>
                  </a:lnTo>
                  <a:cubicBezTo>
                    <a:pt x="34" y="1027"/>
                    <a:pt x="212" y="234"/>
                    <a:pt x="458" y="26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38"/>
            <p:cNvSpPr/>
            <p:nvPr/>
          </p:nvSpPr>
          <p:spPr>
            <a:xfrm>
              <a:off x="545975" y="2565500"/>
              <a:ext cx="9525" cy="8025"/>
            </a:xfrm>
            <a:custGeom>
              <a:avLst/>
              <a:gdLst/>
              <a:ahLst/>
              <a:cxnLst/>
              <a:rect l="l" t="t" r="r" b="b"/>
              <a:pathLst>
                <a:path w="381" h="321" extrusionOk="0">
                  <a:moveTo>
                    <a:pt x="210" y="1"/>
                  </a:moveTo>
                  <a:cubicBezTo>
                    <a:pt x="86" y="1"/>
                    <a:pt x="1" y="140"/>
                    <a:pt x="75" y="249"/>
                  </a:cubicBezTo>
                  <a:cubicBezTo>
                    <a:pt x="107" y="298"/>
                    <a:pt x="156" y="320"/>
                    <a:pt x="205" y="320"/>
                  </a:cubicBezTo>
                  <a:cubicBezTo>
                    <a:pt x="276" y="320"/>
                    <a:pt x="346" y="274"/>
                    <a:pt x="364" y="194"/>
                  </a:cubicBezTo>
                  <a:cubicBezTo>
                    <a:pt x="381" y="105"/>
                    <a:pt x="325" y="20"/>
                    <a:pt x="241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38"/>
            <p:cNvSpPr/>
            <p:nvPr/>
          </p:nvSpPr>
          <p:spPr>
            <a:xfrm>
              <a:off x="530250" y="2565050"/>
              <a:ext cx="4800" cy="27900"/>
            </a:xfrm>
            <a:custGeom>
              <a:avLst/>
              <a:gdLst/>
              <a:ahLst/>
              <a:cxnLst/>
              <a:rect l="l" t="t" r="r" b="b"/>
              <a:pathLst>
                <a:path w="192" h="1116" extrusionOk="0">
                  <a:moveTo>
                    <a:pt x="161" y="0"/>
                  </a:moveTo>
                  <a:cubicBezTo>
                    <a:pt x="0" y="293"/>
                    <a:pt x="123" y="1082"/>
                    <a:pt x="127" y="1116"/>
                  </a:cubicBezTo>
                  <a:lnTo>
                    <a:pt x="166" y="1111"/>
                  </a:lnTo>
                  <a:cubicBezTo>
                    <a:pt x="166" y="1103"/>
                    <a:pt x="38" y="297"/>
                    <a:pt x="191" y="17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38"/>
            <p:cNvSpPr/>
            <p:nvPr/>
          </p:nvSpPr>
          <p:spPr>
            <a:xfrm>
              <a:off x="530775" y="2560350"/>
              <a:ext cx="8175" cy="8000"/>
            </a:xfrm>
            <a:custGeom>
              <a:avLst/>
              <a:gdLst/>
              <a:ahLst/>
              <a:cxnLst/>
              <a:rect l="l" t="t" r="r" b="b"/>
              <a:pathLst>
                <a:path w="327" h="320" extrusionOk="0">
                  <a:moveTo>
                    <a:pt x="159" y="1"/>
                  </a:moveTo>
                  <a:cubicBezTo>
                    <a:pt x="77" y="1"/>
                    <a:pt x="9" y="66"/>
                    <a:pt x="5" y="150"/>
                  </a:cubicBezTo>
                  <a:cubicBezTo>
                    <a:pt x="0" y="239"/>
                    <a:pt x="68" y="315"/>
                    <a:pt x="153" y="320"/>
                  </a:cubicBezTo>
                  <a:cubicBezTo>
                    <a:pt x="156" y="320"/>
                    <a:pt x="158" y="320"/>
                    <a:pt x="161" y="320"/>
                  </a:cubicBezTo>
                  <a:cubicBezTo>
                    <a:pt x="247" y="320"/>
                    <a:pt x="319" y="253"/>
                    <a:pt x="323" y="167"/>
                  </a:cubicBezTo>
                  <a:cubicBezTo>
                    <a:pt x="327" y="82"/>
                    <a:pt x="259" y="6"/>
                    <a:pt x="174" y="2"/>
                  </a:cubicBezTo>
                  <a:cubicBezTo>
                    <a:pt x="169" y="1"/>
                    <a:pt x="164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38"/>
            <p:cNvSpPr/>
            <p:nvPr/>
          </p:nvSpPr>
          <p:spPr>
            <a:xfrm>
              <a:off x="520375" y="2569275"/>
              <a:ext cx="8400" cy="27075"/>
            </a:xfrm>
            <a:custGeom>
              <a:avLst/>
              <a:gdLst/>
              <a:ahLst/>
              <a:cxnLst/>
              <a:rect l="l" t="t" r="r" b="b"/>
              <a:pathLst>
                <a:path w="336" h="1083" extrusionOk="0">
                  <a:moveTo>
                    <a:pt x="26" y="1"/>
                  </a:moveTo>
                  <a:lnTo>
                    <a:pt x="1" y="26"/>
                  </a:lnTo>
                  <a:cubicBezTo>
                    <a:pt x="221" y="264"/>
                    <a:pt x="302" y="1074"/>
                    <a:pt x="302" y="1082"/>
                  </a:cubicBezTo>
                  <a:lnTo>
                    <a:pt x="336" y="1078"/>
                  </a:lnTo>
                  <a:cubicBezTo>
                    <a:pt x="332" y="1044"/>
                    <a:pt x="255" y="247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38"/>
            <p:cNvSpPr/>
            <p:nvPr/>
          </p:nvSpPr>
          <p:spPr>
            <a:xfrm>
              <a:off x="516150" y="2564825"/>
              <a:ext cx="9375" cy="7925"/>
            </a:xfrm>
            <a:custGeom>
              <a:avLst/>
              <a:gdLst/>
              <a:ahLst/>
              <a:cxnLst/>
              <a:rect l="l" t="t" r="r" b="b"/>
              <a:pathLst>
                <a:path w="375" h="317" extrusionOk="0">
                  <a:moveTo>
                    <a:pt x="168" y="0"/>
                  </a:moveTo>
                  <a:cubicBezTo>
                    <a:pt x="163" y="0"/>
                    <a:pt x="158" y="0"/>
                    <a:pt x="153" y="1"/>
                  </a:cubicBezTo>
                  <a:cubicBezTo>
                    <a:pt x="64" y="5"/>
                    <a:pt x="0" y="81"/>
                    <a:pt x="9" y="170"/>
                  </a:cubicBezTo>
                  <a:cubicBezTo>
                    <a:pt x="14" y="260"/>
                    <a:pt x="89" y="317"/>
                    <a:pt x="166" y="317"/>
                  </a:cubicBezTo>
                  <a:cubicBezTo>
                    <a:pt x="209" y="317"/>
                    <a:pt x="252" y="299"/>
                    <a:pt x="284" y="259"/>
                  </a:cubicBezTo>
                  <a:cubicBezTo>
                    <a:pt x="374" y="157"/>
                    <a:pt x="29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38"/>
            <p:cNvSpPr/>
            <p:nvPr/>
          </p:nvSpPr>
          <p:spPr>
            <a:xfrm>
              <a:off x="508925" y="2575325"/>
              <a:ext cx="8500" cy="26950"/>
            </a:xfrm>
            <a:custGeom>
              <a:avLst/>
              <a:gdLst/>
              <a:ahLst/>
              <a:cxnLst/>
              <a:rect l="l" t="t" r="r" b="b"/>
              <a:pathLst>
                <a:path w="340" h="1078" extrusionOk="0">
                  <a:moveTo>
                    <a:pt x="30" y="1"/>
                  </a:moveTo>
                  <a:lnTo>
                    <a:pt x="1" y="26"/>
                  </a:lnTo>
                  <a:cubicBezTo>
                    <a:pt x="221" y="259"/>
                    <a:pt x="302" y="1069"/>
                    <a:pt x="302" y="1078"/>
                  </a:cubicBezTo>
                  <a:lnTo>
                    <a:pt x="340" y="1074"/>
                  </a:lnTo>
                  <a:cubicBezTo>
                    <a:pt x="336" y="1040"/>
                    <a:pt x="255" y="242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38"/>
            <p:cNvSpPr/>
            <p:nvPr/>
          </p:nvSpPr>
          <p:spPr>
            <a:xfrm>
              <a:off x="504675" y="2570750"/>
              <a:ext cx="9400" cy="7950"/>
            </a:xfrm>
            <a:custGeom>
              <a:avLst/>
              <a:gdLst/>
              <a:ahLst/>
              <a:cxnLst/>
              <a:rect l="l" t="t" r="r" b="b"/>
              <a:pathLst>
                <a:path w="376" h="318" extrusionOk="0">
                  <a:moveTo>
                    <a:pt x="169" y="1"/>
                  </a:moveTo>
                  <a:cubicBezTo>
                    <a:pt x="164" y="1"/>
                    <a:pt x="159" y="1"/>
                    <a:pt x="154" y="1"/>
                  </a:cubicBezTo>
                  <a:cubicBezTo>
                    <a:pt x="65" y="5"/>
                    <a:pt x="1" y="86"/>
                    <a:pt x="9" y="171"/>
                  </a:cubicBezTo>
                  <a:cubicBezTo>
                    <a:pt x="15" y="261"/>
                    <a:pt x="90" y="317"/>
                    <a:pt x="167" y="317"/>
                  </a:cubicBezTo>
                  <a:cubicBezTo>
                    <a:pt x="210" y="317"/>
                    <a:pt x="253" y="300"/>
                    <a:pt x="285" y="260"/>
                  </a:cubicBezTo>
                  <a:cubicBezTo>
                    <a:pt x="375" y="158"/>
                    <a:pt x="300" y="1"/>
                    <a:pt x="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38"/>
            <p:cNvSpPr/>
            <p:nvPr/>
          </p:nvSpPr>
          <p:spPr>
            <a:xfrm>
              <a:off x="484725" y="2584050"/>
              <a:ext cx="98675" cy="77200"/>
            </a:xfrm>
            <a:custGeom>
              <a:avLst/>
              <a:gdLst/>
              <a:ahLst/>
              <a:cxnLst/>
              <a:rect l="l" t="t" r="r" b="b"/>
              <a:pathLst>
                <a:path w="3947" h="3088" extrusionOk="0">
                  <a:moveTo>
                    <a:pt x="1960" y="1"/>
                  </a:moveTo>
                  <a:cubicBezTo>
                    <a:pt x="1686" y="1"/>
                    <a:pt x="1324" y="120"/>
                    <a:pt x="1232" y="754"/>
                  </a:cubicBezTo>
                  <a:cubicBezTo>
                    <a:pt x="1141" y="371"/>
                    <a:pt x="885" y="203"/>
                    <a:pt x="636" y="203"/>
                  </a:cubicBezTo>
                  <a:cubicBezTo>
                    <a:pt x="312" y="203"/>
                    <a:pt x="1" y="487"/>
                    <a:pt x="82" y="949"/>
                  </a:cubicBezTo>
                  <a:cubicBezTo>
                    <a:pt x="226" y="1764"/>
                    <a:pt x="1312" y="2633"/>
                    <a:pt x="1312" y="2633"/>
                  </a:cubicBezTo>
                  <a:cubicBezTo>
                    <a:pt x="1499" y="2854"/>
                    <a:pt x="1736" y="3087"/>
                    <a:pt x="1736" y="3087"/>
                  </a:cubicBezTo>
                  <a:cubicBezTo>
                    <a:pt x="1736" y="3087"/>
                    <a:pt x="2250" y="2913"/>
                    <a:pt x="2890" y="2239"/>
                  </a:cubicBezTo>
                  <a:cubicBezTo>
                    <a:pt x="3535" y="1560"/>
                    <a:pt x="3946" y="606"/>
                    <a:pt x="3641" y="351"/>
                  </a:cubicBezTo>
                  <a:cubicBezTo>
                    <a:pt x="3537" y="268"/>
                    <a:pt x="3426" y="220"/>
                    <a:pt x="3305" y="220"/>
                  </a:cubicBezTo>
                  <a:cubicBezTo>
                    <a:pt x="3063" y="220"/>
                    <a:pt x="2779" y="411"/>
                    <a:pt x="2432" y="894"/>
                  </a:cubicBezTo>
                  <a:cubicBezTo>
                    <a:pt x="2606" y="411"/>
                    <a:pt x="2415" y="67"/>
                    <a:pt x="2165" y="21"/>
                  </a:cubicBezTo>
                  <a:cubicBezTo>
                    <a:pt x="2109" y="10"/>
                    <a:pt x="2038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38"/>
            <p:cNvSpPr/>
            <p:nvPr/>
          </p:nvSpPr>
          <p:spPr>
            <a:xfrm>
              <a:off x="483925" y="2606350"/>
              <a:ext cx="86200" cy="58825"/>
            </a:xfrm>
            <a:custGeom>
              <a:avLst/>
              <a:gdLst/>
              <a:ahLst/>
              <a:cxnLst/>
              <a:rect l="l" t="t" r="r" b="b"/>
              <a:pathLst>
                <a:path w="3448" h="2353" extrusionOk="0">
                  <a:moveTo>
                    <a:pt x="1462" y="0"/>
                  </a:moveTo>
                  <a:cubicBezTo>
                    <a:pt x="1025" y="0"/>
                    <a:pt x="1132" y="681"/>
                    <a:pt x="1132" y="681"/>
                  </a:cubicBezTo>
                  <a:cubicBezTo>
                    <a:pt x="1077" y="533"/>
                    <a:pt x="984" y="397"/>
                    <a:pt x="869" y="291"/>
                  </a:cubicBezTo>
                  <a:cubicBezTo>
                    <a:pt x="754" y="180"/>
                    <a:pt x="636" y="133"/>
                    <a:pt x="531" y="133"/>
                  </a:cubicBezTo>
                  <a:cubicBezTo>
                    <a:pt x="212" y="133"/>
                    <a:pt x="0" y="562"/>
                    <a:pt x="284" y="969"/>
                  </a:cubicBezTo>
                  <a:cubicBezTo>
                    <a:pt x="661" y="1508"/>
                    <a:pt x="1734" y="2352"/>
                    <a:pt x="1734" y="2352"/>
                  </a:cubicBezTo>
                  <a:cubicBezTo>
                    <a:pt x="2646" y="1826"/>
                    <a:pt x="3448" y="1131"/>
                    <a:pt x="3380" y="834"/>
                  </a:cubicBezTo>
                  <a:cubicBezTo>
                    <a:pt x="3347" y="689"/>
                    <a:pt x="3266" y="612"/>
                    <a:pt x="3127" y="612"/>
                  </a:cubicBezTo>
                  <a:cubicBezTo>
                    <a:pt x="2980" y="612"/>
                    <a:pt x="2770" y="698"/>
                    <a:pt x="2485" y="880"/>
                  </a:cubicBezTo>
                  <a:cubicBezTo>
                    <a:pt x="2651" y="757"/>
                    <a:pt x="2850" y="299"/>
                    <a:pt x="2612" y="193"/>
                  </a:cubicBezTo>
                  <a:cubicBezTo>
                    <a:pt x="2543" y="163"/>
                    <a:pt x="2471" y="140"/>
                    <a:pt x="2398" y="140"/>
                  </a:cubicBezTo>
                  <a:cubicBezTo>
                    <a:pt x="2227" y="140"/>
                    <a:pt x="2045" y="266"/>
                    <a:pt x="1849" y="715"/>
                  </a:cubicBezTo>
                  <a:cubicBezTo>
                    <a:pt x="1849" y="715"/>
                    <a:pt x="1993" y="45"/>
                    <a:pt x="1505" y="2"/>
                  </a:cubicBezTo>
                  <a:cubicBezTo>
                    <a:pt x="1490" y="1"/>
                    <a:pt x="1476" y="0"/>
                    <a:pt x="1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38"/>
            <p:cNvSpPr/>
            <p:nvPr/>
          </p:nvSpPr>
          <p:spPr>
            <a:xfrm>
              <a:off x="502150" y="2635350"/>
              <a:ext cx="52725" cy="30350"/>
            </a:xfrm>
            <a:custGeom>
              <a:avLst/>
              <a:gdLst/>
              <a:ahLst/>
              <a:cxnLst/>
              <a:rect l="l" t="t" r="r" b="b"/>
              <a:pathLst>
                <a:path w="2109" h="1214" extrusionOk="0">
                  <a:moveTo>
                    <a:pt x="1103" y="0"/>
                  </a:moveTo>
                  <a:cubicBezTo>
                    <a:pt x="742" y="187"/>
                    <a:pt x="717" y="620"/>
                    <a:pt x="717" y="620"/>
                  </a:cubicBezTo>
                  <a:cubicBezTo>
                    <a:pt x="717" y="620"/>
                    <a:pt x="454" y="463"/>
                    <a:pt x="0" y="416"/>
                  </a:cubicBezTo>
                  <a:lnTo>
                    <a:pt x="0" y="416"/>
                  </a:lnTo>
                  <a:cubicBezTo>
                    <a:pt x="263" y="1124"/>
                    <a:pt x="997" y="1213"/>
                    <a:pt x="997" y="1213"/>
                  </a:cubicBezTo>
                  <a:cubicBezTo>
                    <a:pt x="997" y="1213"/>
                    <a:pt x="1892" y="1005"/>
                    <a:pt x="2108" y="484"/>
                  </a:cubicBezTo>
                  <a:cubicBezTo>
                    <a:pt x="2017" y="463"/>
                    <a:pt x="1933" y="454"/>
                    <a:pt x="1858" y="454"/>
                  </a:cubicBezTo>
                  <a:cubicBezTo>
                    <a:pt x="1521" y="454"/>
                    <a:pt x="1340" y="624"/>
                    <a:pt x="1340" y="624"/>
                  </a:cubicBezTo>
                  <a:cubicBezTo>
                    <a:pt x="1340" y="624"/>
                    <a:pt x="1438" y="327"/>
                    <a:pt x="1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38"/>
            <p:cNvSpPr/>
            <p:nvPr/>
          </p:nvSpPr>
          <p:spPr>
            <a:xfrm>
              <a:off x="510000" y="2659725"/>
              <a:ext cx="46025" cy="174250"/>
            </a:xfrm>
            <a:custGeom>
              <a:avLst/>
              <a:gdLst/>
              <a:ahLst/>
              <a:cxnLst/>
              <a:rect l="l" t="t" r="r" b="b"/>
              <a:pathLst>
                <a:path w="1841" h="6970" extrusionOk="0">
                  <a:moveTo>
                    <a:pt x="573" y="1"/>
                  </a:moveTo>
                  <a:cubicBezTo>
                    <a:pt x="462" y="900"/>
                    <a:pt x="424" y="1812"/>
                    <a:pt x="458" y="2724"/>
                  </a:cubicBezTo>
                  <a:cubicBezTo>
                    <a:pt x="513" y="4081"/>
                    <a:pt x="789" y="5926"/>
                    <a:pt x="1769" y="6969"/>
                  </a:cubicBezTo>
                  <a:lnTo>
                    <a:pt x="1841" y="6902"/>
                  </a:lnTo>
                  <a:cubicBezTo>
                    <a:pt x="0" y="4938"/>
                    <a:pt x="666" y="60"/>
                    <a:pt x="674" y="14"/>
                  </a:cubicBezTo>
                  <a:lnTo>
                    <a:pt x="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38"/>
            <p:cNvSpPr/>
            <p:nvPr/>
          </p:nvSpPr>
          <p:spPr>
            <a:xfrm>
              <a:off x="508250" y="2667875"/>
              <a:ext cx="164425" cy="151800"/>
            </a:xfrm>
            <a:custGeom>
              <a:avLst/>
              <a:gdLst/>
              <a:ahLst/>
              <a:cxnLst/>
              <a:rect l="l" t="t" r="r" b="b"/>
              <a:pathLst>
                <a:path w="6577" h="6072" extrusionOk="0">
                  <a:moveTo>
                    <a:pt x="3286" y="0"/>
                  </a:moveTo>
                  <a:cubicBezTo>
                    <a:pt x="3100" y="0"/>
                    <a:pt x="2906" y="150"/>
                    <a:pt x="2793" y="498"/>
                  </a:cubicBezTo>
                  <a:cubicBezTo>
                    <a:pt x="2534" y="1291"/>
                    <a:pt x="3255" y="2796"/>
                    <a:pt x="3255" y="2796"/>
                  </a:cubicBezTo>
                  <a:cubicBezTo>
                    <a:pt x="2844" y="2321"/>
                    <a:pt x="2454" y="1829"/>
                    <a:pt x="2093" y="1316"/>
                  </a:cubicBezTo>
                  <a:cubicBezTo>
                    <a:pt x="1862" y="980"/>
                    <a:pt x="1568" y="815"/>
                    <a:pt x="1338" y="815"/>
                  </a:cubicBezTo>
                  <a:cubicBezTo>
                    <a:pt x="1065" y="815"/>
                    <a:pt x="880" y="1046"/>
                    <a:pt x="990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69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6" y="3572"/>
                    <a:pt x="1208" y="3607"/>
                    <a:pt x="1478" y="3607"/>
                  </a:cubicBezTo>
                  <a:cubicBezTo>
                    <a:pt x="1892" y="3607"/>
                    <a:pt x="2324" y="3526"/>
                    <a:pt x="2634" y="3451"/>
                  </a:cubicBezTo>
                  <a:lnTo>
                    <a:pt x="2634" y="3451"/>
                  </a:lnTo>
                  <a:cubicBezTo>
                    <a:pt x="2140" y="3599"/>
                    <a:pt x="1365" y="3868"/>
                    <a:pt x="1080" y="4171"/>
                  </a:cubicBezTo>
                  <a:cubicBezTo>
                    <a:pt x="725" y="4546"/>
                    <a:pt x="837" y="5060"/>
                    <a:pt x="1303" y="5060"/>
                  </a:cubicBezTo>
                  <a:cubicBezTo>
                    <a:pt x="1407" y="5060"/>
                    <a:pt x="1528" y="5034"/>
                    <a:pt x="1665" y="4977"/>
                  </a:cubicBezTo>
                  <a:cubicBezTo>
                    <a:pt x="2424" y="4658"/>
                    <a:pt x="3149" y="3649"/>
                    <a:pt x="3149" y="3649"/>
                  </a:cubicBezTo>
                  <a:lnTo>
                    <a:pt x="3149" y="3649"/>
                  </a:lnTo>
                  <a:cubicBezTo>
                    <a:pt x="3149" y="3649"/>
                    <a:pt x="2505" y="4650"/>
                    <a:pt x="2293" y="5142"/>
                  </a:cubicBezTo>
                  <a:cubicBezTo>
                    <a:pt x="2131" y="5522"/>
                    <a:pt x="2172" y="6072"/>
                    <a:pt x="2485" y="6072"/>
                  </a:cubicBezTo>
                  <a:cubicBezTo>
                    <a:pt x="2574" y="6072"/>
                    <a:pt x="2684" y="6027"/>
                    <a:pt x="2819" y="5922"/>
                  </a:cubicBezTo>
                  <a:cubicBezTo>
                    <a:pt x="3425" y="5452"/>
                    <a:pt x="3493" y="3662"/>
                    <a:pt x="3493" y="3662"/>
                  </a:cubicBezTo>
                  <a:lnTo>
                    <a:pt x="3493" y="3662"/>
                  </a:lnTo>
                  <a:cubicBezTo>
                    <a:pt x="3493" y="3662"/>
                    <a:pt x="3484" y="4497"/>
                    <a:pt x="3705" y="5273"/>
                  </a:cubicBezTo>
                  <a:cubicBezTo>
                    <a:pt x="3813" y="5654"/>
                    <a:pt x="4038" y="5835"/>
                    <a:pt x="4246" y="5835"/>
                  </a:cubicBezTo>
                  <a:cubicBezTo>
                    <a:pt x="4463" y="5835"/>
                    <a:pt x="4661" y="5639"/>
                    <a:pt x="4689" y="5269"/>
                  </a:cubicBezTo>
                  <a:cubicBezTo>
                    <a:pt x="4744" y="4540"/>
                    <a:pt x="3858" y="3624"/>
                    <a:pt x="3858" y="3624"/>
                  </a:cubicBezTo>
                  <a:lnTo>
                    <a:pt x="3858" y="3624"/>
                  </a:lnTo>
                  <a:cubicBezTo>
                    <a:pt x="3858" y="3624"/>
                    <a:pt x="4575" y="4353"/>
                    <a:pt x="5033" y="4641"/>
                  </a:cubicBezTo>
                  <a:cubicBezTo>
                    <a:pt x="5162" y="4724"/>
                    <a:pt x="5318" y="4763"/>
                    <a:pt x="5468" y="4763"/>
                  </a:cubicBezTo>
                  <a:cubicBezTo>
                    <a:pt x="5844" y="4763"/>
                    <a:pt x="6184" y="4519"/>
                    <a:pt x="5987" y="4107"/>
                  </a:cubicBezTo>
                  <a:cubicBezTo>
                    <a:pt x="5711" y="3530"/>
                    <a:pt x="4040" y="3310"/>
                    <a:pt x="4040" y="3310"/>
                  </a:cubicBezTo>
                  <a:cubicBezTo>
                    <a:pt x="4040" y="3310"/>
                    <a:pt x="4973" y="3280"/>
                    <a:pt x="5673" y="3153"/>
                  </a:cubicBezTo>
                  <a:cubicBezTo>
                    <a:pt x="6377" y="3021"/>
                    <a:pt x="6576" y="2287"/>
                    <a:pt x="5817" y="2164"/>
                  </a:cubicBezTo>
                  <a:cubicBezTo>
                    <a:pt x="5768" y="2157"/>
                    <a:pt x="5717" y="2153"/>
                    <a:pt x="5665" y="2153"/>
                  </a:cubicBezTo>
                  <a:cubicBezTo>
                    <a:pt x="4917" y="2153"/>
                    <a:pt x="3964" y="2928"/>
                    <a:pt x="3964" y="2928"/>
                  </a:cubicBezTo>
                  <a:cubicBezTo>
                    <a:pt x="3964" y="2928"/>
                    <a:pt x="4939" y="2003"/>
                    <a:pt x="5240" y="1672"/>
                  </a:cubicBezTo>
                  <a:cubicBezTo>
                    <a:pt x="5534" y="1354"/>
                    <a:pt x="5691" y="579"/>
                    <a:pt x="5043" y="579"/>
                  </a:cubicBezTo>
                  <a:cubicBezTo>
                    <a:pt x="5018" y="579"/>
                    <a:pt x="4992" y="580"/>
                    <a:pt x="4965" y="582"/>
                  </a:cubicBezTo>
                  <a:cubicBezTo>
                    <a:pt x="4231" y="646"/>
                    <a:pt x="3633" y="2733"/>
                    <a:pt x="3633" y="2733"/>
                  </a:cubicBezTo>
                  <a:cubicBezTo>
                    <a:pt x="3633" y="2733"/>
                    <a:pt x="3858" y="1337"/>
                    <a:pt x="3794" y="638"/>
                  </a:cubicBezTo>
                  <a:cubicBezTo>
                    <a:pt x="3756" y="247"/>
                    <a:pt x="352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38"/>
            <p:cNvSpPr/>
            <p:nvPr/>
          </p:nvSpPr>
          <p:spPr>
            <a:xfrm>
              <a:off x="597900" y="2701800"/>
              <a:ext cx="31050" cy="42500"/>
            </a:xfrm>
            <a:custGeom>
              <a:avLst/>
              <a:gdLst/>
              <a:ahLst/>
              <a:cxnLst/>
              <a:rect l="l" t="t" r="r" b="b"/>
              <a:pathLst>
                <a:path w="1242" h="1700" extrusionOk="0">
                  <a:moveTo>
                    <a:pt x="1201" y="0"/>
                  </a:moveTo>
                  <a:cubicBezTo>
                    <a:pt x="1195" y="0"/>
                    <a:pt x="1189" y="2"/>
                    <a:pt x="1184" y="6"/>
                  </a:cubicBezTo>
                  <a:cubicBezTo>
                    <a:pt x="573" y="498"/>
                    <a:pt x="13" y="1652"/>
                    <a:pt x="9" y="1660"/>
                  </a:cubicBezTo>
                  <a:cubicBezTo>
                    <a:pt x="0" y="1677"/>
                    <a:pt x="9" y="1690"/>
                    <a:pt x="21" y="1698"/>
                  </a:cubicBezTo>
                  <a:lnTo>
                    <a:pt x="30" y="1698"/>
                  </a:lnTo>
                  <a:cubicBezTo>
                    <a:pt x="32" y="1699"/>
                    <a:pt x="34" y="1699"/>
                    <a:pt x="36" y="1699"/>
                  </a:cubicBezTo>
                  <a:cubicBezTo>
                    <a:pt x="46" y="1699"/>
                    <a:pt x="52" y="1692"/>
                    <a:pt x="55" y="1685"/>
                  </a:cubicBezTo>
                  <a:cubicBezTo>
                    <a:pt x="60" y="1673"/>
                    <a:pt x="615" y="532"/>
                    <a:pt x="1217" y="48"/>
                  </a:cubicBezTo>
                  <a:cubicBezTo>
                    <a:pt x="1242" y="31"/>
                    <a:pt x="122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38"/>
            <p:cNvSpPr/>
            <p:nvPr/>
          </p:nvSpPr>
          <p:spPr>
            <a:xfrm>
              <a:off x="599600" y="2733750"/>
              <a:ext cx="51225" cy="14450"/>
            </a:xfrm>
            <a:custGeom>
              <a:avLst/>
              <a:gdLst/>
              <a:ahLst/>
              <a:cxnLst/>
              <a:rect l="l" t="t" r="r" b="b"/>
              <a:pathLst>
                <a:path w="2049" h="578" extrusionOk="0">
                  <a:moveTo>
                    <a:pt x="2001" y="0"/>
                  </a:moveTo>
                  <a:cubicBezTo>
                    <a:pt x="1241" y="0"/>
                    <a:pt x="34" y="518"/>
                    <a:pt x="21" y="526"/>
                  </a:cubicBezTo>
                  <a:cubicBezTo>
                    <a:pt x="9" y="530"/>
                    <a:pt x="0" y="547"/>
                    <a:pt x="9" y="560"/>
                  </a:cubicBezTo>
                  <a:cubicBezTo>
                    <a:pt x="13" y="569"/>
                    <a:pt x="21" y="573"/>
                    <a:pt x="30" y="577"/>
                  </a:cubicBezTo>
                  <a:cubicBezTo>
                    <a:pt x="34" y="577"/>
                    <a:pt x="38" y="573"/>
                    <a:pt x="42" y="573"/>
                  </a:cubicBezTo>
                  <a:cubicBezTo>
                    <a:pt x="55" y="569"/>
                    <a:pt x="1254" y="55"/>
                    <a:pt x="2001" y="55"/>
                  </a:cubicBezTo>
                  <a:cubicBezTo>
                    <a:pt x="2004" y="55"/>
                    <a:pt x="2007" y="55"/>
                    <a:pt x="2011" y="55"/>
                  </a:cubicBezTo>
                  <a:cubicBezTo>
                    <a:pt x="2049" y="55"/>
                    <a:pt x="2049" y="0"/>
                    <a:pt x="2011" y="0"/>
                  </a:cubicBezTo>
                  <a:cubicBezTo>
                    <a:pt x="2007" y="0"/>
                    <a:pt x="2004" y="0"/>
                    <a:pt x="2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38"/>
            <p:cNvSpPr/>
            <p:nvPr/>
          </p:nvSpPr>
          <p:spPr>
            <a:xfrm>
              <a:off x="596725" y="2750700"/>
              <a:ext cx="47425" cy="23775"/>
            </a:xfrm>
            <a:custGeom>
              <a:avLst/>
              <a:gdLst/>
              <a:ahLst/>
              <a:cxnLst/>
              <a:rect l="l" t="t" r="r" b="b"/>
              <a:pathLst>
                <a:path w="1897" h="951" extrusionOk="0">
                  <a:moveTo>
                    <a:pt x="34" y="1"/>
                  </a:moveTo>
                  <a:cubicBezTo>
                    <a:pt x="22" y="1"/>
                    <a:pt x="5" y="9"/>
                    <a:pt x="5" y="22"/>
                  </a:cubicBezTo>
                  <a:cubicBezTo>
                    <a:pt x="1" y="35"/>
                    <a:pt x="9" y="52"/>
                    <a:pt x="22" y="56"/>
                  </a:cubicBezTo>
                  <a:cubicBezTo>
                    <a:pt x="34" y="56"/>
                    <a:pt x="1307" y="361"/>
                    <a:pt x="1850" y="943"/>
                  </a:cubicBezTo>
                  <a:cubicBezTo>
                    <a:pt x="1854" y="947"/>
                    <a:pt x="1858" y="951"/>
                    <a:pt x="1867" y="951"/>
                  </a:cubicBezTo>
                  <a:cubicBezTo>
                    <a:pt x="1875" y="951"/>
                    <a:pt x="1884" y="951"/>
                    <a:pt x="1888" y="947"/>
                  </a:cubicBezTo>
                  <a:cubicBezTo>
                    <a:pt x="1896" y="934"/>
                    <a:pt x="1896" y="917"/>
                    <a:pt x="1888" y="909"/>
                  </a:cubicBezTo>
                  <a:cubicBezTo>
                    <a:pt x="1337" y="315"/>
                    <a:pt x="90" y="14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38"/>
            <p:cNvSpPr/>
            <p:nvPr/>
          </p:nvSpPr>
          <p:spPr>
            <a:xfrm>
              <a:off x="596400" y="2753675"/>
              <a:ext cx="18800" cy="49450"/>
            </a:xfrm>
            <a:custGeom>
              <a:avLst/>
              <a:gdLst/>
              <a:ahLst/>
              <a:cxnLst/>
              <a:rect l="l" t="t" r="r" b="b"/>
              <a:pathLst>
                <a:path w="752" h="1978" extrusionOk="0">
                  <a:moveTo>
                    <a:pt x="31" y="1"/>
                  </a:moveTo>
                  <a:cubicBezTo>
                    <a:pt x="27" y="1"/>
                    <a:pt x="22" y="2"/>
                    <a:pt x="18" y="5"/>
                  </a:cubicBezTo>
                  <a:cubicBezTo>
                    <a:pt x="5" y="13"/>
                    <a:pt x="1" y="30"/>
                    <a:pt x="9" y="43"/>
                  </a:cubicBezTo>
                  <a:cubicBezTo>
                    <a:pt x="18" y="52"/>
                    <a:pt x="641" y="1171"/>
                    <a:pt x="696" y="1952"/>
                  </a:cubicBezTo>
                  <a:cubicBezTo>
                    <a:pt x="701" y="1964"/>
                    <a:pt x="709" y="1973"/>
                    <a:pt x="722" y="1973"/>
                  </a:cubicBezTo>
                  <a:lnTo>
                    <a:pt x="726" y="1977"/>
                  </a:lnTo>
                  <a:cubicBezTo>
                    <a:pt x="739" y="1973"/>
                    <a:pt x="752" y="1960"/>
                    <a:pt x="752" y="1947"/>
                  </a:cubicBezTo>
                  <a:cubicBezTo>
                    <a:pt x="692" y="1154"/>
                    <a:pt x="60" y="26"/>
                    <a:pt x="56" y="18"/>
                  </a:cubicBezTo>
                  <a:cubicBezTo>
                    <a:pt x="50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38"/>
            <p:cNvSpPr/>
            <p:nvPr/>
          </p:nvSpPr>
          <p:spPr>
            <a:xfrm>
              <a:off x="573725" y="2754500"/>
              <a:ext cx="19525" cy="50325"/>
            </a:xfrm>
            <a:custGeom>
              <a:avLst/>
              <a:gdLst/>
              <a:ahLst/>
              <a:cxnLst/>
              <a:rect l="l" t="t" r="r" b="b"/>
              <a:pathLst>
                <a:path w="781" h="2013" extrusionOk="0">
                  <a:moveTo>
                    <a:pt x="751" y="0"/>
                  </a:moveTo>
                  <a:cubicBezTo>
                    <a:pt x="738" y="0"/>
                    <a:pt x="729" y="8"/>
                    <a:pt x="725" y="19"/>
                  </a:cubicBezTo>
                  <a:cubicBezTo>
                    <a:pt x="721" y="31"/>
                    <a:pt x="378" y="1355"/>
                    <a:pt x="9" y="1974"/>
                  </a:cubicBezTo>
                  <a:cubicBezTo>
                    <a:pt x="0" y="1982"/>
                    <a:pt x="4" y="1999"/>
                    <a:pt x="17" y="2008"/>
                  </a:cubicBezTo>
                  <a:cubicBezTo>
                    <a:pt x="21" y="2012"/>
                    <a:pt x="26" y="2012"/>
                    <a:pt x="30" y="2012"/>
                  </a:cubicBezTo>
                  <a:cubicBezTo>
                    <a:pt x="38" y="2012"/>
                    <a:pt x="47" y="2008"/>
                    <a:pt x="55" y="1999"/>
                  </a:cubicBezTo>
                  <a:cubicBezTo>
                    <a:pt x="433" y="1372"/>
                    <a:pt x="772" y="48"/>
                    <a:pt x="776" y="31"/>
                  </a:cubicBezTo>
                  <a:cubicBezTo>
                    <a:pt x="781" y="19"/>
                    <a:pt x="772" y="6"/>
                    <a:pt x="759" y="2"/>
                  </a:cubicBezTo>
                  <a:cubicBezTo>
                    <a:pt x="756" y="1"/>
                    <a:pt x="753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38"/>
            <p:cNvSpPr/>
            <p:nvPr/>
          </p:nvSpPr>
          <p:spPr>
            <a:xfrm>
              <a:off x="543275" y="2750975"/>
              <a:ext cx="46925" cy="29975"/>
            </a:xfrm>
            <a:custGeom>
              <a:avLst/>
              <a:gdLst/>
              <a:ahLst/>
              <a:cxnLst/>
              <a:rect l="l" t="t" r="r" b="b"/>
              <a:pathLst>
                <a:path w="1877" h="1199" extrusionOk="0">
                  <a:moveTo>
                    <a:pt x="1836" y="0"/>
                  </a:moveTo>
                  <a:cubicBezTo>
                    <a:pt x="1832" y="0"/>
                    <a:pt x="1828" y="1"/>
                    <a:pt x="1825" y="3"/>
                  </a:cubicBezTo>
                  <a:cubicBezTo>
                    <a:pt x="1816" y="11"/>
                    <a:pt x="531" y="690"/>
                    <a:pt x="14" y="1152"/>
                  </a:cubicBezTo>
                  <a:cubicBezTo>
                    <a:pt x="1" y="1165"/>
                    <a:pt x="1" y="1182"/>
                    <a:pt x="14" y="1190"/>
                  </a:cubicBezTo>
                  <a:cubicBezTo>
                    <a:pt x="18" y="1194"/>
                    <a:pt x="22" y="1199"/>
                    <a:pt x="31" y="1199"/>
                  </a:cubicBezTo>
                  <a:cubicBezTo>
                    <a:pt x="35" y="1199"/>
                    <a:pt x="43" y="1199"/>
                    <a:pt x="48" y="1194"/>
                  </a:cubicBezTo>
                  <a:cubicBezTo>
                    <a:pt x="561" y="732"/>
                    <a:pt x="1837" y="58"/>
                    <a:pt x="1850" y="49"/>
                  </a:cubicBezTo>
                  <a:cubicBezTo>
                    <a:pt x="1876" y="34"/>
                    <a:pt x="1860" y="0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38"/>
            <p:cNvSpPr/>
            <p:nvPr/>
          </p:nvSpPr>
          <p:spPr>
            <a:xfrm>
              <a:off x="524950" y="2745300"/>
              <a:ext cx="65225" cy="4575"/>
            </a:xfrm>
            <a:custGeom>
              <a:avLst/>
              <a:gdLst/>
              <a:ahLst/>
              <a:cxnLst/>
              <a:rect l="l" t="t" r="r" b="b"/>
              <a:pathLst>
                <a:path w="2609" h="183" extrusionOk="0">
                  <a:moveTo>
                    <a:pt x="34" y="1"/>
                  </a:moveTo>
                  <a:cubicBezTo>
                    <a:pt x="17" y="1"/>
                    <a:pt x="4" y="9"/>
                    <a:pt x="4" y="26"/>
                  </a:cubicBezTo>
                  <a:cubicBezTo>
                    <a:pt x="0" y="39"/>
                    <a:pt x="13" y="51"/>
                    <a:pt x="26" y="51"/>
                  </a:cubicBezTo>
                  <a:cubicBezTo>
                    <a:pt x="59" y="56"/>
                    <a:pt x="386" y="90"/>
                    <a:pt x="802" y="119"/>
                  </a:cubicBezTo>
                  <a:cubicBezTo>
                    <a:pt x="1227" y="151"/>
                    <a:pt x="1745" y="183"/>
                    <a:pt x="2137" y="183"/>
                  </a:cubicBezTo>
                  <a:cubicBezTo>
                    <a:pt x="2324" y="183"/>
                    <a:pt x="2482" y="175"/>
                    <a:pt x="2587" y="158"/>
                  </a:cubicBezTo>
                  <a:cubicBezTo>
                    <a:pt x="2600" y="158"/>
                    <a:pt x="2609" y="141"/>
                    <a:pt x="2609" y="128"/>
                  </a:cubicBezTo>
                  <a:cubicBezTo>
                    <a:pt x="2605" y="117"/>
                    <a:pt x="2595" y="106"/>
                    <a:pt x="2584" y="106"/>
                  </a:cubicBezTo>
                  <a:cubicBezTo>
                    <a:pt x="2582" y="106"/>
                    <a:pt x="2581" y="106"/>
                    <a:pt x="2579" y="107"/>
                  </a:cubicBezTo>
                  <a:cubicBezTo>
                    <a:pt x="2478" y="123"/>
                    <a:pt x="2327" y="130"/>
                    <a:pt x="2149" y="130"/>
                  </a:cubicBezTo>
                  <a:cubicBezTo>
                    <a:pt x="1366" y="130"/>
                    <a:pt x="48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38"/>
            <p:cNvSpPr/>
            <p:nvPr/>
          </p:nvSpPr>
          <p:spPr>
            <a:xfrm>
              <a:off x="542975" y="2699475"/>
              <a:ext cx="50075" cy="45850"/>
            </a:xfrm>
            <a:custGeom>
              <a:avLst/>
              <a:gdLst/>
              <a:ahLst/>
              <a:cxnLst/>
              <a:rect l="l" t="t" r="r" b="b"/>
              <a:pathLst>
                <a:path w="2003" h="1834" extrusionOk="0">
                  <a:moveTo>
                    <a:pt x="33" y="0"/>
                  </a:moveTo>
                  <a:cubicBezTo>
                    <a:pt x="15" y="0"/>
                    <a:pt x="0" y="22"/>
                    <a:pt x="13" y="44"/>
                  </a:cubicBezTo>
                  <a:cubicBezTo>
                    <a:pt x="21" y="56"/>
                    <a:pt x="1141" y="1376"/>
                    <a:pt x="1960" y="1829"/>
                  </a:cubicBezTo>
                  <a:cubicBezTo>
                    <a:pt x="1960" y="1834"/>
                    <a:pt x="1964" y="1834"/>
                    <a:pt x="1968" y="1834"/>
                  </a:cubicBezTo>
                  <a:cubicBezTo>
                    <a:pt x="1981" y="1834"/>
                    <a:pt x="1989" y="1829"/>
                    <a:pt x="1994" y="1821"/>
                  </a:cubicBezTo>
                  <a:cubicBezTo>
                    <a:pt x="2002" y="1808"/>
                    <a:pt x="1998" y="1791"/>
                    <a:pt x="1985" y="1787"/>
                  </a:cubicBezTo>
                  <a:cubicBezTo>
                    <a:pt x="1179" y="1333"/>
                    <a:pt x="64" y="23"/>
                    <a:pt x="51" y="10"/>
                  </a:cubicBezTo>
                  <a:cubicBezTo>
                    <a:pt x="45" y="3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38"/>
            <p:cNvSpPr/>
            <p:nvPr/>
          </p:nvSpPr>
          <p:spPr>
            <a:xfrm>
              <a:off x="588350" y="2683550"/>
              <a:ext cx="7125" cy="62950"/>
            </a:xfrm>
            <a:custGeom>
              <a:avLst/>
              <a:gdLst/>
              <a:ahLst/>
              <a:cxnLst/>
              <a:rect l="l" t="t" r="r" b="b"/>
              <a:pathLst>
                <a:path w="285" h="2518" extrusionOk="0">
                  <a:moveTo>
                    <a:pt x="28" y="1"/>
                  </a:moveTo>
                  <a:cubicBezTo>
                    <a:pt x="24" y="1"/>
                    <a:pt x="21" y="1"/>
                    <a:pt x="17" y="2"/>
                  </a:cubicBezTo>
                  <a:cubicBezTo>
                    <a:pt x="5" y="6"/>
                    <a:pt x="0" y="23"/>
                    <a:pt x="5" y="36"/>
                  </a:cubicBezTo>
                  <a:cubicBezTo>
                    <a:pt x="22" y="95"/>
                    <a:pt x="208" y="1775"/>
                    <a:pt x="234" y="2492"/>
                  </a:cubicBezTo>
                  <a:cubicBezTo>
                    <a:pt x="234" y="2505"/>
                    <a:pt x="242" y="2517"/>
                    <a:pt x="255" y="2517"/>
                  </a:cubicBezTo>
                  <a:lnTo>
                    <a:pt x="259" y="2517"/>
                  </a:lnTo>
                  <a:cubicBezTo>
                    <a:pt x="272" y="2517"/>
                    <a:pt x="285" y="2505"/>
                    <a:pt x="285" y="2492"/>
                  </a:cubicBezTo>
                  <a:cubicBezTo>
                    <a:pt x="263" y="1800"/>
                    <a:pt x="77" y="57"/>
                    <a:pt x="56" y="15"/>
                  </a:cubicBezTo>
                  <a:cubicBezTo>
                    <a:pt x="49" y="5"/>
                    <a:pt x="38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38"/>
            <p:cNvSpPr/>
            <p:nvPr/>
          </p:nvSpPr>
          <p:spPr>
            <a:xfrm>
              <a:off x="580900" y="2738600"/>
              <a:ext cx="24450" cy="20725"/>
            </a:xfrm>
            <a:custGeom>
              <a:avLst/>
              <a:gdLst/>
              <a:ahLst/>
              <a:cxnLst/>
              <a:rect l="l" t="t" r="r" b="b"/>
              <a:pathLst>
                <a:path w="978" h="829" extrusionOk="0">
                  <a:moveTo>
                    <a:pt x="547" y="0"/>
                  </a:moveTo>
                  <a:cubicBezTo>
                    <a:pt x="201" y="0"/>
                    <a:pt x="0" y="412"/>
                    <a:pt x="235" y="684"/>
                  </a:cubicBezTo>
                  <a:cubicBezTo>
                    <a:pt x="319" y="784"/>
                    <a:pt x="432" y="829"/>
                    <a:pt x="543" y="829"/>
                  </a:cubicBezTo>
                  <a:cubicBezTo>
                    <a:pt x="744" y="829"/>
                    <a:pt x="941" y="682"/>
                    <a:pt x="960" y="447"/>
                  </a:cubicBezTo>
                  <a:cubicBezTo>
                    <a:pt x="977" y="218"/>
                    <a:pt x="807" y="18"/>
                    <a:pt x="578" y="1"/>
                  </a:cubicBezTo>
                  <a:cubicBezTo>
                    <a:pt x="568" y="1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38"/>
            <p:cNvSpPr/>
            <p:nvPr/>
          </p:nvSpPr>
          <p:spPr>
            <a:xfrm>
              <a:off x="250725" y="2661800"/>
              <a:ext cx="259500" cy="248100"/>
            </a:xfrm>
            <a:custGeom>
              <a:avLst/>
              <a:gdLst/>
              <a:ahLst/>
              <a:cxnLst/>
              <a:rect l="l" t="t" r="r" b="b"/>
              <a:pathLst>
                <a:path w="10380" h="9924" extrusionOk="0">
                  <a:moveTo>
                    <a:pt x="4374" y="1"/>
                  </a:moveTo>
                  <a:cubicBezTo>
                    <a:pt x="4340" y="1"/>
                    <a:pt x="4304" y="4"/>
                    <a:pt x="4268" y="11"/>
                  </a:cubicBezTo>
                  <a:cubicBezTo>
                    <a:pt x="3644" y="134"/>
                    <a:pt x="3843" y="1457"/>
                    <a:pt x="4323" y="2225"/>
                  </a:cubicBezTo>
                  <a:cubicBezTo>
                    <a:pt x="4022" y="2000"/>
                    <a:pt x="3521" y="1555"/>
                    <a:pt x="3521" y="1555"/>
                  </a:cubicBezTo>
                  <a:cubicBezTo>
                    <a:pt x="3521" y="1555"/>
                    <a:pt x="2134" y="139"/>
                    <a:pt x="1231" y="139"/>
                  </a:cubicBezTo>
                  <a:cubicBezTo>
                    <a:pt x="1051" y="139"/>
                    <a:pt x="891" y="195"/>
                    <a:pt x="764" y="329"/>
                  </a:cubicBezTo>
                  <a:cubicBezTo>
                    <a:pt x="1" y="1139"/>
                    <a:pt x="2889" y="2064"/>
                    <a:pt x="2889" y="2064"/>
                  </a:cubicBezTo>
                  <a:cubicBezTo>
                    <a:pt x="2889" y="2064"/>
                    <a:pt x="2677" y="2039"/>
                    <a:pt x="2376" y="2039"/>
                  </a:cubicBezTo>
                  <a:cubicBezTo>
                    <a:pt x="1724" y="2039"/>
                    <a:pt x="652" y="2154"/>
                    <a:pt x="399" y="2883"/>
                  </a:cubicBezTo>
                  <a:cubicBezTo>
                    <a:pt x="259" y="3282"/>
                    <a:pt x="550" y="3404"/>
                    <a:pt x="998" y="3404"/>
                  </a:cubicBezTo>
                  <a:cubicBezTo>
                    <a:pt x="1705" y="3404"/>
                    <a:pt x="2805" y="3100"/>
                    <a:pt x="3229" y="3100"/>
                  </a:cubicBezTo>
                  <a:cubicBezTo>
                    <a:pt x="3252" y="3100"/>
                    <a:pt x="3273" y="3101"/>
                    <a:pt x="3292" y="3103"/>
                  </a:cubicBezTo>
                  <a:cubicBezTo>
                    <a:pt x="3877" y="3167"/>
                    <a:pt x="3780" y="3540"/>
                    <a:pt x="3377" y="3582"/>
                  </a:cubicBezTo>
                  <a:cubicBezTo>
                    <a:pt x="3337" y="3587"/>
                    <a:pt x="3289" y="3588"/>
                    <a:pt x="3233" y="3588"/>
                  </a:cubicBezTo>
                  <a:cubicBezTo>
                    <a:pt x="3111" y="3588"/>
                    <a:pt x="2955" y="3581"/>
                    <a:pt x="2781" y="3581"/>
                  </a:cubicBezTo>
                  <a:cubicBezTo>
                    <a:pt x="2225" y="3581"/>
                    <a:pt x="1492" y="3659"/>
                    <a:pt x="1142" y="4312"/>
                  </a:cubicBezTo>
                  <a:cubicBezTo>
                    <a:pt x="929" y="4708"/>
                    <a:pt x="1215" y="4840"/>
                    <a:pt x="1683" y="4840"/>
                  </a:cubicBezTo>
                  <a:cubicBezTo>
                    <a:pt x="2342" y="4840"/>
                    <a:pt x="3361" y="4578"/>
                    <a:pt x="3852" y="4422"/>
                  </a:cubicBezTo>
                  <a:cubicBezTo>
                    <a:pt x="3963" y="4387"/>
                    <a:pt x="4075" y="4371"/>
                    <a:pt x="4185" y="4371"/>
                  </a:cubicBezTo>
                  <a:cubicBezTo>
                    <a:pt x="4899" y="4371"/>
                    <a:pt x="5542" y="5042"/>
                    <a:pt x="5608" y="5321"/>
                  </a:cubicBezTo>
                  <a:cubicBezTo>
                    <a:pt x="4942" y="5140"/>
                    <a:pt x="4376" y="5047"/>
                    <a:pt x="3887" y="5047"/>
                  </a:cubicBezTo>
                  <a:cubicBezTo>
                    <a:pt x="3379" y="5047"/>
                    <a:pt x="2955" y="5148"/>
                    <a:pt x="2592" y="5355"/>
                  </a:cubicBezTo>
                  <a:cubicBezTo>
                    <a:pt x="1939" y="5735"/>
                    <a:pt x="2386" y="6396"/>
                    <a:pt x="3046" y="6396"/>
                  </a:cubicBezTo>
                  <a:cubicBezTo>
                    <a:pt x="3101" y="6396"/>
                    <a:pt x="3158" y="6392"/>
                    <a:pt x="3216" y="6382"/>
                  </a:cubicBezTo>
                  <a:cubicBezTo>
                    <a:pt x="3650" y="6307"/>
                    <a:pt x="4400" y="6097"/>
                    <a:pt x="5085" y="6097"/>
                  </a:cubicBezTo>
                  <a:cubicBezTo>
                    <a:pt x="5569" y="6097"/>
                    <a:pt x="6021" y="6202"/>
                    <a:pt x="6308" y="6534"/>
                  </a:cubicBezTo>
                  <a:cubicBezTo>
                    <a:pt x="6090" y="6521"/>
                    <a:pt x="5868" y="6513"/>
                    <a:pt x="5646" y="6513"/>
                  </a:cubicBezTo>
                  <a:cubicBezTo>
                    <a:pt x="4493" y="6513"/>
                    <a:pt x="3372" y="6714"/>
                    <a:pt x="3212" y="7272"/>
                  </a:cubicBezTo>
                  <a:cubicBezTo>
                    <a:pt x="3076" y="7732"/>
                    <a:pt x="3377" y="7955"/>
                    <a:pt x="3750" y="7955"/>
                  </a:cubicBezTo>
                  <a:cubicBezTo>
                    <a:pt x="3913" y="7955"/>
                    <a:pt x="4090" y="7912"/>
                    <a:pt x="4251" y="7828"/>
                  </a:cubicBezTo>
                  <a:cubicBezTo>
                    <a:pt x="4595" y="7649"/>
                    <a:pt x="5441" y="7264"/>
                    <a:pt x="6247" y="7264"/>
                  </a:cubicBezTo>
                  <a:cubicBezTo>
                    <a:pt x="6682" y="7264"/>
                    <a:pt x="7105" y="7376"/>
                    <a:pt x="7432" y="7692"/>
                  </a:cubicBezTo>
                  <a:cubicBezTo>
                    <a:pt x="7346" y="7690"/>
                    <a:pt x="7262" y="7688"/>
                    <a:pt x="7180" y="7688"/>
                  </a:cubicBezTo>
                  <a:cubicBezTo>
                    <a:pt x="6100" y="7688"/>
                    <a:pt x="5370" y="7920"/>
                    <a:pt x="5256" y="8354"/>
                  </a:cubicBezTo>
                  <a:cubicBezTo>
                    <a:pt x="5190" y="8594"/>
                    <a:pt x="5430" y="8672"/>
                    <a:pt x="5734" y="8672"/>
                  </a:cubicBezTo>
                  <a:cubicBezTo>
                    <a:pt x="6015" y="8672"/>
                    <a:pt x="6350" y="8606"/>
                    <a:pt x="6550" y="8541"/>
                  </a:cubicBezTo>
                  <a:cubicBezTo>
                    <a:pt x="6714" y="8489"/>
                    <a:pt x="6929" y="8458"/>
                    <a:pt x="7143" y="8458"/>
                  </a:cubicBezTo>
                  <a:cubicBezTo>
                    <a:pt x="7473" y="8458"/>
                    <a:pt x="7800" y="8532"/>
                    <a:pt x="7936" y="8714"/>
                  </a:cubicBezTo>
                  <a:cubicBezTo>
                    <a:pt x="7781" y="8711"/>
                    <a:pt x="7645" y="8708"/>
                    <a:pt x="7525" y="8708"/>
                  </a:cubicBezTo>
                  <a:cubicBezTo>
                    <a:pt x="7029" y="8708"/>
                    <a:pt x="6834" y="8767"/>
                    <a:pt x="6851" y="9147"/>
                  </a:cubicBezTo>
                  <a:cubicBezTo>
                    <a:pt x="6868" y="9618"/>
                    <a:pt x="8624" y="9448"/>
                    <a:pt x="8976" y="9923"/>
                  </a:cubicBezTo>
                  <a:cubicBezTo>
                    <a:pt x="9362" y="9105"/>
                    <a:pt x="10380" y="7815"/>
                    <a:pt x="10121" y="7336"/>
                  </a:cubicBezTo>
                  <a:cubicBezTo>
                    <a:pt x="10024" y="7161"/>
                    <a:pt x="9881" y="7088"/>
                    <a:pt x="9738" y="7088"/>
                  </a:cubicBezTo>
                  <a:cubicBezTo>
                    <a:pt x="9493" y="7088"/>
                    <a:pt x="9245" y="7299"/>
                    <a:pt x="9213" y="7569"/>
                  </a:cubicBezTo>
                  <a:cubicBezTo>
                    <a:pt x="9052" y="6959"/>
                    <a:pt x="9569" y="6526"/>
                    <a:pt x="9714" y="5949"/>
                  </a:cubicBezTo>
                  <a:cubicBezTo>
                    <a:pt x="9826" y="5509"/>
                    <a:pt x="9742" y="5116"/>
                    <a:pt x="9460" y="5116"/>
                  </a:cubicBezTo>
                  <a:cubicBezTo>
                    <a:pt x="9370" y="5116"/>
                    <a:pt x="9259" y="5156"/>
                    <a:pt x="9128" y="5249"/>
                  </a:cubicBezTo>
                  <a:cubicBezTo>
                    <a:pt x="8590" y="5627"/>
                    <a:pt x="8373" y="6352"/>
                    <a:pt x="8390" y="6539"/>
                  </a:cubicBezTo>
                  <a:cubicBezTo>
                    <a:pt x="8055" y="5788"/>
                    <a:pt x="8263" y="4918"/>
                    <a:pt x="8679" y="4066"/>
                  </a:cubicBezTo>
                  <a:cubicBezTo>
                    <a:pt x="9080" y="3243"/>
                    <a:pt x="8651" y="2574"/>
                    <a:pt x="8076" y="2574"/>
                  </a:cubicBezTo>
                  <a:cubicBezTo>
                    <a:pt x="8055" y="2574"/>
                    <a:pt x="8034" y="2575"/>
                    <a:pt x="8013" y="2577"/>
                  </a:cubicBezTo>
                  <a:cubicBezTo>
                    <a:pt x="7402" y="2624"/>
                    <a:pt x="7088" y="4134"/>
                    <a:pt x="7381" y="5207"/>
                  </a:cubicBezTo>
                  <a:cubicBezTo>
                    <a:pt x="7054" y="4740"/>
                    <a:pt x="6673" y="3464"/>
                    <a:pt x="6927" y="2395"/>
                  </a:cubicBezTo>
                  <a:cubicBezTo>
                    <a:pt x="7149" y="1448"/>
                    <a:pt x="6778" y="967"/>
                    <a:pt x="6336" y="967"/>
                  </a:cubicBezTo>
                  <a:cubicBezTo>
                    <a:pt x="6280" y="967"/>
                    <a:pt x="6222" y="975"/>
                    <a:pt x="6164" y="991"/>
                  </a:cubicBezTo>
                  <a:cubicBezTo>
                    <a:pt x="5655" y="1135"/>
                    <a:pt x="5578" y="2297"/>
                    <a:pt x="5951" y="3332"/>
                  </a:cubicBezTo>
                  <a:cubicBezTo>
                    <a:pt x="5506" y="2899"/>
                    <a:pt x="5180" y="1958"/>
                    <a:pt x="5137" y="1390"/>
                  </a:cubicBezTo>
                  <a:cubicBezTo>
                    <a:pt x="5097" y="855"/>
                    <a:pt x="4915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38"/>
            <p:cNvSpPr/>
            <p:nvPr/>
          </p:nvSpPr>
          <p:spPr>
            <a:xfrm>
              <a:off x="306925" y="2689025"/>
              <a:ext cx="170325" cy="227875"/>
            </a:xfrm>
            <a:custGeom>
              <a:avLst/>
              <a:gdLst/>
              <a:ahLst/>
              <a:cxnLst/>
              <a:rect l="l" t="t" r="r" b="b"/>
              <a:pathLst>
                <a:path w="6813" h="9115" extrusionOk="0">
                  <a:moveTo>
                    <a:pt x="61" y="0"/>
                  </a:moveTo>
                  <a:cubicBezTo>
                    <a:pt x="25" y="0"/>
                    <a:pt x="1" y="48"/>
                    <a:pt x="39" y="76"/>
                  </a:cubicBezTo>
                  <a:cubicBezTo>
                    <a:pt x="2537" y="1815"/>
                    <a:pt x="4225" y="4169"/>
                    <a:pt x="5196" y="5840"/>
                  </a:cubicBezTo>
                  <a:cubicBezTo>
                    <a:pt x="6253" y="7655"/>
                    <a:pt x="6723" y="9072"/>
                    <a:pt x="6728" y="9085"/>
                  </a:cubicBezTo>
                  <a:cubicBezTo>
                    <a:pt x="6732" y="9106"/>
                    <a:pt x="6753" y="9114"/>
                    <a:pt x="6774" y="9114"/>
                  </a:cubicBezTo>
                  <a:lnTo>
                    <a:pt x="6779" y="9114"/>
                  </a:lnTo>
                  <a:cubicBezTo>
                    <a:pt x="6800" y="9106"/>
                    <a:pt x="6812" y="9080"/>
                    <a:pt x="6804" y="9059"/>
                  </a:cubicBezTo>
                  <a:cubicBezTo>
                    <a:pt x="6800" y="9046"/>
                    <a:pt x="6329" y="7621"/>
                    <a:pt x="5269" y="5802"/>
                  </a:cubicBezTo>
                  <a:cubicBezTo>
                    <a:pt x="4289" y="4122"/>
                    <a:pt x="2596" y="1755"/>
                    <a:pt x="86" y="8"/>
                  </a:cubicBezTo>
                  <a:cubicBezTo>
                    <a:pt x="77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38"/>
            <p:cNvSpPr/>
            <p:nvPr/>
          </p:nvSpPr>
          <p:spPr>
            <a:xfrm>
              <a:off x="359425" y="2673700"/>
              <a:ext cx="28000" cy="88850"/>
            </a:xfrm>
            <a:custGeom>
              <a:avLst/>
              <a:gdLst/>
              <a:ahLst/>
              <a:cxnLst/>
              <a:rect l="l" t="t" r="r" b="b"/>
              <a:pathLst>
                <a:path w="1120" h="3554" extrusionOk="0">
                  <a:moveTo>
                    <a:pt x="41" y="1"/>
                  </a:moveTo>
                  <a:cubicBezTo>
                    <a:pt x="39" y="1"/>
                    <a:pt x="36" y="1"/>
                    <a:pt x="34" y="2"/>
                  </a:cubicBezTo>
                  <a:cubicBezTo>
                    <a:pt x="13" y="6"/>
                    <a:pt x="0" y="27"/>
                    <a:pt x="4" y="48"/>
                  </a:cubicBezTo>
                  <a:cubicBezTo>
                    <a:pt x="4" y="74"/>
                    <a:pt x="399" y="2504"/>
                    <a:pt x="1044" y="3539"/>
                  </a:cubicBezTo>
                  <a:cubicBezTo>
                    <a:pt x="1050" y="3549"/>
                    <a:pt x="1061" y="3553"/>
                    <a:pt x="1072" y="3553"/>
                  </a:cubicBezTo>
                  <a:cubicBezTo>
                    <a:pt x="1075" y="3553"/>
                    <a:pt x="1079" y="3553"/>
                    <a:pt x="1082" y="3552"/>
                  </a:cubicBezTo>
                  <a:cubicBezTo>
                    <a:pt x="1086" y="3552"/>
                    <a:pt x="1094" y="3552"/>
                    <a:pt x="1099" y="3547"/>
                  </a:cubicBezTo>
                  <a:cubicBezTo>
                    <a:pt x="1116" y="3535"/>
                    <a:pt x="1120" y="3514"/>
                    <a:pt x="1111" y="3497"/>
                  </a:cubicBezTo>
                  <a:cubicBezTo>
                    <a:pt x="475" y="2474"/>
                    <a:pt x="85" y="61"/>
                    <a:pt x="81" y="36"/>
                  </a:cubicBezTo>
                  <a:cubicBezTo>
                    <a:pt x="77" y="17"/>
                    <a:pt x="60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38"/>
            <p:cNvSpPr/>
            <p:nvPr/>
          </p:nvSpPr>
          <p:spPr>
            <a:xfrm>
              <a:off x="272625" y="2723225"/>
              <a:ext cx="82800" cy="9475"/>
            </a:xfrm>
            <a:custGeom>
              <a:avLst/>
              <a:gdLst/>
              <a:ahLst/>
              <a:cxnLst/>
              <a:rect l="l" t="t" r="r" b="b"/>
              <a:pathLst>
                <a:path w="3312" h="379" extrusionOk="0">
                  <a:moveTo>
                    <a:pt x="1895" y="0"/>
                  </a:moveTo>
                  <a:cubicBezTo>
                    <a:pt x="1329" y="0"/>
                    <a:pt x="663" y="67"/>
                    <a:pt x="45" y="298"/>
                  </a:cubicBezTo>
                  <a:cubicBezTo>
                    <a:pt x="0" y="317"/>
                    <a:pt x="18" y="378"/>
                    <a:pt x="58" y="378"/>
                  </a:cubicBezTo>
                  <a:cubicBezTo>
                    <a:pt x="63" y="378"/>
                    <a:pt x="69" y="377"/>
                    <a:pt x="75" y="375"/>
                  </a:cubicBezTo>
                  <a:cubicBezTo>
                    <a:pt x="684" y="146"/>
                    <a:pt x="1344" y="80"/>
                    <a:pt x="1903" y="80"/>
                  </a:cubicBezTo>
                  <a:cubicBezTo>
                    <a:pt x="2663" y="80"/>
                    <a:pt x="3238" y="203"/>
                    <a:pt x="3247" y="205"/>
                  </a:cubicBezTo>
                  <a:lnTo>
                    <a:pt x="3264" y="205"/>
                  </a:lnTo>
                  <a:cubicBezTo>
                    <a:pt x="3311" y="201"/>
                    <a:pt x="3311" y="133"/>
                    <a:pt x="3264" y="129"/>
                  </a:cubicBezTo>
                  <a:cubicBezTo>
                    <a:pt x="3255" y="126"/>
                    <a:pt x="2669" y="0"/>
                    <a:pt x="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38"/>
            <p:cNvSpPr/>
            <p:nvPr/>
          </p:nvSpPr>
          <p:spPr>
            <a:xfrm>
              <a:off x="398125" y="2698550"/>
              <a:ext cx="23975" cy="110300"/>
            </a:xfrm>
            <a:custGeom>
              <a:avLst/>
              <a:gdLst/>
              <a:ahLst/>
              <a:cxnLst/>
              <a:rect l="l" t="t" r="r" b="b"/>
              <a:pathLst>
                <a:path w="959" h="4412" extrusionOk="0">
                  <a:moveTo>
                    <a:pt x="450" y="0"/>
                  </a:moveTo>
                  <a:cubicBezTo>
                    <a:pt x="424" y="0"/>
                    <a:pt x="403" y="13"/>
                    <a:pt x="403" y="34"/>
                  </a:cubicBezTo>
                  <a:cubicBezTo>
                    <a:pt x="399" y="60"/>
                    <a:pt x="0" y="2693"/>
                    <a:pt x="878" y="4390"/>
                  </a:cubicBezTo>
                  <a:cubicBezTo>
                    <a:pt x="887" y="4407"/>
                    <a:pt x="904" y="4411"/>
                    <a:pt x="921" y="4411"/>
                  </a:cubicBezTo>
                  <a:cubicBezTo>
                    <a:pt x="925" y="4407"/>
                    <a:pt x="929" y="4407"/>
                    <a:pt x="933" y="4407"/>
                  </a:cubicBezTo>
                  <a:cubicBezTo>
                    <a:pt x="955" y="4394"/>
                    <a:pt x="959" y="4373"/>
                    <a:pt x="950" y="4352"/>
                  </a:cubicBezTo>
                  <a:cubicBezTo>
                    <a:pt x="85" y="2676"/>
                    <a:pt x="480" y="72"/>
                    <a:pt x="484" y="47"/>
                  </a:cubicBezTo>
                  <a:cubicBezTo>
                    <a:pt x="484" y="26"/>
                    <a:pt x="471" y="4"/>
                    <a:pt x="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38"/>
            <p:cNvSpPr/>
            <p:nvPr/>
          </p:nvSpPr>
          <p:spPr>
            <a:xfrm>
              <a:off x="322625" y="2800575"/>
              <a:ext cx="108925" cy="22575"/>
            </a:xfrm>
            <a:custGeom>
              <a:avLst/>
              <a:gdLst/>
              <a:ahLst/>
              <a:cxnLst/>
              <a:rect l="l" t="t" r="r" b="b"/>
              <a:pathLst>
                <a:path w="4357" h="903" extrusionOk="0">
                  <a:moveTo>
                    <a:pt x="1298" y="1"/>
                  </a:moveTo>
                  <a:cubicBezTo>
                    <a:pt x="915" y="1"/>
                    <a:pt x="495" y="31"/>
                    <a:pt x="39" y="101"/>
                  </a:cubicBezTo>
                  <a:cubicBezTo>
                    <a:pt x="13" y="105"/>
                    <a:pt x="0" y="127"/>
                    <a:pt x="5" y="148"/>
                  </a:cubicBezTo>
                  <a:cubicBezTo>
                    <a:pt x="5" y="167"/>
                    <a:pt x="22" y="182"/>
                    <a:pt x="40" y="182"/>
                  </a:cubicBezTo>
                  <a:cubicBezTo>
                    <a:pt x="43" y="182"/>
                    <a:pt x="45" y="182"/>
                    <a:pt x="47" y="182"/>
                  </a:cubicBezTo>
                  <a:cubicBezTo>
                    <a:pt x="502" y="111"/>
                    <a:pt x="920" y="82"/>
                    <a:pt x="1301" y="82"/>
                  </a:cubicBezTo>
                  <a:cubicBezTo>
                    <a:pt x="3285" y="82"/>
                    <a:pt x="4269" y="884"/>
                    <a:pt x="4280" y="894"/>
                  </a:cubicBezTo>
                  <a:cubicBezTo>
                    <a:pt x="4289" y="899"/>
                    <a:pt x="4301" y="903"/>
                    <a:pt x="4314" y="903"/>
                  </a:cubicBezTo>
                  <a:cubicBezTo>
                    <a:pt x="4348" y="894"/>
                    <a:pt x="4356" y="852"/>
                    <a:pt x="4331" y="831"/>
                  </a:cubicBezTo>
                  <a:cubicBezTo>
                    <a:pt x="4320" y="820"/>
                    <a:pt x="3313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38"/>
            <p:cNvSpPr/>
            <p:nvPr/>
          </p:nvSpPr>
          <p:spPr>
            <a:xfrm>
              <a:off x="287975" y="2759450"/>
              <a:ext cx="105925" cy="13525"/>
            </a:xfrm>
            <a:custGeom>
              <a:avLst/>
              <a:gdLst/>
              <a:ahLst/>
              <a:cxnLst/>
              <a:rect l="l" t="t" r="r" b="b"/>
              <a:pathLst>
                <a:path w="4237" h="541" extrusionOk="0">
                  <a:moveTo>
                    <a:pt x="2248" y="1"/>
                  </a:moveTo>
                  <a:cubicBezTo>
                    <a:pt x="1597" y="1"/>
                    <a:pt x="834" y="113"/>
                    <a:pt x="38" y="465"/>
                  </a:cubicBezTo>
                  <a:cubicBezTo>
                    <a:pt x="0" y="488"/>
                    <a:pt x="19" y="540"/>
                    <a:pt x="56" y="540"/>
                  </a:cubicBezTo>
                  <a:cubicBezTo>
                    <a:pt x="61" y="540"/>
                    <a:pt x="66" y="539"/>
                    <a:pt x="72" y="537"/>
                  </a:cubicBezTo>
                  <a:cubicBezTo>
                    <a:pt x="856" y="191"/>
                    <a:pt x="1609" y="80"/>
                    <a:pt x="2250" y="80"/>
                  </a:cubicBezTo>
                  <a:cubicBezTo>
                    <a:pt x="3376" y="80"/>
                    <a:pt x="4160" y="422"/>
                    <a:pt x="4173" y="427"/>
                  </a:cubicBezTo>
                  <a:cubicBezTo>
                    <a:pt x="4182" y="431"/>
                    <a:pt x="4190" y="431"/>
                    <a:pt x="4199" y="431"/>
                  </a:cubicBezTo>
                  <a:cubicBezTo>
                    <a:pt x="4211" y="427"/>
                    <a:pt x="4220" y="419"/>
                    <a:pt x="4228" y="406"/>
                  </a:cubicBezTo>
                  <a:cubicBezTo>
                    <a:pt x="4237" y="385"/>
                    <a:pt x="4224" y="363"/>
                    <a:pt x="4207" y="355"/>
                  </a:cubicBezTo>
                  <a:cubicBezTo>
                    <a:pt x="4193" y="350"/>
                    <a:pt x="3395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38"/>
            <p:cNvSpPr/>
            <p:nvPr/>
          </p:nvSpPr>
          <p:spPr>
            <a:xfrm>
              <a:off x="429300" y="2744000"/>
              <a:ext cx="25175" cy="104825"/>
            </a:xfrm>
            <a:custGeom>
              <a:avLst/>
              <a:gdLst/>
              <a:ahLst/>
              <a:cxnLst/>
              <a:rect l="l" t="t" r="r" b="b"/>
              <a:pathLst>
                <a:path w="1007" h="4193" extrusionOk="0">
                  <a:moveTo>
                    <a:pt x="954" y="1"/>
                  </a:moveTo>
                  <a:cubicBezTo>
                    <a:pt x="941" y="1"/>
                    <a:pt x="928" y="7"/>
                    <a:pt x="921" y="23"/>
                  </a:cubicBezTo>
                  <a:cubicBezTo>
                    <a:pt x="912" y="44"/>
                    <a:pt x="0" y="1970"/>
                    <a:pt x="594" y="4158"/>
                  </a:cubicBezTo>
                  <a:cubicBezTo>
                    <a:pt x="598" y="4177"/>
                    <a:pt x="615" y="4193"/>
                    <a:pt x="634" y="4193"/>
                  </a:cubicBezTo>
                  <a:cubicBezTo>
                    <a:pt x="636" y="4193"/>
                    <a:pt x="639" y="4193"/>
                    <a:pt x="641" y="4192"/>
                  </a:cubicBezTo>
                  <a:lnTo>
                    <a:pt x="645" y="4192"/>
                  </a:lnTo>
                  <a:cubicBezTo>
                    <a:pt x="666" y="4184"/>
                    <a:pt x="679" y="4163"/>
                    <a:pt x="675" y="4141"/>
                  </a:cubicBezTo>
                  <a:cubicBezTo>
                    <a:pt x="85" y="1982"/>
                    <a:pt x="984" y="82"/>
                    <a:pt x="993" y="61"/>
                  </a:cubicBezTo>
                  <a:cubicBezTo>
                    <a:pt x="1007" y="27"/>
                    <a:pt x="980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38"/>
            <p:cNvSpPr/>
            <p:nvPr/>
          </p:nvSpPr>
          <p:spPr>
            <a:xfrm>
              <a:off x="451150" y="2806150"/>
              <a:ext cx="32025" cy="73050"/>
            </a:xfrm>
            <a:custGeom>
              <a:avLst/>
              <a:gdLst/>
              <a:ahLst/>
              <a:cxnLst/>
              <a:rect l="l" t="t" r="r" b="b"/>
              <a:pathLst>
                <a:path w="1281" h="2922" extrusionOk="0">
                  <a:moveTo>
                    <a:pt x="1233" y="1"/>
                  </a:moveTo>
                  <a:cubicBezTo>
                    <a:pt x="1222" y="1"/>
                    <a:pt x="1211" y="5"/>
                    <a:pt x="1205" y="14"/>
                  </a:cubicBezTo>
                  <a:cubicBezTo>
                    <a:pt x="1192" y="31"/>
                    <a:pt x="0" y="1460"/>
                    <a:pt x="335" y="2890"/>
                  </a:cubicBezTo>
                  <a:cubicBezTo>
                    <a:pt x="338" y="2910"/>
                    <a:pt x="355" y="2922"/>
                    <a:pt x="372" y="2922"/>
                  </a:cubicBezTo>
                  <a:cubicBezTo>
                    <a:pt x="377" y="2922"/>
                    <a:pt x="382" y="2921"/>
                    <a:pt x="386" y="2919"/>
                  </a:cubicBezTo>
                  <a:cubicBezTo>
                    <a:pt x="407" y="2915"/>
                    <a:pt x="420" y="2894"/>
                    <a:pt x="416" y="2873"/>
                  </a:cubicBezTo>
                  <a:cubicBezTo>
                    <a:pt x="93" y="1481"/>
                    <a:pt x="1256" y="82"/>
                    <a:pt x="1264" y="69"/>
                  </a:cubicBezTo>
                  <a:cubicBezTo>
                    <a:pt x="1281" y="52"/>
                    <a:pt x="1277" y="27"/>
                    <a:pt x="1260" y="10"/>
                  </a:cubicBezTo>
                  <a:cubicBezTo>
                    <a:pt x="1252" y="4"/>
                    <a:pt x="1242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38"/>
            <p:cNvSpPr/>
            <p:nvPr/>
          </p:nvSpPr>
          <p:spPr>
            <a:xfrm>
              <a:off x="468000" y="2850150"/>
              <a:ext cx="26475" cy="48175"/>
            </a:xfrm>
            <a:custGeom>
              <a:avLst/>
              <a:gdLst/>
              <a:ahLst/>
              <a:cxnLst/>
              <a:rect l="l" t="t" r="r" b="b"/>
              <a:pathLst>
                <a:path w="1059" h="1927" extrusionOk="0">
                  <a:moveTo>
                    <a:pt x="995" y="1"/>
                  </a:moveTo>
                  <a:cubicBezTo>
                    <a:pt x="988" y="1"/>
                    <a:pt x="982" y="3"/>
                    <a:pt x="976" y="10"/>
                  </a:cubicBezTo>
                  <a:cubicBezTo>
                    <a:pt x="938" y="48"/>
                    <a:pt x="30" y="884"/>
                    <a:pt x="0" y="1885"/>
                  </a:cubicBezTo>
                  <a:cubicBezTo>
                    <a:pt x="0" y="1906"/>
                    <a:pt x="17" y="1927"/>
                    <a:pt x="43" y="1927"/>
                  </a:cubicBezTo>
                  <a:lnTo>
                    <a:pt x="47" y="1927"/>
                  </a:lnTo>
                  <a:cubicBezTo>
                    <a:pt x="64" y="1923"/>
                    <a:pt x="81" y="1906"/>
                    <a:pt x="81" y="1889"/>
                  </a:cubicBezTo>
                  <a:cubicBezTo>
                    <a:pt x="111" y="922"/>
                    <a:pt x="1018" y="82"/>
                    <a:pt x="1031" y="73"/>
                  </a:cubicBezTo>
                  <a:cubicBezTo>
                    <a:pt x="1059" y="49"/>
                    <a:pt x="1025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38"/>
            <p:cNvSpPr/>
            <p:nvPr/>
          </p:nvSpPr>
          <p:spPr>
            <a:xfrm>
              <a:off x="345275" y="2830375"/>
              <a:ext cx="94225" cy="13150"/>
            </a:xfrm>
            <a:custGeom>
              <a:avLst/>
              <a:gdLst/>
              <a:ahLst/>
              <a:cxnLst/>
              <a:rect l="l" t="t" r="r" b="b"/>
              <a:pathLst>
                <a:path w="3769" h="526" extrusionOk="0">
                  <a:moveTo>
                    <a:pt x="2503" y="0"/>
                  </a:moveTo>
                  <a:cubicBezTo>
                    <a:pt x="1892" y="0"/>
                    <a:pt x="1065" y="99"/>
                    <a:pt x="45" y="445"/>
                  </a:cubicBezTo>
                  <a:cubicBezTo>
                    <a:pt x="1" y="465"/>
                    <a:pt x="17" y="526"/>
                    <a:pt x="61" y="526"/>
                  </a:cubicBezTo>
                  <a:cubicBezTo>
                    <a:pt x="64" y="526"/>
                    <a:pt x="67" y="526"/>
                    <a:pt x="70" y="525"/>
                  </a:cubicBezTo>
                  <a:cubicBezTo>
                    <a:pt x="1086" y="178"/>
                    <a:pt x="1906" y="81"/>
                    <a:pt x="2508" y="81"/>
                  </a:cubicBezTo>
                  <a:cubicBezTo>
                    <a:pt x="3283" y="81"/>
                    <a:pt x="3698" y="243"/>
                    <a:pt x="3705" y="245"/>
                  </a:cubicBezTo>
                  <a:cubicBezTo>
                    <a:pt x="3713" y="249"/>
                    <a:pt x="3722" y="249"/>
                    <a:pt x="3730" y="249"/>
                  </a:cubicBezTo>
                  <a:cubicBezTo>
                    <a:pt x="3743" y="245"/>
                    <a:pt x="3756" y="237"/>
                    <a:pt x="3760" y="224"/>
                  </a:cubicBezTo>
                  <a:cubicBezTo>
                    <a:pt x="3768" y="203"/>
                    <a:pt x="3756" y="182"/>
                    <a:pt x="3739" y="173"/>
                  </a:cubicBezTo>
                  <a:cubicBezTo>
                    <a:pt x="3729" y="168"/>
                    <a:pt x="330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38"/>
            <p:cNvSpPr/>
            <p:nvPr/>
          </p:nvSpPr>
          <p:spPr>
            <a:xfrm>
              <a:off x="391825" y="2861750"/>
              <a:ext cx="63150" cy="7650"/>
            </a:xfrm>
            <a:custGeom>
              <a:avLst/>
              <a:gdLst/>
              <a:ahLst/>
              <a:cxnLst/>
              <a:rect l="l" t="t" r="r" b="b"/>
              <a:pathLst>
                <a:path w="2526" h="306" extrusionOk="0">
                  <a:moveTo>
                    <a:pt x="1611" y="1"/>
                  </a:moveTo>
                  <a:cubicBezTo>
                    <a:pt x="1169" y="1"/>
                    <a:pt x="608" y="49"/>
                    <a:pt x="45" y="229"/>
                  </a:cubicBezTo>
                  <a:cubicBezTo>
                    <a:pt x="1" y="245"/>
                    <a:pt x="17" y="306"/>
                    <a:pt x="61" y="306"/>
                  </a:cubicBezTo>
                  <a:cubicBezTo>
                    <a:pt x="64" y="306"/>
                    <a:pt x="67" y="306"/>
                    <a:pt x="70" y="305"/>
                  </a:cubicBezTo>
                  <a:cubicBezTo>
                    <a:pt x="626" y="129"/>
                    <a:pt x="1180" y="81"/>
                    <a:pt x="1616" y="81"/>
                  </a:cubicBezTo>
                  <a:cubicBezTo>
                    <a:pt x="2123" y="81"/>
                    <a:pt x="2470" y="146"/>
                    <a:pt x="2475" y="148"/>
                  </a:cubicBezTo>
                  <a:lnTo>
                    <a:pt x="2492" y="148"/>
                  </a:lnTo>
                  <a:cubicBezTo>
                    <a:pt x="2509" y="144"/>
                    <a:pt x="2522" y="131"/>
                    <a:pt x="2526" y="114"/>
                  </a:cubicBezTo>
                  <a:cubicBezTo>
                    <a:pt x="2526" y="93"/>
                    <a:pt x="2513" y="72"/>
                    <a:pt x="2492" y="68"/>
                  </a:cubicBezTo>
                  <a:cubicBezTo>
                    <a:pt x="2485" y="68"/>
                    <a:pt x="2129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38"/>
            <p:cNvSpPr/>
            <p:nvPr/>
          </p:nvSpPr>
          <p:spPr>
            <a:xfrm>
              <a:off x="430200" y="2885350"/>
              <a:ext cx="37175" cy="6400"/>
            </a:xfrm>
            <a:custGeom>
              <a:avLst/>
              <a:gdLst/>
              <a:ahLst/>
              <a:cxnLst/>
              <a:rect l="l" t="t" r="r" b="b"/>
              <a:pathLst>
                <a:path w="1487" h="256" extrusionOk="0">
                  <a:moveTo>
                    <a:pt x="366" y="1"/>
                  </a:moveTo>
                  <a:cubicBezTo>
                    <a:pt x="260" y="1"/>
                    <a:pt x="155" y="7"/>
                    <a:pt x="53" y="23"/>
                  </a:cubicBezTo>
                  <a:cubicBezTo>
                    <a:pt x="1" y="31"/>
                    <a:pt x="10" y="104"/>
                    <a:pt x="55" y="104"/>
                  </a:cubicBezTo>
                  <a:cubicBezTo>
                    <a:pt x="57" y="104"/>
                    <a:pt x="59" y="104"/>
                    <a:pt x="62" y="103"/>
                  </a:cubicBezTo>
                  <a:cubicBezTo>
                    <a:pt x="159" y="88"/>
                    <a:pt x="261" y="82"/>
                    <a:pt x="364" y="82"/>
                  </a:cubicBezTo>
                  <a:cubicBezTo>
                    <a:pt x="886" y="82"/>
                    <a:pt x="1421" y="248"/>
                    <a:pt x="1428" y="252"/>
                  </a:cubicBezTo>
                  <a:cubicBezTo>
                    <a:pt x="1432" y="252"/>
                    <a:pt x="1440" y="256"/>
                    <a:pt x="1449" y="256"/>
                  </a:cubicBezTo>
                  <a:cubicBezTo>
                    <a:pt x="1462" y="252"/>
                    <a:pt x="1474" y="239"/>
                    <a:pt x="1479" y="226"/>
                  </a:cubicBezTo>
                  <a:cubicBezTo>
                    <a:pt x="1487" y="205"/>
                    <a:pt x="1474" y="180"/>
                    <a:pt x="1453" y="171"/>
                  </a:cubicBezTo>
                  <a:cubicBezTo>
                    <a:pt x="1425" y="164"/>
                    <a:pt x="895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38"/>
            <p:cNvSpPr/>
            <p:nvPr/>
          </p:nvSpPr>
          <p:spPr>
            <a:xfrm>
              <a:off x="384475" y="2543050"/>
              <a:ext cx="97125" cy="223600"/>
            </a:xfrm>
            <a:custGeom>
              <a:avLst/>
              <a:gdLst/>
              <a:ahLst/>
              <a:cxnLst/>
              <a:rect l="l" t="t" r="r" b="b"/>
              <a:pathLst>
                <a:path w="3885" h="8944" extrusionOk="0">
                  <a:moveTo>
                    <a:pt x="66" y="0"/>
                  </a:moveTo>
                  <a:cubicBezTo>
                    <a:pt x="32" y="0"/>
                    <a:pt x="1" y="43"/>
                    <a:pt x="33" y="79"/>
                  </a:cubicBezTo>
                  <a:cubicBezTo>
                    <a:pt x="1865" y="2038"/>
                    <a:pt x="2790" y="4333"/>
                    <a:pt x="3244" y="5911"/>
                  </a:cubicBezTo>
                  <a:cubicBezTo>
                    <a:pt x="3736" y="7624"/>
                    <a:pt x="3791" y="8888"/>
                    <a:pt x="3791" y="8901"/>
                  </a:cubicBezTo>
                  <a:cubicBezTo>
                    <a:pt x="3791" y="8918"/>
                    <a:pt x="3804" y="8930"/>
                    <a:pt x="3825" y="8939"/>
                  </a:cubicBezTo>
                  <a:cubicBezTo>
                    <a:pt x="3829" y="8939"/>
                    <a:pt x="3833" y="8943"/>
                    <a:pt x="3842" y="8943"/>
                  </a:cubicBezTo>
                  <a:cubicBezTo>
                    <a:pt x="3867" y="8939"/>
                    <a:pt x="3884" y="8918"/>
                    <a:pt x="3884" y="8896"/>
                  </a:cubicBezTo>
                  <a:cubicBezTo>
                    <a:pt x="3884" y="8884"/>
                    <a:pt x="3825" y="7611"/>
                    <a:pt x="3333" y="5889"/>
                  </a:cubicBezTo>
                  <a:cubicBezTo>
                    <a:pt x="2879" y="4299"/>
                    <a:pt x="1946" y="1991"/>
                    <a:pt x="97" y="15"/>
                  </a:cubicBezTo>
                  <a:cubicBezTo>
                    <a:pt x="88" y="5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38"/>
            <p:cNvSpPr/>
            <p:nvPr/>
          </p:nvSpPr>
          <p:spPr>
            <a:xfrm>
              <a:off x="357400" y="2514275"/>
              <a:ext cx="33225" cy="34775"/>
            </a:xfrm>
            <a:custGeom>
              <a:avLst/>
              <a:gdLst/>
              <a:ahLst/>
              <a:cxnLst/>
              <a:rect l="l" t="t" r="r" b="b"/>
              <a:pathLst>
                <a:path w="1329" h="1391" extrusionOk="0">
                  <a:moveTo>
                    <a:pt x="176" y="0"/>
                  </a:moveTo>
                  <a:cubicBezTo>
                    <a:pt x="106" y="0"/>
                    <a:pt x="57" y="10"/>
                    <a:pt x="47" y="25"/>
                  </a:cubicBezTo>
                  <a:cubicBezTo>
                    <a:pt x="1" y="93"/>
                    <a:pt x="90" y="632"/>
                    <a:pt x="408" y="844"/>
                  </a:cubicBezTo>
                  <a:cubicBezTo>
                    <a:pt x="751" y="1077"/>
                    <a:pt x="1328" y="1391"/>
                    <a:pt x="1328" y="1391"/>
                  </a:cubicBezTo>
                  <a:cubicBezTo>
                    <a:pt x="1328" y="1391"/>
                    <a:pt x="1159" y="309"/>
                    <a:pt x="501" y="59"/>
                  </a:cubicBezTo>
                  <a:cubicBezTo>
                    <a:pt x="387" y="16"/>
                    <a:pt x="26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38"/>
            <p:cNvSpPr/>
            <p:nvPr/>
          </p:nvSpPr>
          <p:spPr>
            <a:xfrm>
              <a:off x="397375" y="2521575"/>
              <a:ext cx="23775" cy="46775"/>
            </a:xfrm>
            <a:custGeom>
              <a:avLst/>
              <a:gdLst/>
              <a:ahLst/>
              <a:cxnLst/>
              <a:rect l="l" t="t" r="r" b="b"/>
              <a:pathLst>
                <a:path w="951" h="1871" extrusionOk="0">
                  <a:moveTo>
                    <a:pt x="419" y="0"/>
                  </a:moveTo>
                  <a:cubicBezTo>
                    <a:pt x="418" y="0"/>
                    <a:pt x="417" y="0"/>
                    <a:pt x="416" y="0"/>
                  </a:cubicBezTo>
                  <a:cubicBezTo>
                    <a:pt x="268" y="9"/>
                    <a:pt x="1" y="577"/>
                    <a:pt x="85" y="942"/>
                  </a:cubicBezTo>
                  <a:cubicBezTo>
                    <a:pt x="166" y="1311"/>
                    <a:pt x="348" y="1871"/>
                    <a:pt x="348" y="1871"/>
                  </a:cubicBezTo>
                  <a:cubicBezTo>
                    <a:pt x="348" y="1871"/>
                    <a:pt x="951" y="878"/>
                    <a:pt x="671" y="314"/>
                  </a:cubicBezTo>
                  <a:cubicBezTo>
                    <a:pt x="608" y="176"/>
                    <a:pt x="495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38"/>
            <p:cNvSpPr/>
            <p:nvPr/>
          </p:nvSpPr>
          <p:spPr>
            <a:xfrm>
              <a:off x="352625" y="2551475"/>
              <a:ext cx="51250" cy="15325"/>
            </a:xfrm>
            <a:custGeom>
              <a:avLst/>
              <a:gdLst/>
              <a:ahLst/>
              <a:cxnLst/>
              <a:rect l="l" t="t" r="r" b="b"/>
              <a:pathLst>
                <a:path w="2050" h="613" extrusionOk="0">
                  <a:moveTo>
                    <a:pt x="795" y="0"/>
                  </a:moveTo>
                  <a:cubicBezTo>
                    <a:pt x="504" y="0"/>
                    <a:pt x="195" y="91"/>
                    <a:pt x="69" y="225"/>
                  </a:cubicBezTo>
                  <a:cubicBezTo>
                    <a:pt x="1" y="301"/>
                    <a:pt x="9" y="331"/>
                    <a:pt x="145" y="429"/>
                  </a:cubicBezTo>
                  <a:cubicBezTo>
                    <a:pt x="336" y="569"/>
                    <a:pt x="653" y="613"/>
                    <a:pt x="974" y="613"/>
                  </a:cubicBezTo>
                  <a:cubicBezTo>
                    <a:pt x="1506" y="613"/>
                    <a:pt x="2049" y="492"/>
                    <a:pt x="2049" y="492"/>
                  </a:cubicBezTo>
                  <a:cubicBezTo>
                    <a:pt x="2049" y="492"/>
                    <a:pt x="1515" y="208"/>
                    <a:pt x="1180" y="68"/>
                  </a:cubicBezTo>
                  <a:cubicBezTo>
                    <a:pt x="1071" y="21"/>
                    <a:pt x="935" y="0"/>
                    <a:pt x="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38"/>
            <p:cNvSpPr/>
            <p:nvPr/>
          </p:nvSpPr>
          <p:spPr>
            <a:xfrm>
              <a:off x="367050" y="2577825"/>
              <a:ext cx="58450" cy="18875"/>
            </a:xfrm>
            <a:custGeom>
              <a:avLst/>
              <a:gdLst/>
              <a:ahLst/>
              <a:cxnLst/>
              <a:rect l="l" t="t" r="r" b="b"/>
              <a:pathLst>
                <a:path w="2338" h="755" extrusionOk="0">
                  <a:moveTo>
                    <a:pt x="652" y="0"/>
                  </a:moveTo>
                  <a:cubicBezTo>
                    <a:pt x="321" y="0"/>
                    <a:pt x="27" y="72"/>
                    <a:pt x="9" y="219"/>
                  </a:cubicBezTo>
                  <a:cubicBezTo>
                    <a:pt x="1" y="274"/>
                    <a:pt x="35" y="342"/>
                    <a:pt x="119" y="418"/>
                  </a:cubicBezTo>
                  <a:cubicBezTo>
                    <a:pt x="424" y="698"/>
                    <a:pt x="1149" y="754"/>
                    <a:pt x="1687" y="754"/>
                  </a:cubicBezTo>
                  <a:cubicBezTo>
                    <a:pt x="2056" y="754"/>
                    <a:pt x="2338" y="728"/>
                    <a:pt x="2338" y="728"/>
                  </a:cubicBezTo>
                  <a:cubicBezTo>
                    <a:pt x="2338" y="728"/>
                    <a:pt x="1799" y="359"/>
                    <a:pt x="1443" y="159"/>
                  </a:cubicBezTo>
                  <a:cubicBezTo>
                    <a:pt x="1257" y="55"/>
                    <a:pt x="940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38"/>
            <p:cNvSpPr/>
            <p:nvPr/>
          </p:nvSpPr>
          <p:spPr>
            <a:xfrm>
              <a:off x="382825" y="2610825"/>
              <a:ext cx="59325" cy="17850"/>
            </a:xfrm>
            <a:custGeom>
              <a:avLst/>
              <a:gdLst/>
              <a:ahLst/>
              <a:cxnLst/>
              <a:rect l="l" t="t" r="r" b="b"/>
              <a:pathLst>
                <a:path w="2373" h="714" extrusionOk="0">
                  <a:moveTo>
                    <a:pt x="1020" y="0"/>
                  </a:moveTo>
                  <a:cubicBezTo>
                    <a:pt x="553" y="0"/>
                    <a:pt x="1" y="124"/>
                    <a:pt x="10" y="222"/>
                  </a:cubicBezTo>
                  <a:cubicBezTo>
                    <a:pt x="14" y="303"/>
                    <a:pt x="52" y="379"/>
                    <a:pt x="116" y="434"/>
                  </a:cubicBezTo>
                  <a:cubicBezTo>
                    <a:pt x="356" y="655"/>
                    <a:pt x="867" y="713"/>
                    <a:pt x="1341" y="713"/>
                  </a:cubicBezTo>
                  <a:cubicBezTo>
                    <a:pt x="1880" y="713"/>
                    <a:pt x="2373" y="638"/>
                    <a:pt x="2373" y="638"/>
                  </a:cubicBezTo>
                  <a:cubicBezTo>
                    <a:pt x="2373" y="638"/>
                    <a:pt x="2059" y="290"/>
                    <a:pt x="1478" y="61"/>
                  </a:cubicBezTo>
                  <a:cubicBezTo>
                    <a:pt x="1360" y="18"/>
                    <a:pt x="1196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38"/>
            <p:cNvSpPr/>
            <p:nvPr/>
          </p:nvSpPr>
          <p:spPr>
            <a:xfrm>
              <a:off x="397800" y="2634925"/>
              <a:ext cx="59100" cy="26525"/>
            </a:xfrm>
            <a:custGeom>
              <a:avLst/>
              <a:gdLst/>
              <a:ahLst/>
              <a:cxnLst/>
              <a:rect l="l" t="t" r="r" b="b"/>
              <a:pathLst>
                <a:path w="2364" h="1061" extrusionOk="0">
                  <a:moveTo>
                    <a:pt x="639" y="1"/>
                  </a:moveTo>
                  <a:cubicBezTo>
                    <a:pt x="314" y="1"/>
                    <a:pt x="63" y="73"/>
                    <a:pt x="35" y="136"/>
                  </a:cubicBezTo>
                  <a:cubicBezTo>
                    <a:pt x="1" y="212"/>
                    <a:pt x="13" y="306"/>
                    <a:pt x="90" y="424"/>
                  </a:cubicBezTo>
                  <a:cubicBezTo>
                    <a:pt x="463" y="1014"/>
                    <a:pt x="2363" y="1061"/>
                    <a:pt x="2363" y="1061"/>
                  </a:cubicBezTo>
                  <a:cubicBezTo>
                    <a:pt x="2363" y="1061"/>
                    <a:pt x="1986" y="505"/>
                    <a:pt x="1646" y="276"/>
                  </a:cubicBezTo>
                  <a:cubicBezTo>
                    <a:pt x="1332" y="68"/>
                    <a:pt x="95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38"/>
            <p:cNvSpPr/>
            <p:nvPr/>
          </p:nvSpPr>
          <p:spPr>
            <a:xfrm>
              <a:off x="418375" y="2667500"/>
              <a:ext cx="49000" cy="25550"/>
            </a:xfrm>
            <a:custGeom>
              <a:avLst/>
              <a:gdLst/>
              <a:ahLst/>
              <a:cxnLst/>
              <a:rect l="l" t="t" r="r" b="b"/>
              <a:pathLst>
                <a:path w="1960" h="1022" extrusionOk="0">
                  <a:moveTo>
                    <a:pt x="421" y="1"/>
                  </a:moveTo>
                  <a:cubicBezTo>
                    <a:pt x="218" y="1"/>
                    <a:pt x="56" y="34"/>
                    <a:pt x="34" y="84"/>
                  </a:cubicBezTo>
                  <a:cubicBezTo>
                    <a:pt x="0" y="156"/>
                    <a:pt x="34" y="292"/>
                    <a:pt x="119" y="424"/>
                  </a:cubicBezTo>
                  <a:cubicBezTo>
                    <a:pt x="492" y="1009"/>
                    <a:pt x="1960" y="1022"/>
                    <a:pt x="1960" y="1022"/>
                  </a:cubicBezTo>
                  <a:cubicBezTo>
                    <a:pt x="1960" y="1022"/>
                    <a:pt x="1532" y="525"/>
                    <a:pt x="1239" y="237"/>
                  </a:cubicBezTo>
                  <a:cubicBezTo>
                    <a:pt x="1062" y="65"/>
                    <a:pt x="702" y="1"/>
                    <a:pt x="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38"/>
            <p:cNvSpPr/>
            <p:nvPr/>
          </p:nvSpPr>
          <p:spPr>
            <a:xfrm>
              <a:off x="434600" y="2699375"/>
              <a:ext cx="40950" cy="27600"/>
            </a:xfrm>
            <a:custGeom>
              <a:avLst/>
              <a:gdLst/>
              <a:ahLst/>
              <a:cxnLst/>
              <a:rect l="l" t="t" r="r" b="b"/>
              <a:pathLst>
                <a:path w="1638" h="1104" extrusionOk="0">
                  <a:moveTo>
                    <a:pt x="271" y="1"/>
                  </a:moveTo>
                  <a:cubicBezTo>
                    <a:pt x="133" y="1"/>
                    <a:pt x="39" y="18"/>
                    <a:pt x="39" y="18"/>
                  </a:cubicBezTo>
                  <a:cubicBezTo>
                    <a:pt x="0" y="82"/>
                    <a:pt x="39" y="268"/>
                    <a:pt x="89" y="383"/>
                  </a:cubicBezTo>
                  <a:cubicBezTo>
                    <a:pt x="348" y="943"/>
                    <a:pt x="1638" y="1104"/>
                    <a:pt x="1638" y="1104"/>
                  </a:cubicBezTo>
                  <a:cubicBezTo>
                    <a:pt x="1472" y="832"/>
                    <a:pt x="1294" y="574"/>
                    <a:pt x="1103" y="328"/>
                  </a:cubicBezTo>
                  <a:cubicBezTo>
                    <a:pt x="873" y="52"/>
                    <a:pt x="50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38"/>
            <p:cNvSpPr/>
            <p:nvPr/>
          </p:nvSpPr>
          <p:spPr>
            <a:xfrm>
              <a:off x="423175" y="2546025"/>
              <a:ext cx="24600" cy="53400"/>
            </a:xfrm>
            <a:custGeom>
              <a:avLst/>
              <a:gdLst/>
              <a:ahLst/>
              <a:cxnLst/>
              <a:rect l="l" t="t" r="r" b="b"/>
              <a:pathLst>
                <a:path w="984" h="2136" extrusionOk="0">
                  <a:moveTo>
                    <a:pt x="522" y="1"/>
                  </a:moveTo>
                  <a:cubicBezTo>
                    <a:pt x="367" y="1"/>
                    <a:pt x="0" y="653"/>
                    <a:pt x="29" y="1075"/>
                  </a:cubicBezTo>
                  <a:cubicBezTo>
                    <a:pt x="59" y="1486"/>
                    <a:pt x="169" y="2135"/>
                    <a:pt x="169" y="2135"/>
                  </a:cubicBezTo>
                  <a:cubicBezTo>
                    <a:pt x="169" y="2135"/>
                    <a:pt x="983" y="1024"/>
                    <a:pt x="775" y="354"/>
                  </a:cubicBezTo>
                  <a:cubicBezTo>
                    <a:pt x="729" y="206"/>
                    <a:pt x="606" y="19"/>
                    <a:pt x="534" y="2"/>
                  </a:cubicBezTo>
                  <a:cubicBezTo>
                    <a:pt x="530" y="1"/>
                    <a:pt x="526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38"/>
            <p:cNvSpPr/>
            <p:nvPr/>
          </p:nvSpPr>
          <p:spPr>
            <a:xfrm>
              <a:off x="442550" y="2583200"/>
              <a:ext cx="26225" cy="49200"/>
            </a:xfrm>
            <a:custGeom>
              <a:avLst/>
              <a:gdLst/>
              <a:ahLst/>
              <a:cxnLst/>
              <a:rect l="l" t="t" r="r" b="b"/>
              <a:pathLst>
                <a:path w="1049" h="1968" extrusionOk="0">
                  <a:moveTo>
                    <a:pt x="643" y="1"/>
                  </a:moveTo>
                  <a:cubicBezTo>
                    <a:pt x="484" y="1"/>
                    <a:pt x="0" y="508"/>
                    <a:pt x="0" y="894"/>
                  </a:cubicBezTo>
                  <a:cubicBezTo>
                    <a:pt x="5" y="1302"/>
                    <a:pt x="73" y="1968"/>
                    <a:pt x="73" y="1968"/>
                  </a:cubicBezTo>
                  <a:cubicBezTo>
                    <a:pt x="73" y="1968"/>
                    <a:pt x="1048" y="1098"/>
                    <a:pt x="883" y="411"/>
                  </a:cubicBezTo>
                  <a:cubicBezTo>
                    <a:pt x="840" y="229"/>
                    <a:pt x="760" y="42"/>
                    <a:pt x="662" y="4"/>
                  </a:cubicBezTo>
                  <a:cubicBezTo>
                    <a:pt x="657" y="2"/>
                    <a:pt x="650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38"/>
            <p:cNvSpPr/>
            <p:nvPr/>
          </p:nvSpPr>
          <p:spPr>
            <a:xfrm>
              <a:off x="457600" y="2619325"/>
              <a:ext cx="25375" cy="45000"/>
            </a:xfrm>
            <a:custGeom>
              <a:avLst/>
              <a:gdLst/>
              <a:ahLst/>
              <a:cxnLst/>
              <a:rect l="l" t="t" r="r" b="b"/>
              <a:pathLst>
                <a:path w="1015" h="1800" extrusionOk="0">
                  <a:moveTo>
                    <a:pt x="696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578" y="9"/>
                    <a:pt x="86" y="349"/>
                    <a:pt x="47" y="730"/>
                  </a:cubicBezTo>
                  <a:cubicBezTo>
                    <a:pt x="5" y="1138"/>
                    <a:pt x="1" y="1799"/>
                    <a:pt x="1" y="1799"/>
                  </a:cubicBezTo>
                  <a:cubicBezTo>
                    <a:pt x="1" y="1799"/>
                    <a:pt x="1014" y="1019"/>
                    <a:pt x="921" y="319"/>
                  </a:cubicBezTo>
                  <a:cubicBezTo>
                    <a:pt x="896" y="111"/>
                    <a:pt x="761" y="1"/>
                    <a:pt x="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38"/>
            <p:cNvSpPr/>
            <p:nvPr/>
          </p:nvSpPr>
          <p:spPr>
            <a:xfrm>
              <a:off x="468750" y="2655025"/>
              <a:ext cx="26850" cy="44825"/>
            </a:xfrm>
            <a:custGeom>
              <a:avLst/>
              <a:gdLst/>
              <a:ahLst/>
              <a:cxnLst/>
              <a:rect l="l" t="t" r="r" b="b"/>
              <a:pathLst>
                <a:path w="1074" h="1793" extrusionOk="0">
                  <a:moveTo>
                    <a:pt x="878" y="1"/>
                  </a:moveTo>
                  <a:cubicBezTo>
                    <a:pt x="748" y="1"/>
                    <a:pt x="182" y="333"/>
                    <a:pt x="119" y="727"/>
                  </a:cubicBezTo>
                  <a:cubicBezTo>
                    <a:pt x="55" y="1135"/>
                    <a:pt x="0" y="1792"/>
                    <a:pt x="0" y="1792"/>
                  </a:cubicBezTo>
                  <a:cubicBezTo>
                    <a:pt x="0" y="1792"/>
                    <a:pt x="1073" y="999"/>
                    <a:pt x="1027" y="295"/>
                  </a:cubicBezTo>
                  <a:cubicBezTo>
                    <a:pt x="1018" y="138"/>
                    <a:pt x="963" y="57"/>
                    <a:pt x="899" y="6"/>
                  </a:cubicBezTo>
                  <a:cubicBezTo>
                    <a:pt x="895" y="3"/>
                    <a:pt x="888" y="1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38"/>
            <p:cNvSpPr/>
            <p:nvPr/>
          </p:nvSpPr>
          <p:spPr>
            <a:xfrm>
              <a:off x="475750" y="2690900"/>
              <a:ext cx="27375" cy="41500"/>
            </a:xfrm>
            <a:custGeom>
              <a:avLst/>
              <a:gdLst/>
              <a:ahLst/>
              <a:cxnLst/>
              <a:rect l="l" t="t" r="r" b="b"/>
              <a:pathLst>
                <a:path w="1095" h="1660" extrusionOk="0">
                  <a:moveTo>
                    <a:pt x="937" y="1"/>
                  </a:moveTo>
                  <a:cubicBezTo>
                    <a:pt x="937" y="1"/>
                    <a:pt x="331" y="175"/>
                    <a:pt x="132" y="713"/>
                  </a:cubicBezTo>
                  <a:cubicBezTo>
                    <a:pt x="0" y="1057"/>
                    <a:pt x="26" y="1659"/>
                    <a:pt x="26" y="1659"/>
                  </a:cubicBezTo>
                  <a:cubicBezTo>
                    <a:pt x="26" y="1659"/>
                    <a:pt x="1094" y="1014"/>
                    <a:pt x="1056" y="391"/>
                  </a:cubicBezTo>
                  <a:cubicBezTo>
                    <a:pt x="1048" y="259"/>
                    <a:pt x="1005" y="43"/>
                    <a:pt x="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38"/>
            <p:cNvSpPr/>
            <p:nvPr/>
          </p:nvSpPr>
          <p:spPr>
            <a:xfrm>
              <a:off x="438975" y="2702450"/>
              <a:ext cx="35100" cy="23475"/>
            </a:xfrm>
            <a:custGeom>
              <a:avLst/>
              <a:gdLst/>
              <a:ahLst/>
              <a:cxnLst/>
              <a:rect l="l" t="t" r="r" b="b"/>
              <a:pathLst>
                <a:path w="1404" h="939" extrusionOk="0">
                  <a:moveTo>
                    <a:pt x="29" y="1"/>
                  </a:moveTo>
                  <a:cubicBezTo>
                    <a:pt x="10" y="1"/>
                    <a:pt x="1" y="27"/>
                    <a:pt x="20" y="35"/>
                  </a:cubicBezTo>
                  <a:cubicBezTo>
                    <a:pt x="610" y="239"/>
                    <a:pt x="1365" y="930"/>
                    <a:pt x="1374" y="934"/>
                  </a:cubicBezTo>
                  <a:cubicBezTo>
                    <a:pt x="1378" y="938"/>
                    <a:pt x="1382" y="938"/>
                    <a:pt x="1386" y="938"/>
                  </a:cubicBezTo>
                  <a:cubicBezTo>
                    <a:pt x="1390" y="938"/>
                    <a:pt x="1395" y="938"/>
                    <a:pt x="1399" y="934"/>
                  </a:cubicBezTo>
                  <a:cubicBezTo>
                    <a:pt x="1403" y="930"/>
                    <a:pt x="1403" y="917"/>
                    <a:pt x="1399" y="909"/>
                  </a:cubicBezTo>
                  <a:cubicBezTo>
                    <a:pt x="1390" y="904"/>
                    <a:pt x="631" y="209"/>
                    <a:pt x="33" y="1"/>
                  </a:cubicBez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38"/>
            <p:cNvSpPr/>
            <p:nvPr/>
          </p:nvSpPr>
          <p:spPr>
            <a:xfrm>
              <a:off x="424525" y="2673075"/>
              <a:ext cx="41600" cy="19450"/>
            </a:xfrm>
            <a:custGeom>
              <a:avLst/>
              <a:gdLst/>
              <a:ahLst/>
              <a:cxnLst/>
              <a:rect l="l" t="t" r="r" b="b"/>
              <a:pathLst>
                <a:path w="1664" h="778" extrusionOk="0">
                  <a:moveTo>
                    <a:pt x="21" y="0"/>
                  </a:moveTo>
                  <a:cubicBezTo>
                    <a:pt x="13" y="0"/>
                    <a:pt x="5" y="7"/>
                    <a:pt x="5" y="14"/>
                  </a:cubicBezTo>
                  <a:cubicBezTo>
                    <a:pt x="0" y="22"/>
                    <a:pt x="5" y="31"/>
                    <a:pt x="17" y="35"/>
                  </a:cubicBezTo>
                  <a:cubicBezTo>
                    <a:pt x="747" y="230"/>
                    <a:pt x="1629" y="769"/>
                    <a:pt x="1638" y="777"/>
                  </a:cubicBezTo>
                  <a:lnTo>
                    <a:pt x="1646" y="777"/>
                  </a:lnTo>
                  <a:cubicBezTo>
                    <a:pt x="1650" y="777"/>
                    <a:pt x="1659" y="777"/>
                    <a:pt x="1659" y="773"/>
                  </a:cubicBezTo>
                  <a:cubicBezTo>
                    <a:pt x="1663" y="765"/>
                    <a:pt x="1663" y="752"/>
                    <a:pt x="1655" y="748"/>
                  </a:cubicBezTo>
                  <a:cubicBezTo>
                    <a:pt x="1646" y="743"/>
                    <a:pt x="764" y="196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38"/>
            <p:cNvSpPr/>
            <p:nvPr/>
          </p:nvSpPr>
          <p:spPr>
            <a:xfrm>
              <a:off x="469700" y="2658875"/>
              <a:ext cx="19425" cy="37050"/>
            </a:xfrm>
            <a:custGeom>
              <a:avLst/>
              <a:gdLst/>
              <a:ahLst/>
              <a:cxnLst/>
              <a:rect l="l" t="t" r="r" b="b"/>
              <a:pathLst>
                <a:path w="777" h="1482" extrusionOk="0">
                  <a:moveTo>
                    <a:pt x="753" y="0"/>
                  </a:moveTo>
                  <a:cubicBezTo>
                    <a:pt x="747" y="0"/>
                    <a:pt x="742" y="3"/>
                    <a:pt x="738" y="9"/>
                  </a:cubicBezTo>
                  <a:cubicBezTo>
                    <a:pt x="734" y="18"/>
                    <a:pt x="195" y="811"/>
                    <a:pt x="5" y="1456"/>
                  </a:cubicBezTo>
                  <a:cubicBezTo>
                    <a:pt x="0" y="1464"/>
                    <a:pt x="5" y="1477"/>
                    <a:pt x="13" y="1477"/>
                  </a:cubicBezTo>
                  <a:lnTo>
                    <a:pt x="22" y="1481"/>
                  </a:lnTo>
                  <a:cubicBezTo>
                    <a:pt x="26" y="1477"/>
                    <a:pt x="34" y="1473"/>
                    <a:pt x="34" y="1468"/>
                  </a:cubicBezTo>
                  <a:cubicBezTo>
                    <a:pt x="225" y="824"/>
                    <a:pt x="760" y="35"/>
                    <a:pt x="768" y="26"/>
                  </a:cubicBezTo>
                  <a:cubicBezTo>
                    <a:pt x="777" y="14"/>
                    <a:pt x="765" y="0"/>
                    <a:pt x="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38"/>
            <p:cNvSpPr/>
            <p:nvPr/>
          </p:nvSpPr>
          <p:spPr>
            <a:xfrm>
              <a:off x="476275" y="2694000"/>
              <a:ext cx="22075" cy="36375"/>
            </a:xfrm>
            <a:custGeom>
              <a:avLst/>
              <a:gdLst/>
              <a:ahLst/>
              <a:cxnLst/>
              <a:rect l="l" t="t" r="r" b="b"/>
              <a:pathLst>
                <a:path w="883" h="1455" extrusionOk="0">
                  <a:moveTo>
                    <a:pt x="864" y="1"/>
                  </a:moveTo>
                  <a:cubicBezTo>
                    <a:pt x="859" y="1"/>
                    <a:pt x="855" y="2"/>
                    <a:pt x="853" y="4"/>
                  </a:cubicBezTo>
                  <a:cubicBezTo>
                    <a:pt x="844" y="12"/>
                    <a:pt x="136" y="895"/>
                    <a:pt x="5" y="1429"/>
                  </a:cubicBezTo>
                  <a:cubicBezTo>
                    <a:pt x="0" y="1438"/>
                    <a:pt x="9" y="1450"/>
                    <a:pt x="17" y="1450"/>
                  </a:cubicBezTo>
                  <a:lnTo>
                    <a:pt x="21" y="1455"/>
                  </a:lnTo>
                  <a:cubicBezTo>
                    <a:pt x="30" y="1455"/>
                    <a:pt x="34" y="1446"/>
                    <a:pt x="38" y="1442"/>
                  </a:cubicBezTo>
                  <a:cubicBezTo>
                    <a:pt x="166" y="912"/>
                    <a:pt x="870" y="38"/>
                    <a:pt x="878" y="29"/>
                  </a:cubicBezTo>
                  <a:cubicBezTo>
                    <a:pt x="882" y="21"/>
                    <a:pt x="882" y="12"/>
                    <a:pt x="878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38"/>
            <p:cNvSpPr/>
            <p:nvPr/>
          </p:nvSpPr>
          <p:spPr>
            <a:xfrm>
              <a:off x="406925" y="2640850"/>
              <a:ext cx="48900" cy="19650"/>
            </a:xfrm>
            <a:custGeom>
              <a:avLst/>
              <a:gdLst/>
              <a:ahLst/>
              <a:cxnLst/>
              <a:rect l="l" t="t" r="r" b="b"/>
              <a:pathLst>
                <a:path w="1956" h="786" extrusionOk="0">
                  <a:moveTo>
                    <a:pt x="22" y="1"/>
                  </a:moveTo>
                  <a:cubicBezTo>
                    <a:pt x="0" y="1"/>
                    <a:pt x="0" y="35"/>
                    <a:pt x="22" y="35"/>
                  </a:cubicBezTo>
                  <a:cubicBezTo>
                    <a:pt x="1018" y="60"/>
                    <a:pt x="1922" y="773"/>
                    <a:pt x="1930" y="777"/>
                  </a:cubicBezTo>
                  <a:cubicBezTo>
                    <a:pt x="1934" y="781"/>
                    <a:pt x="1934" y="781"/>
                    <a:pt x="1939" y="785"/>
                  </a:cubicBezTo>
                  <a:cubicBezTo>
                    <a:pt x="1943" y="785"/>
                    <a:pt x="1947" y="781"/>
                    <a:pt x="1951" y="777"/>
                  </a:cubicBezTo>
                  <a:cubicBezTo>
                    <a:pt x="1956" y="773"/>
                    <a:pt x="1956" y="760"/>
                    <a:pt x="1951" y="752"/>
                  </a:cubicBezTo>
                  <a:cubicBezTo>
                    <a:pt x="1943" y="747"/>
                    <a:pt x="1031" y="26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38"/>
            <p:cNvSpPr/>
            <p:nvPr/>
          </p:nvSpPr>
          <p:spPr>
            <a:xfrm>
              <a:off x="457300" y="2622225"/>
              <a:ext cx="18150" cy="40400"/>
            </a:xfrm>
            <a:custGeom>
              <a:avLst/>
              <a:gdLst/>
              <a:ahLst/>
              <a:cxnLst/>
              <a:rect l="l" t="t" r="r" b="b"/>
              <a:pathLst>
                <a:path w="726" h="1616" extrusionOk="0">
                  <a:moveTo>
                    <a:pt x="702" y="1"/>
                  </a:moveTo>
                  <a:cubicBezTo>
                    <a:pt x="697" y="1"/>
                    <a:pt x="692" y="3"/>
                    <a:pt x="687" y="8"/>
                  </a:cubicBezTo>
                  <a:cubicBezTo>
                    <a:pt x="683" y="16"/>
                    <a:pt x="123" y="932"/>
                    <a:pt x="0" y="1594"/>
                  </a:cubicBezTo>
                  <a:cubicBezTo>
                    <a:pt x="0" y="1603"/>
                    <a:pt x="4" y="1611"/>
                    <a:pt x="13" y="1615"/>
                  </a:cubicBezTo>
                  <a:lnTo>
                    <a:pt x="17" y="1615"/>
                  </a:lnTo>
                  <a:cubicBezTo>
                    <a:pt x="26" y="1615"/>
                    <a:pt x="30" y="1607"/>
                    <a:pt x="34" y="1603"/>
                  </a:cubicBezTo>
                  <a:cubicBezTo>
                    <a:pt x="157" y="945"/>
                    <a:pt x="713" y="37"/>
                    <a:pt x="717" y="25"/>
                  </a:cubicBezTo>
                  <a:cubicBezTo>
                    <a:pt x="725" y="16"/>
                    <a:pt x="721" y="8"/>
                    <a:pt x="713" y="4"/>
                  </a:cubicBezTo>
                  <a:cubicBezTo>
                    <a:pt x="709" y="2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38"/>
            <p:cNvSpPr/>
            <p:nvPr/>
          </p:nvSpPr>
          <p:spPr>
            <a:xfrm>
              <a:off x="444250" y="2586775"/>
              <a:ext cx="14550" cy="43500"/>
            </a:xfrm>
            <a:custGeom>
              <a:avLst/>
              <a:gdLst/>
              <a:ahLst/>
              <a:cxnLst/>
              <a:rect l="l" t="t" r="r" b="b"/>
              <a:pathLst>
                <a:path w="582" h="1740" extrusionOk="0">
                  <a:moveTo>
                    <a:pt x="562" y="0"/>
                  </a:moveTo>
                  <a:cubicBezTo>
                    <a:pt x="556" y="0"/>
                    <a:pt x="550" y="4"/>
                    <a:pt x="548" y="9"/>
                  </a:cubicBezTo>
                  <a:cubicBezTo>
                    <a:pt x="543" y="18"/>
                    <a:pt x="60" y="1010"/>
                    <a:pt x="5" y="1718"/>
                  </a:cubicBezTo>
                  <a:cubicBezTo>
                    <a:pt x="0" y="1727"/>
                    <a:pt x="9" y="1735"/>
                    <a:pt x="17" y="1740"/>
                  </a:cubicBezTo>
                  <a:lnTo>
                    <a:pt x="22" y="1740"/>
                  </a:lnTo>
                  <a:cubicBezTo>
                    <a:pt x="30" y="1740"/>
                    <a:pt x="34" y="1731"/>
                    <a:pt x="39" y="1723"/>
                  </a:cubicBezTo>
                  <a:cubicBezTo>
                    <a:pt x="94" y="1023"/>
                    <a:pt x="573" y="35"/>
                    <a:pt x="577" y="26"/>
                  </a:cubicBezTo>
                  <a:cubicBezTo>
                    <a:pt x="581" y="18"/>
                    <a:pt x="581" y="9"/>
                    <a:pt x="573" y="5"/>
                  </a:cubicBezTo>
                  <a:cubicBezTo>
                    <a:pt x="570" y="2"/>
                    <a:pt x="566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38"/>
            <p:cNvSpPr/>
            <p:nvPr/>
          </p:nvSpPr>
          <p:spPr>
            <a:xfrm>
              <a:off x="386800" y="2616425"/>
              <a:ext cx="53125" cy="10025"/>
            </a:xfrm>
            <a:custGeom>
              <a:avLst/>
              <a:gdLst/>
              <a:ahLst/>
              <a:cxnLst/>
              <a:rect l="l" t="t" r="r" b="b"/>
              <a:pathLst>
                <a:path w="2125" h="401" extrusionOk="0">
                  <a:moveTo>
                    <a:pt x="376" y="0"/>
                  </a:moveTo>
                  <a:cubicBezTo>
                    <a:pt x="258" y="0"/>
                    <a:pt x="140" y="7"/>
                    <a:pt x="25" y="23"/>
                  </a:cubicBezTo>
                  <a:cubicBezTo>
                    <a:pt x="1" y="27"/>
                    <a:pt x="3" y="58"/>
                    <a:pt x="25" y="58"/>
                  </a:cubicBezTo>
                  <a:cubicBezTo>
                    <a:pt x="26" y="58"/>
                    <a:pt x="28" y="58"/>
                    <a:pt x="29" y="57"/>
                  </a:cubicBezTo>
                  <a:cubicBezTo>
                    <a:pt x="144" y="41"/>
                    <a:pt x="262" y="34"/>
                    <a:pt x="380" y="34"/>
                  </a:cubicBezTo>
                  <a:cubicBezTo>
                    <a:pt x="1220" y="34"/>
                    <a:pt x="2088" y="393"/>
                    <a:pt x="2099" y="397"/>
                  </a:cubicBezTo>
                  <a:lnTo>
                    <a:pt x="2107" y="401"/>
                  </a:lnTo>
                  <a:cubicBezTo>
                    <a:pt x="2112" y="401"/>
                    <a:pt x="2116" y="397"/>
                    <a:pt x="2120" y="388"/>
                  </a:cubicBezTo>
                  <a:cubicBezTo>
                    <a:pt x="2124" y="380"/>
                    <a:pt x="2120" y="371"/>
                    <a:pt x="2112" y="367"/>
                  </a:cubicBezTo>
                  <a:cubicBezTo>
                    <a:pt x="2101" y="363"/>
                    <a:pt x="1224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38"/>
            <p:cNvSpPr/>
            <p:nvPr/>
          </p:nvSpPr>
          <p:spPr>
            <a:xfrm>
              <a:off x="372675" y="258305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78" y="0"/>
                  </a:moveTo>
                  <a:cubicBezTo>
                    <a:pt x="58" y="0"/>
                    <a:pt x="37" y="1"/>
                    <a:pt x="17" y="1"/>
                  </a:cubicBezTo>
                  <a:cubicBezTo>
                    <a:pt x="9" y="1"/>
                    <a:pt x="0" y="10"/>
                    <a:pt x="0" y="18"/>
                  </a:cubicBezTo>
                  <a:cubicBezTo>
                    <a:pt x="0" y="27"/>
                    <a:pt x="9" y="35"/>
                    <a:pt x="17" y="35"/>
                  </a:cubicBezTo>
                  <a:cubicBezTo>
                    <a:pt x="37" y="35"/>
                    <a:pt x="57" y="34"/>
                    <a:pt x="77" y="34"/>
                  </a:cubicBezTo>
                  <a:cubicBezTo>
                    <a:pt x="861" y="34"/>
                    <a:pt x="1990" y="502"/>
                    <a:pt x="2002" y="506"/>
                  </a:cubicBezTo>
                  <a:lnTo>
                    <a:pt x="2011" y="506"/>
                  </a:lnTo>
                  <a:cubicBezTo>
                    <a:pt x="2028" y="506"/>
                    <a:pt x="2032" y="481"/>
                    <a:pt x="2015" y="476"/>
                  </a:cubicBezTo>
                  <a:cubicBezTo>
                    <a:pt x="2007" y="468"/>
                    <a:pt x="870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38"/>
            <p:cNvSpPr/>
            <p:nvPr/>
          </p:nvSpPr>
          <p:spPr>
            <a:xfrm>
              <a:off x="427700" y="2552400"/>
              <a:ext cx="7350" cy="43950"/>
            </a:xfrm>
            <a:custGeom>
              <a:avLst/>
              <a:gdLst/>
              <a:ahLst/>
              <a:cxnLst/>
              <a:rect l="l" t="t" r="r" b="b"/>
              <a:pathLst>
                <a:path w="294" h="1758" extrusionOk="0">
                  <a:moveTo>
                    <a:pt x="276" y="0"/>
                  </a:moveTo>
                  <a:cubicBezTo>
                    <a:pt x="268" y="0"/>
                    <a:pt x="259" y="7"/>
                    <a:pt x="259" y="14"/>
                  </a:cubicBezTo>
                  <a:cubicBezTo>
                    <a:pt x="259" y="27"/>
                    <a:pt x="26" y="1168"/>
                    <a:pt x="1" y="1740"/>
                  </a:cubicBezTo>
                  <a:cubicBezTo>
                    <a:pt x="1" y="1749"/>
                    <a:pt x="5" y="1757"/>
                    <a:pt x="18" y="1757"/>
                  </a:cubicBezTo>
                  <a:cubicBezTo>
                    <a:pt x="26" y="1757"/>
                    <a:pt x="35" y="1749"/>
                    <a:pt x="35" y="1740"/>
                  </a:cubicBezTo>
                  <a:cubicBezTo>
                    <a:pt x="60" y="1172"/>
                    <a:pt x="289" y="31"/>
                    <a:pt x="293" y="23"/>
                  </a:cubicBezTo>
                  <a:cubicBezTo>
                    <a:pt x="293" y="14"/>
                    <a:pt x="289" y="1"/>
                    <a:pt x="281" y="1"/>
                  </a:cubicBezTo>
                  <a:cubicBezTo>
                    <a:pt x="279" y="1"/>
                    <a:pt x="27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38"/>
            <p:cNvSpPr/>
            <p:nvPr/>
          </p:nvSpPr>
          <p:spPr>
            <a:xfrm>
              <a:off x="404175" y="2528125"/>
              <a:ext cx="4775" cy="37475"/>
            </a:xfrm>
            <a:custGeom>
              <a:avLst/>
              <a:gdLst/>
              <a:ahLst/>
              <a:cxnLst/>
              <a:rect l="l" t="t" r="r" b="b"/>
              <a:pathLst>
                <a:path w="191" h="1499" extrusionOk="0">
                  <a:moveTo>
                    <a:pt x="169" y="0"/>
                  </a:moveTo>
                  <a:cubicBezTo>
                    <a:pt x="163" y="0"/>
                    <a:pt x="156" y="7"/>
                    <a:pt x="153" y="14"/>
                  </a:cubicBezTo>
                  <a:cubicBezTo>
                    <a:pt x="153" y="27"/>
                    <a:pt x="0" y="1074"/>
                    <a:pt x="34" y="1481"/>
                  </a:cubicBezTo>
                  <a:cubicBezTo>
                    <a:pt x="34" y="1490"/>
                    <a:pt x="43" y="1498"/>
                    <a:pt x="55" y="1498"/>
                  </a:cubicBezTo>
                  <a:cubicBezTo>
                    <a:pt x="64" y="1498"/>
                    <a:pt x="68" y="1490"/>
                    <a:pt x="68" y="1477"/>
                  </a:cubicBezTo>
                  <a:cubicBezTo>
                    <a:pt x="34" y="1074"/>
                    <a:pt x="187" y="31"/>
                    <a:pt x="187" y="18"/>
                  </a:cubicBezTo>
                  <a:cubicBezTo>
                    <a:pt x="191" y="10"/>
                    <a:pt x="182" y="1"/>
                    <a:pt x="174" y="1"/>
                  </a:cubicBezTo>
                  <a:cubicBezTo>
                    <a:pt x="172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38"/>
            <p:cNvSpPr/>
            <p:nvPr/>
          </p:nvSpPr>
          <p:spPr>
            <a:xfrm>
              <a:off x="361850" y="2556700"/>
              <a:ext cx="39050" cy="6025"/>
            </a:xfrm>
            <a:custGeom>
              <a:avLst/>
              <a:gdLst/>
              <a:ahLst/>
              <a:cxnLst/>
              <a:rect l="l" t="t" r="r" b="b"/>
              <a:pathLst>
                <a:path w="1562" h="241" extrusionOk="0">
                  <a:moveTo>
                    <a:pt x="324" y="0"/>
                  </a:moveTo>
                  <a:cubicBezTo>
                    <a:pt x="221" y="0"/>
                    <a:pt x="118" y="6"/>
                    <a:pt x="18" y="20"/>
                  </a:cubicBezTo>
                  <a:cubicBezTo>
                    <a:pt x="9" y="20"/>
                    <a:pt x="1" y="29"/>
                    <a:pt x="5" y="37"/>
                  </a:cubicBezTo>
                  <a:cubicBezTo>
                    <a:pt x="5" y="46"/>
                    <a:pt x="13" y="54"/>
                    <a:pt x="22" y="54"/>
                  </a:cubicBezTo>
                  <a:cubicBezTo>
                    <a:pt x="122" y="40"/>
                    <a:pt x="225" y="34"/>
                    <a:pt x="328" y="34"/>
                  </a:cubicBezTo>
                  <a:cubicBezTo>
                    <a:pt x="928" y="34"/>
                    <a:pt x="1529" y="241"/>
                    <a:pt x="1536" y="241"/>
                  </a:cubicBezTo>
                  <a:lnTo>
                    <a:pt x="1545" y="241"/>
                  </a:lnTo>
                  <a:cubicBezTo>
                    <a:pt x="1549" y="241"/>
                    <a:pt x="1557" y="237"/>
                    <a:pt x="1557" y="232"/>
                  </a:cubicBezTo>
                  <a:cubicBezTo>
                    <a:pt x="1562" y="224"/>
                    <a:pt x="1557" y="211"/>
                    <a:pt x="1549" y="211"/>
                  </a:cubicBezTo>
                  <a:cubicBezTo>
                    <a:pt x="1542" y="211"/>
                    <a:pt x="932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38"/>
            <p:cNvSpPr/>
            <p:nvPr/>
          </p:nvSpPr>
          <p:spPr>
            <a:xfrm>
              <a:off x="362275" y="2518425"/>
              <a:ext cx="26225" cy="27350"/>
            </a:xfrm>
            <a:custGeom>
              <a:avLst/>
              <a:gdLst/>
              <a:ahLst/>
              <a:cxnLst/>
              <a:rect l="l" t="t" r="r" b="b"/>
              <a:pathLst>
                <a:path w="1049" h="1094" extrusionOk="0">
                  <a:moveTo>
                    <a:pt x="26" y="0"/>
                  </a:moveTo>
                  <a:cubicBezTo>
                    <a:pt x="12" y="0"/>
                    <a:pt x="0" y="22"/>
                    <a:pt x="18" y="33"/>
                  </a:cubicBezTo>
                  <a:cubicBezTo>
                    <a:pt x="450" y="321"/>
                    <a:pt x="1010" y="1076"/>
                    <a:pt x="1014" y="1085"/>
                  </a:cubicBezTo>
                  <a:cubicBezTo>
                    <a:pt x="1019" y="1089"/>
                    <a:pt x="1023" y="1093"/>
                    <a:pt x="1031" y="1093"/>
                  </a:cubicBezTo>
                  <a:cubicBezTo>
                    <a:pt x="1036" y="1093"/>
                    <a:pt x="1036" y="1089"/>
                    <a:pt x="1040" y="1089"/>
                  </a:cubicBezTo>
                  <a:cubicBezTo>
                    <a:pt x="1048" y="1081"/>
                    <a:pt x="1048" y="1072"/>
                    <a:pt x="1044" y="1064"/>
                  </a:cubicBezTo>
                  <a:cubicBezTo>
                    <a:pt x="1036" y="1055"/>
                    <a:pt x="476" y="296"/>
                    <a:pt x="35" y="3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38"/>
            <p:cNvSpPr/>
            <p:nvPr/>
          </p:nvSpPr>
          <p:spPr>
            <a:xfrm>
              <a:off x="439900" y="2695250"/>
              <a:ext cx="168825" cy="332550"/>
            </a:xfrm>
            <a:custGeom>
              <a:avLst/>
              <a:gdLst/>
              <a:ahLst/>
              <a:cxnLst/>
              <a:rect l="l" t="t" r="r" b="b"/>
              <a:pathLst>
                <a:path w="6753" h="13302" extrusionOk="0">
                  <a:moveTo>
                    <a:pt x="0" y="1"/>
                  </a:moveTo>
                  <a:cubicBezTo>
                    <a:pt x="505" y="1337"/>
                    <a:pt x="942" y="1612"/>
                    <a:pt x="1362" y="5896"/>
                  </a:cubicBezTo>
                  <a:cubicBezTo>
                    <a:pt x="1782" y="10184"/>
                    <a:pt x="6515" y="13302"/>
                    <a:pt x="6515" y="13302"/>
                  </a:cubicBezTo>
                  <a:cubicBezTo>
                    <a:pt x="6689" y="12530"/>
                    <a:pt x="6753" y="9141"/>
                    <a:pt x="6091" y="6185"/>
                  </a:cubicBezTo>
                  <a:cubicBezTo>
                    <a:pt x="5430" y="3228"/>
                    <a:pt x="3258" y="14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38"/>
            <p:cNvSpPr/>
            <p:nvPr/>
          </p:nvSpPr>
          <p:spPr>
            <a:xfrm>
              <a:off x="468325" y="2725950"/>
              <a:ext cx="138300" cy="324650"/>
            </a:xfrm>
            <a:custGeom>
              <a:avLst/>
              <a:gdLst/>
              <a:ahLst/>
              <a:cxnLst/>
              <a:rect l="l" t="t" r="r" b="b"/>
              <a:pathLst>
                <a:path w="5532" h="12986" extrusionOk="0">
                  <a:moveTo>
                    <a:pt x="61" y="1"/>
                  </a:moveTo>
                  <a:cubicBezTo>
                    <a:pt x="51" y="1"/>
                    <a:pt x="40" y="4"/>
                    <a:pt x="30" y="11"/>
                  </a:cubicBezTo>
                  <a:cubicBezTo>
                    <a:pt x="9" y="28"/>
                    <a:pt x="0" y="62"/>
                    <a:pt x="17" y="83"/>
                  </a:cubicBezTo>
                  <a:cubicBezTo>
                    <a:pt x="2927" y="4015"/>
                    <a:pt x="4225" y="7298"/>
                    <a:pt x="4801" y="9359"/>
                  </a:cubicBezTo>
                  <a:cubicBezTo>
                    <a:pt x="5425" y="11594"/>
                    <a:pt x="5361" y="12913"/>
                    <a:pt x="5361" y="12930"/>
                  </a:cubicBezTo>
                  <a:cubicBezTo>
                    <a:pt x="5357" y="12956"/>
                    <a:pt x="5383" y="12981"/>
                    <a:pt x="5408" y="12986"/>
                  </a:cubicBezTo>
                  <a:lnTo>
                    <a:pt x="5412" y="12986"/>
                  </a:lnTo>
                  <a:cubicBezTo>
                    <a:pt x="5442" y="12986"/>
                    <a:pt x="5463" y="12960"/>
                    <a:pt x="5467" y="12935"/>
                  </a:cubicBezTo>
                  <a:cubicBezTo>
                    <a:pt x="5467" y="12922"/>
                    <a:pt x="5531" y="11586"/>
                    <a:pt x="4903" y="9338"/>
                  </a:cubicBezTo>
                  <a:cubicBezTo>
                    <a:pt x="4326" y="7268"/>
                    <a:pt x="3024" y="3968"/>
                    <a:pt x="102" y="24"/>
                  </a:cubicBezTo>
                  <a:cubicBezTo>
                    <a:pt x="92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38"/>
            <p:cNvSpPr/>
            <p:nvPr/>
          </p:nvSpPr>
          <p:spPr>
            <a:xfrm>
              <a:off x="471350" y="2772550"/>
              <a:ext cx="46075" cy="24200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78" y="1"/>
                  </a:moveTo>
                  <a:cubicBezTo>
                    <a:pt x="28" y="1"/>
                    <a:pt x="1" y="77"/>
                    <a:pt x="62" y="102"/>
                  </a:cubicBezTo>
                  <a:lnTo>
                    <a:pt x="1758" y="963"/>
                  </a:lnTo>
                  <a:cubicBezTo>
                    <a:pt x="1762" y="963"/>
                    <a:pt x="1771" y="968"/>
                    <a:pt x="1775" y="968"/>
                  </a:cubicBezTo>
                  <a:cubicBezTo>
                    <a:pt x="1796" y="968"/>
                    <a:pt x="1818" y="955"/>
                    <a:pt x="1830" y="938"/>
                  </a:cubicBezTo>
                  <a:cubicBezTo>
                    <a:pt x="1843" y="913"/>
                    <a:pt x="1830" y="879"/>
                    <a:pt x="1805" y="866"/>
                  </a:cubicBezTo>
                  <a:lnTo>
                    <a:pt x="108" y="9"/>
                  </a:ln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38"/>
            <p:cNvSpPr/>
            <p:nvPr/>
          </p:nvSpPr>
          <p:spPr>
            <a:xfrm>
              <a:off x="501400" y="2733750"/>
              <a:ext cx="2950" cy="42425"/>
            </a:xfrm>
            <a:custGeom>
              <a:avLst/>
              <a:gdLst/>
              <a:ahLst/>
              <a:cxnLst/>
              <a:rect l="l" t="t" r="r" b="b"/>
              <a:pathLst>
                <a:path w="118" h="1697" extrusionOk="0">
                  <a:moveTo>
                    <a:pt x="62" y="1"/>
                  </a:moveTo>
                  <a:cubicBezTo>
                    <a:pt x="36" y="1"/>
                    <a:pt x="11" y="17"/>
                    <a:pt x="9" y="51"/>
                  </a:cubicBezTo>
                  <a:cubicBezTo>
                    <a:pt x="0" y="170"/>
                    <a:pt x="9" y="1582"/>
                    <a:pt x="9" y="1646"/>
                  </a:cubicBezTo>
                  <a:cubicBezTo>
                    <a:pt x="9" y="1671"/>
                    <a:pt x="30" y="1697"/>
                    <a:pt x="56" y="1697"/>
                  </a:cubicBezTo>
                  <a:lnTo>
                    <a:pt x="60" y="1697"/>
                  </a:lnTo>
                  <a:cubicBezTo>
                    <a:pt x="90" y="1697"/>
                    <a:pt x="115" y="1671"/>
                    <a:pt x="115" y="1642"/>
                  </a:cubicBezTo>
                  <a:cubicBezTo>
                    <a:pt x="111" y="1137"/>
                    <a:pt x="107" y="149"/>
                    <a:pt x="115" y="55"/>
                  </a:cubicBezTo>
                  <a:cubicBezTo>
                    <a:pt x="117" y="20"/>
                    <a:pt x="89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38"/>
            <p:cNvSpPr/>
            <p:nvPr/>
          </p:nvSpPr>
          <p:spPr>
            <a:xfrm>
              <a:off x="532675" y="2765900"/>
              <a:ext cx="3325" cy="62250"/>
            </a:xfrm>
            <a:custGeom>
              <a:avLst/>
              <a:gdLst/>
              <a:ahLst/>
              <a:cxnLst/>
              <a:rect l="l" t="t" r="r" b="b"/>
              <a:pathLst>
                <a:path w="133" h="2490" extrusionOk="0">
                  <a:moveTo>
                    <a:pt x="79" y="0"/>
                  </a:moveTo>
                  <a:cubicBezTo>
                    <a:pt x="53" y="0"/>
                    <a:pt x="26" y="19"/>
                    <a:pt x="26" y="55"/>
                  </a:cubicBezTo>
                  <a:lnTo>
                    <a:pt x="1" y="2434"/>
                  </a:lnTo>
                  <a:cubicBezTo>
                    <a:pt x="1" y="2464"/>
                    <a:pt x="22" y="2485"/>
                    <a:pt x="52" y="2489"/>
                  </a:cubicBezTo>
                  <a:lnTo>
                    <a:pt x="56" y="2489"/>
                  </a:lnTo>
                  <a:cubicBezTo>
                    <a:pt x="86" y="2489"/>
                    <a:pt x="107" y="2464"/>
                    <a:pt x="107" y="2434"/>
                  </a:cubicBezTo>
                  <a:lnTo>
                    <a:pt x="132" y="55"/>
                  </a:lnTo>
                  <a:cubicBezTo>
                    <a:pt x="132" y="19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38"/>
            <p:cNvSpPr/>
            <p:nvPr/>
          </p:nvSpPr>
          <p:spPr>
            <a:xfrm>
              <a:off x="560775" y="2818500"/>
              <a:ext cx="16650" cy="66575"/>
            </a:xfrm>
            <a:custGeom>
              <a:avLst/>
              <a:gdLst/>
              <a:ahLst/>
              <a:cxnLst/>
              <a:rect l="l" t="t" r="r" b="b"/>
              <a:pathLst>
                <a:path w="666" h="2663" extrusionOk="0">
                  <a:moveTo>
                    <a:pt x="602" y="0"/>
                  </a:moveTo>
                  <a:cubicBezTo>
                    <a:pt x="579" y="0"/>
                    <a:pt x="557" y="13"/>
                    <a:pt x="552" y="42"/>
                  </a:cubicBezTo>
                  <a:lnTo>
                    <a:pt x="5" y="2599"/>
                  </a:lnTo>
                  <a:cubicBezTo>
                    <a:pt x="1" y="2629"/>
                    <a:pt x="18" y="2654"/>
                    <a:pt x="47" y="2663"/>
                  </a:cubicBezTo>
                  <a:lnTo>
                    <a:pt x="56" y="2663"/>
                  </a:lnTo>
                  <a:cubicBezTo>
                    <a:pt x="81" y="2663"/>
                    <a:pt x="107" y="2646"/>
                    <a:pt x="111" y="2620"/>
                  </a:cubicBezTo>
                  <a:lnTo>
                    <a:pt x="658" y="67"/>
                  </a:lnTo>
                  <a:cubicBezTo>
                    <a:pt x="666" y="25"/>
                    <a:pt x="63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38"/>
            <p:cNvSpPr/>
            <p:nvPr/>
          </p:nvSpPr>
          <p:spPr>
            <a:xfrm>
              <a:off x="582950" y="2894875"/>
              <a:ext cx="13800" cy="48850"/>
            </a:xfrm>
            <a:custGeom>
              <a:avLst/>
              <a:gdLst/>
              <a:ahLst/>
              <a:cxnLst/>
              <a:rect l="l" t="t" r="r" b="b"/>
              <a:pathLst>
                <a:path w="552" h="1954" extrusionOk="0">
                  <a:moveTo>
                    <a:pt x="491" y="0"/>
                  </a:moveTo>
                  <a:cubicBezTo>
                    <a:pt x="470" y="0"/>
                    <a:pt x="448" y="16"/>
                    <a:pt x="441" y="40"/>
                  </a:cubicBezTo>
                  <a:lnTo>
                    <a:pt x="9" y="1890"/>
                  </a:lnTo>
                  <a:cubicBezTo>
                    <a:pt x="0" y="1915"/>
                    <a:pt x="21" y="1945"/>
                    <a:pt x="47" y="1953"/>
                  </a:cubicBezTo>
                  <a:lnTo>
                    <a:pt x="55" y="1953"/>
                  </a:lnTo>
                  <a:cubicBezTo>
                    <a:pt x="81" y="1953"/>
                    <a:pt x="106" y="1936"/>
                    <a:pt x="110" y="1911"/>
                  </a:cubicBezTo>
                  <a:lnTo>
                    <a:pt x="547" y="66"/>
                  </a:lnTo>
                  <a:cubicBezTo>
                    <a:pt x="552" y="36"/>
                    <a:pt x="535" y="6"/>
                    <a:pt x="505" y="2"/>
                  </a:cubicBezTo>
                  <a:cubicBezTo>
                    <a:pt x="500" y="1"/>
                    <a:pt x="496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38"/>
            <p:cNvSpPr/>
            <p:nvPr/>
          </p:nvSpPr>
          <p:spPr>
            <a:xfrm>
              <a:off x="481525" y="2833675"/>
              <a:ext cx="69725" cy="24475"/>
            </a:xfrm>
            <a:custGeom>
              <a:avLst/>
              <a:gdLst/>
              <a:ahLst/>
              <a:cxnLst/>
              <a:rect l="l" t="t" r="r" b="b"/>
              <a:pathLst>
                <a:path w="2789" h="979" extrusionOk="0">
                  <a:moveTo>
                    <a:pt x="74" y="0"/>
                  </a:moveTo>
                  <a:cubicBezTo>
                    <a:pt x="22" y="0"/>
                    <a:pt x="0" y="85"/>
                    <a:pt x="62" y="105"/>
                  </a:cubicBezTo>
                  <a:lnTo>
                    <a:pt x="2713" y="978"/>
                  </a:lnTo>
                  <a:lnTo>
                    <a:pt x="2725" y="978"/>
                  </a:lnTo>
                  <a:cubicBezTo>
                    <a:pt x="2747" y="978"/>
                    <a:pt x="2768" y="966"/>
                    <a:pt x="2776" y="945"/>
                  </a:cubicBezTo>
                  <a:cubicBezTo>
                    <a:pt x="2789" y="915"/>
                    <a:pt x="2772" y="885"/>
                    <a:pt x="2742" y="877"/>
                  </a:cubicBezTo>
                  <a:lnTo>
                    <a:pt x="91" y="3"/>
                  </a:lnTo>
                  <a:cubicBezTo>
                    <a:pt x="85" y="1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38"/>
            <p:cNvSpPr/>
            <p:nvPr/>
          </p:nvSpPr>
          <p:spPr>
            <a:xfrm>
              <a:off x="499075" y="2894375"/>
              <a:ext cx="80575" cy="29625"/>
            </a:xfrm>
            <a:custGeom>
              <a:avLst/>
              <a:gdLst/>
              <a:ahLst/>
              <a:cxnLst/>
              <a:rect l="l" t="t" r="r" b="b"/>
              <a:pathLst>
                <a:path w="3223" h="1185" extrusionOk="0">
                  <a:moveTo>
                    <a:pt x="56" y="1"/>
                  </a:moveTo>
                  <a:cubicBezTo>
                    <a:pt x="34" y="1"/>
                    <a:pt x="15" y="15"/>
                    <a:pt x="9" y="35"/>
                  </a:cubicBezTo>
                  <a:cubicBezTo>
                    <a:pt x="0" y="65"/>
                    <a:pt x="13" y="94"/>
                    <a:pt x="43" y="103"/>
                  </a:cubicBezTo>
                  <a:lnTo>
                    <a:pt x="3130" y="1180"/>
                  </a:lnTo>
                  <a:lnTo>
                    <a:pt x="3143" y="1180"/>
                  </a:lnTo>
                  <a:lnTo>
                    <a:pt x="3143" y="1184"/>
                  </a:lnTo>
                  <a:cubicBezTo>
                    <a:pt x="3145" y="1184"/>
                    <a:pt x="3146" y="1185"/>
                    <a:pt x="3147" y="1185"/>
                  </a:cubicBezTo>
                  <a:cubicBezTo>
                    <a:pt x="3207" y="1185"/>
                    <a:pt x="3222" y="1099"/>
                    <a:pt x="3164" y="1083"/>
                  </a:cubicBezTo>
                  <a:lnTo>
                    <a:pt x="77" y="5"/>
                  </a:ln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38"/>
            <p:cNvSpPr/>
            <p:nvPr/>
          </p:nvSpPr>
          <p:spPr>
            <a:xfrm>
              <a:off x="540025" y="2955925"/>
              <a:ext cx="57325" cy="28300"/>
            </a:xfrm>
            <a:custGeom>
              <a:avLst/>
              <a:gdLst/>
              <a:ahLst/>
              <a:cxnLst/>
              <a:rect l="l" t="t" r="r" b="b"/>
              <a:pathLst>
                <a:path w="2293" h="1132" extrusionOk="0">
                  <a:moveTo>
                    <a:pt x="79" y="0"/>
                  </a:moveTo>
                  <a:cubicBezTo>
                    <a:pt x="30" y="0"/>
                    <a:pt x="1" y="75"/>
                    <a:pt x="59" y="101"/>
                  </a:cubicBezTo>
                  <a:lnTo>
                    <a:pt x="2196" y="1123"/>
                  </a:lnTo>
                  <a:cubicBezTo>
                    <a:pt x="2201" y="1127"/>
                    <a:pt x="2209" y="1127"/>
                    <a:pt x="2213" y="1131"/>
                  </a:cubicBezTo>
                  <a:cubicBezTo>
                    <a:pt x="2215" y="1132"/>
                    <a:pt x="2216" y="1132"/>
                    <a:pt x="2218" y="1132"/>
                  </a:cubicBezTo>
                  <a:cubicBezTo>
                    <a:pt x="2274" y="1132"/>
                    <a:pt x="2293" y="1054"/>
                    <a:pt x="2243" y="1030"/>
                  </a:cubicBezTo>
                  <a:lnTo>
                    <a:pt x="105" y="8"/>
                  </a:ln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38"/>
            <p:cNvSpPr/>
            <p:nvPr/>
          </p:nvSpPr>
          <p:spPr>
            <a:xfrm>
              <a:off x="238125" y="2840100"/>
              <a:ext cx="343350" cy="161650"/>
            </a:xfrm>
            <a:custGeom>
              <a:avLst/>
              <a:gdLst/>
              <a:ahLst/>
              <a:cxnLst/>
              <a:rect l="l" t="t" r="r" b="b"/>
              <a:pathLst>
                <a:path w="13734" h="6466" extrusionOk="0">
                  <a:moveTo>
                    <a:pt x="4380" y="0"/>
                  </a:moveTo>
                  <a:cubicBezTo>
                    <a:pt x="3033" y="0"/>
                    <a:pt x="1583" y="299"/>
                    <a:pt x="0" y="802"/>
                  </a:cubicBezTo>
                  <a:cubicBezTo>
                    <a:pt x="1264" y="1459"/>
                    <a:pt x="1777" y="1370"/>
                    <a:pt x="4950" y="4280"/>
                  </a:cubicBezTo>
                  <a:cubicBezTo>
                    <a:pt x="6968" y="6128"/>
                    <a:pt x="9966" y="6465"/>
                    <a:pt x="11885" y="6465"/>
                  </a:cubicBezTo>
                  <a:cubicBezTo>
                    <a:pt x="12988" y="6465"/>
                    <a:pt x="13734" y="6354"/>
                    <a:pt x="13734" y="6354"/>
                  </a:cubicBezTo>
                  <a:cubicBezTo>
                    <a:pt x="13344" y="5663"/>
                    <a:pt x="11130" y="3092"/>
                    <a:pt x="8661" y="1336"/>
                  </a:cubicBezTo>
                  <a:cubicBezTo>
                    <a:pt x="7342" y="397"/>
                    <a:pt x="5930" y="0"/>
                    <a:pt x="4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38"/>
            <p:cNvSpPr/>
            <p:nvPr/>
          </p:nvSpPr>
          <p:spPr>
            <a:xfrm>
              <a:off x="279800" y="2862650"/>
              <a:ext cx="318000" cy="152900"/>
            </a:xfrm>
            <a:custGeom>
              <a:avLst/>
              <a:gdLst/>
              <a:ahLst/>
              <a:cxnLst/>
              <a:rect l="l" t="t" r="r" b="b"/>
              <a:pathLst>
                <a:path w="12720" h="6116" extrusionOk="0">
                  <a:moveTo>
                    <a:pt x="74" y="0"/>
                  </a:moveTo>
                  <a:cubicBezTo>
                    <a:pt x="14" y="0"/>
                    <a:pt x="1" y="92"/>
                    <a:pt x="68" y="108"/>
                  </a:cubicBezTo>
                  <a:cubicBezTo>
                    <a:pt x="4856" y="1092"/>
                    <a:pt x="8016" y="2665"/>
                    <a:pt x="9823" y="3819"/>
                  </a:cubicBezTo>
                  <a:cubicBezTo>
                    <a:pt x="11778" y="5062"/>
                    <a:pt x="12614" y="6088"/>
                    <a:pt x="12622" y="6097"/>
                  </a:cubicBezTo>
                  <a:cubicBezTo>
                    <a:pt x="12632" y="6109"/>
                    <a:pt x="12648" y="6116"/>
                    <a:pt x="12663" y="6116"/>
                  </a:cubicBezTo>
                  <a:cubicBezTo>
                    <a:pt x="12675" y="6116"/>
                    <a:pt x="12686" y="6112"/>
                    <a:pt x="12695" y="6105"/>
                  </a:cubicBezTo>
                  <a:cubicBezTo>
                    <a:pt x="12716" y="6088"/>
                    <a:pt x="12720" y="6054"/>
                    <a:pt x="12703" y="6029"/>
                  </a:cubicBezTo>
                  <a:cubicBezTo>
                    <a:pt x="12695" y="6020"/>
                    <a:pt x="11850" y="4985"/>
                    <a:pt x="9882" y="3730"/>
                  </a:cubicBezTo>
                  <a:cubicBezTo>
                    <a:pt x="8067" y="2572"/>
                    <a:pt x="4895" y="990"/>
                    <a:pt x="89" y="2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38"/>
            <p:cNvSpPr/>
            <p:nvPr/>
          </p:nvSpPr>
          <p:spPr>
            <a:xfrm>
              <a:off x="313625" y="2882575"/>
              <a:ext cx="49325" cy="15075"/>
            </a:xfrm>
            <a:custGeom>
              <a:avLst/>
              <a:gdLst/>
              <a:ahLst/>
              <a:cxnLst/>
              <a:rect l="l" t="t" r="r" b="b"/>
              <a:pathLst>
                <a:path w="1973" h="603" extrusionOk="0">
                  <a:moveTo>
                    <a:pt x="1915" y="0"/>
                  </a:moveTo>
                  <a:cubicBezTo>
                    <a:pt x="1910" y="0"/>
                    <a:pt x="1905" y="1"/>
                    <a:pt x="1900" y="2"/>
                  </a:cubicBezTo>
                  <a:lnTo>
                    <a:pt x="64" y="498"/>
                  </a:lnTo>
                  <a:cubicBezTo>
                    <a:pt x="1" y="514"/>
                    <a:pt x="21" y="602"/>
                    <a:pt x="78" y="602"/>
                  </a:cubicBezTo>
                  <a:cubicBezTo>
                    <a:pt x="83" y="602"/>
                    <a:pt x="88" y="602"/>
                    <a:pt x="93" y="600"/>
                  </a:cubicBezTo>
                  <a:lnTo>
                    <a:pt x="1930" y="108"/>
                  </a:lnTo>
                  <a:cubicBezTo>
                    <a:pt x="1934" y="104"/>
                    <a:pt x="1942" y="104"/>
                    <a:pt x="1947" y="100"/>
                  </a:cubicBezTo>
                  <a:cubicBezTo>
                    <a:pt x="1964" y="83"/>
                    <a:pt x="1972" y="62"/>
                    <a:pt x="1968" y="40"/>
                  </a:cubicBezTo>
                  <a:cubicBezTo>
                    <a:pt x="1961" y="16"/>
                    <a:pt x="1939" y="0"/>
                    <a:pt x="19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38"/>
            <p:cNvSpPr/>
            <p:nvPr/>
          </p:nvSpPr>
          <p:spPr>
            <a:xfrm>
              <a:off x="309675" y="2846300"/>
              <a:ext cx="30050" cy="32375"/>
            </a:xfrm>
            <a:custGeom>
              <a:avLst/>
              <a:gdLst/>
              <a:ahLst/>
              <a:cxnLst/>
              <a:rect l="l" t="t" r="r" b="b"/>
              <a:pathLst>
                <a:path w="1202" h="1295" extrusionOk="0">
                  <a:moveTo>
                    <a:pt x="78" y="1"/>
                  </a:moveTo>
                  <a:cubicBezTo>
                    <a:pt x="39" y="1"/>
                    <a:pt x="1" y="49"/>
                    <a:pt x="35" y="92"/>
                  </a:cubicBezTo>
                  <a:cubicBezTo>
                    <a:pt x="107" y="185"/>
                    <a:pt x="1061" y="1233"/>
                    <a:pt x="1100" y="1275"/>
                  </a:cubicBezTo>
                  <a:cubicBezTo>
                    <a:pt x="1109" y="1287"/>
                    <a:pt x="1125" y="1294"/>
                    <a:pt x="1141" y="1294"/>
                  </a:cubicBezTo>
                  <a:cubicBezTo>
                    <a:pt x="1152" y="1294"/>
                    <a:pt x="1163" y="1291"/>
                    <a:pt x="1172" y="1284"/>
                  </a:cubicBezTo>
                  <a:lnTo>
                    <a:pt x="1176" y="1284"/>
                  </a:lnTo>
                  <a:cubicBezTo>
                    <a:pt x="1197" y="1262"/>
                    <a:pt x="1201" y="1228"/>
                    <a:pt x="1180" y="1207"/>
                  </a:cubicBezTo>
                  <a:cubicBezTo>
                    <a:pt x="837" y="830"/>
                    <a:pt x="175" y="100"/>
                    <a:pt x="120" y="24"/>
                  </a:cubicBezTo>
                  <a:cubicBezTo>
                    <a:pt x="108" y="8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38"/>
            <p:cNvSpPr/>
            <p:nvPr/>
          </p:nvSpPr>
          <p:spPr>
            <a:xfrm>
              <a:off x="354825" y="2849150"/>
              <a:ext cx="42675" cy="47425"/>
            </a:xfrm>
            <a:custGeom>
              <a:avLst/>
              <a:gdLst/>
              <a:ahLst/>
              <a:cxnLst/>
              <a:rect l="l" t="t" r="r" b="b"/>
              <a:pathLst>
                <a:path w="1707" h="1897" extrusionOk="0">
                  <a:moveTo>
                    <a:pt x="73" y="0"/>
                  </a:moveTo>
                  <a:cubicBezTo>
                    <a:pt x="35" y="0"/>
                    <a:pt x="1" y="50"/>
                    <a:pt x="36" y="88"/>
                  </a:cubicBezTo>
                  <a:lnTo>
                    <a:pt x="1605" y="1878"/>
                  </a:lnTo>
                  <a:cubicBezTo>
                    <a:pt x="1617" y="1890"/>
                    <a:pt x="1633" y="1897"/>
                    <a:pt x="1647" y="1897"/>
                  </a:cubicBezTo>
                  <a:cubicBezTo>
                    <a:pt x="1658" y="1897"/>
                    <a:pt x="1668" y="1893"/>
                    <a:pt x="1677" y="1886"/>
                  </a:cubicBezTo>
                  <a:lnTo>
                    <a:pt x="1681" y="1882"/>
                  </a:lnTo>
                  <a:cubicBezTo>
                    <a:pt x="1703" y="1861"/>
                    <a:pt x="1707" y="1831"/>
                    <a:pt x="1686" y="1806"/>
                  </a:cubicBezTo>
                  <a:lnTo>
                    <a:pt x="112" y="20"/>
                  </a:lnTo>
                  <a:cubicBezTo>
                    <a:pt x="100" y="6"/>
                    <a:pt x="86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38"/>
            <p:cNvSpPr/>
            <p:nvPr/>
          </p:nvSpPr>
          <p:spPr>
            <a:xfrm>
              <a:off x="420925" y="2860725"/>
              <a:ext cx="35550" cy="59350"/>
            </a:xfrm>
            <a:custGeom>
              <a:avLst/>
              <a:gdLst/>
              <a:ahLst/>
              <a:cxnLst/>
              <a:rect l="l" t="t" r="r" b="b"/>
              <a:pathLst>
                <a:path w="1422" h="2374" extrusionOk="0">
                  <a:moveTo>
                    <a:pt x="59" y="1"/>
                  </a:moveTo>
                  <a:cubicBezTo>
                    <a:pt x="51" y="1"/>
                    <a:pt x="42" y="3"/>
                    <a:pt x="34" y="7"/>
                  </a:cubicBezTo>
                  <a:cubicBezTo>
                    <a:pt x="9" y="24"/>
                    <a:pt x="0" y="53"/>
                    <a:pt x="13" y="79"/>
                  </a:cubicBezTo>
                  <a:lnTo>
                    <a:pt x="1315" y="2348"/>
                  </a:lnTo>
                  <a:cubicBezTo>
                    <a:pt x="1326" y="2364"/>
                    <a:pt x="1342" y="2374"/>
                    <a:pt x="1359" y="2374"/>
                  </a:cubicBezTo>
                  <a:cubicBezTo>
                    <a:pt x="1369" y="2374"/>
                    <a:pt x="1378" y="2371"/>
                    <a:pt x="1387" y="2365"/>
                  </a:cubicBezTo>
                  <a:lnTo>
                    <a:pt x="1396" y="2361"/>
                  </a:lnTo>
                  <a:cubicBezTo>
                    <a:pt x="1417" y="2348"/>
                    <a:pt x="1421" y="2318"/>
                    <a:pt x="1408" y="2293"/>
                  </a:cubicBezTo>
                  <a:lnTo>
                    <a:pt x="106" y="28"/>
                  </a:lnTo>
                  <a:cubicBezTo>
                    <a:pt x="97" y="10"/>
                    <a:pt x="79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38"/>
            <p:cNvSpPr/>
            <p:nvPr/>
          </p:nvSpPr>
          <p:spPr>
            <a:xfrm>
              <a:off x="486175" y="2904500"/>
              <a:ext cx="26075" cy="44350"/>
            </a:xfrm>
            <a:custGeom>
              <a:avLst/>
              <a:gdLst/>
              <a:ahLst/>
              <a:cxnLst/>
              <a:rect l="l" t="t" r="r" b="b"/>
              <a:pathLst>
                <a:path w="1043" h="1774" extrusionOk="0">
                  <a:moveTo>
                    <a:pt x="73" y="0"/>
                  </a:moveTo>
                  <a:cubicBezTo>
                    <a:pt x="37" y="0"/>
                    <a:pt x="1" y="39"/>
                    <a:pt x="24" y="80"/>
                  </a:cubicBezTo>
                  <a:lnTo>
                    <a:pt x="936" y="1746"/>
                  </a:lnTo>
                  <a:cubicBezTo>
                    <a:pt x="945" y="1764"/>
                    <a:pt x="962" y="1773"/>
                    <a:pt x="981" y="1773"/>
                  </a:cubicBezTo>
                  <a:cubicBezTo>
                    <a:pt x="990" y="1773"/>
                    <a:pt x="999" y="1772"/>
                    <a:pt x="1008" y="1768"/>
                  </a:cubicBezTo>
                  <a:cubicBezTo>
                    <a:pt x="1008" y="1768"/>
                    <a:pt x="1012" y="1763"/>
                    <a:pt x="1012" y="1763"/>
                  </a:cubicBezTo>
                  <a:cubicBezTo>
                    <a:pt x="1034" y="1746"/>
                    <a:pt x="1042" y="1717"/>
                    <a:pt x="1029" y="1691"/>
                  </a:cubicBezTo>
                  <a:lnTo>
                    <a:pt x="117" y="29"/>
                  </a:lnTo>
                  <a:cubicBezTo>
                    <a:pt x="107" y="9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38"/>
            <p:cNvSpPr/>
            <p:nvPr/>
          </p:nvSpPr>
          <p:spPr>
            <a:xfrm>
              <a:off x="362275" y="2905700"/>
              <a:ext cx="67200" cy="30725"/>
            </a:xfrm>
            <a:custGeom>
              <a:avLst/>
              <a:gdLst/>
              <a:ahLst/>
              <a:cxnLst/>
              <a:rect l="l" t="t" r="r" b="b"/>
              <a:pathLst>
                <a:path w="2688" h="1229" extrusionOk="0">
                  <a:moveTo>
                    <a:pt x="2616" y="1"/>
                  </a:moveTo>
                  <a:cubicBezTo>
                    <a:pt x="2608" y="1"/>
                    <a:pt x="2600" y="3"/>
                    <a:pt x="2592" y="6"/>
                  </a:cubicBezTo>
                  <a:lnTo>
                    <a:pt x="39" y="1126"/>
                  </a:lnTo>
                  <a:cubicBezTo>
                    <a:pt x="13" y="1139"/>
                    <a:pt x="1" y="1168"/>
                    <a:pt x="13" y="1198"/>
                  </a:cubicBezTo>
                  <a:cubicBezTo>
                    <a:pt x="20" y="1217"/>
                    <a:pt x="40" y="1228"/>
                    <a:pt x="60" y="1228"/>
                  </a:cubicBezTo>
                  <a:cubicBezTo>
                    <a:pt x="67" y="1228"/>
                    <a:pt x="74" y="1227"/>
                    <a:pt x="81" y="1223"/>
                  </a:cubicBezTo>
                  <a:lnTo>
                    <a:pt x="2635" y="104"/>
                  </a:lnTo>
                  <a:lnTo>
                    <a:pt x="2647" y="95"/>
                  </a:lnTo>
                  <a:cubicBezTo>
                    <a:pt x="2688" y="62"/>
                    <a:pt x="2662" y="1"/>
                    <a:pt x="2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38"/>
            <p:cNvSpPr/>
            <p:nvPr/>
          </p:nvSpPr>
          <p:spPr>
            <a:xfrm>
              <a:off x="415100" y="2935900"/>
              <a:ext cx="79350" cy="34250"/>
            </a:xfrm>
            <a:custGeom>
              <a:avLst/>
              <a:gdLst/>
              <a:ahLst/>
              <a:cxnLst/>
              <a:rect l="l" t="t" r="r" b="b"/>
              <a:pathLst>
                <a:path w="3174" h="1370" extrusionOk="0">
                  <a:moveTo>
                    <a:pt x="3101" y="0"/>
                  </a:moveTo>
                  <a:cubicBezTo>
                    <a:pt x="3093" y="0"/>
                    <a:pt x="3084" y="2"/>
                    <a:pt x="3075" y="7"/>
                  </a:cubicBezTo>
                  <a:lnTo>
                    <a:pt x="59" y="1267"/>
                  </a:lnTo>
                  <a:cubicBezTo>
                    <a:pt x="0" y="1292"/>
                    <a:pt x="25" y="1370"/>
                    <a:pt x="74" y="1370"/>
                  </a:cubicBezTo>
                  <a:cubicBezTo>
                    <a:pt x="81" y="1370"/>
                    <a:pt x="89" y="1368"/>
                    <a:pt x="98" y="1364"/>
                  </a:cubicBezTo>
                  <a:lnTo>
                    <a:pt x="3117" y="104"/>
                  </a:lnTo>
                  <a:cubicBezTo>
                    <a:pt x="3122" y="104"/>
                    <a:pt x="3126" y="100"/>
                    <a:pt x="3130" y="96"/>
                  </a:cubicBezTo>
                  <a:cubicBezTo>
                    <a:pt x="3173" y="64"/>
                    <a:pt x="3146" y="0"/>
                    <a:pt x="3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38"/>
            <p:cNvSpPr/>
            <p:nvPr/>
          </p:nvSpPr>
          <p:spPr>
            <a:xfrm>
              <a:off x="487625" y="2968975"/>
              <a:ext cx="59825" cy="19325"/>
            </a:xfrm>
            <a:custGeom>
              <a:avLst/>
              <a:gdLst/>
              <a:ahLst/>
              <a:cxnLst/>
              <a:rect l="l" t="t" r="r" b="b"/>
              <a:pathLst>
                <a:path w="2393" h="773" extrusionOk="0">
                  <a:moveTo>
                    <a:pt x="2336" y="1"/>
                  </a:moveTo>
                  <a:cubicBezTo>
                    <a:pt x="2331" y="1"/>
                    <a:pt x="2325" y="1"/>
                    <a:pt x="2320" y="3"/>
                  </a:cubicBezTo>
                  <a:lnTo>
                    <a:pt x="43" y="669"/>
                  </a:lnTo>
                  <a:cubicBezTo>
                    <a:pt x="17" y="677"/>
                    <a:pt x="0" y="707"/>
                    <a:pt x="9" y="732"/>
                  </a:cubicBezTo>
                  <a:cubicBezTo>
                    <a:pt x="16" y="757"/>
                    <a:pt x="37" y="773"/>
                    <a:pt x="59" y="773"/>
                  </a:cubicBezTo>
                  <a:cubicBezTo>
                    <a:pt x="63" y="773"/>
                    <a:pt x="68" y="772"/>
                    <a:pt x="72" y="771"/>
                  </a:cubicBezTo>
                  <a:lnTo>
                    <a:pt x="2346" y="105"/>
                  </a:lnTo>
                  <a:cubicBezTo>
                    <a:pt x="2354" y="101"/>
                    <a:pt x="2358" y="101"/>
                    <a:pt x="2367" y="96"/>
                  </a:cubicBezTo>
                  <a:cubicBezTo>
                    <a:pt x="2384" y="84"/>
                    <a:pt x="2392" y="58"/>
                    <a:pt x="2388" y="37"/>
                  </a:cubicBezTo>
                  <a:cubicBezTo>
                    <a:pt x="2381" y="16"/>
                    <a:pt x="2360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38"/>
            <p:cNvSpPr/>
            <p:nvPr/>
          </p:nvSpPr>
          <p:spPr>
            <a:xfrm>
              <a:off x="625350" y="2886875"/>
              <a:ext cx="362675" cy="134925"/>
            </a:xfrm>
            <a:custGeom>
              <a:avLst/>
              <a:gdLst/>
              <a:ahLst/>
              <a:cxnLst/>
              <a:rect l="l" t="t" r="r" b="b"/>
              <a:pathLst>
                <a:path w="14507" h="5397" extrusionOk="0">
                  <a:moveTo>
                    <a:pt x="8904" y="1"/>
                  </a:moveTo>
                  <a:cubicBezTo>
                    <a:pt x="7887" y="1"/>
                    <a:pt x="6889" y="214"/>
                    <a:pt x="5888" y="683"/>
                  </a:cubicBezTo>
                  <a:cubicBezTo>
                    <a:pt x="3144" y="1968"/>
                    <a:pt x="505" y="4093"/>
                    <a:pt x="1" y="4699"/>
                  </a:cubicBezTo>
                  <a:cubicBezTo>
                    <a:pt x="1" y="4699"/>
                    <a:pt x="2035" y="5396"/>
                    <a:pt x="4449" y="5396"/>
                  </a:cubicBezTo>
                  <a:cubicBezTo>
                    <a:pt x="5955" y="5396"/>
                    <a:pt x="7609" y="5125"/>
                    <a:pt x="9010" y="4246"/>
                  </a:cubicBezTo>
                  <a:cubicBezTo>
                    <a:pt x="12653" y="1955"/>
                    <a:pt x="13145" y="2133"/>
                    <a:pt x="14506" y="1713"/>
                  </a:cubicBezTo>
                  <a:cubicBezTo>
                    <a:pt x="12502" y="647"/>
                    <a:pt x="10674" y="1"/>
                    <a:pt x="8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38"/>
            <p:cNvSpPr/>
            <p:nvPr/>
          </p:nvSpPr>
          <p:spPr>
            <a:xfrm>
              <a:off x="606375" y="2924300"/>
              <a:ext cx="339775" cy="93850"/>
            </a:xfrm>
            <a:custGeom>
              <a:avLst/>
              <a:gdLst/>
              <a:ahLst/>
              <a:cxnLst/>
              <a:rect l="l" t="t" r="r" b="b"/>
              <a:pathLst>
                <a:path w="13591" h="3754" extrusionOk="0">
                  <a:moveTo>
                    <a:pt x="13518" y="0"/>
                  </a:moveTo>
                  <a:cubicBezTo>
                    <a:pt x="8611" y="106"/>
                    <a:pt x="5205" y="1094"/>
                    <a:pt x="3216" y="1904"/>
                  </a:cubicBezTo>
                  <a:cubicBezTo>
                    <a:pt x="1052" y="2782"/>
                    <a:pt x="34" y="3656"/>
                    <a:pt x="26" y="3660"/>
                  </a:cubicBezTo>
                  <a:cubicBezTo>
                    <a:pt x="5" y="3682"/>
                    <a:pt x="1" y="3716"/>
                    <a:pt x="22" y="3737"/>
                  </a:cubicBezTo>
                  <a:lnTo>
                    <a:pt x="17" y="3737"/>
                  </a:lnTo>
                  <a:cubicBezTo>
                    <a:pt x="29" y="3748"/>
                    <a:pt x="43" y="3753"/>
                    <a:pt x="58" y="3753"/>
                  </a:cubicBezTo>
                  <a:cubicBezTo>
                    <a:pt x="71" y="3753"/>
                    <a:pt x="84" y="3749"/>
                    <a:pt x="94" y="3741"/>
                  </a:cubicBezTo>
                  <a:cubicBezTo>
                    <a:pt x="102" y="3733"/>
                    <a:pt x="1108" y="2872"/>
                    <a:pt x="3258" y="2002"/>
                  </a:cubicBezTo>
                  <a:cubicBezTo>
                    <a:pt x="5243" y="1196"/>
                    <a:pt x="8632" y="212"/>
                    <a:pt x="13518" y="106"/>
                  </a:cubicBezTo>
                  <a:cubicBezTo>
                    <a:pt x="13590" y="106"/>
                    <a:pt x="13590" y="0"/>
                    <a:pt x="13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38"/>
            <p:cNvSpPr/>
            <p:nvPr/>
          </p:nvSpPr>
          <p:spPr>
            <a:xfrm>
              <a:off x="860850" y="2929575"/>
              <a:ext cx="45950" cy="23175"/>
            </a:xfrm>
            <a:custGeom>
              <a:avLst/>
              <a:gdLst/>
              <a:ahLst/>
              <a:cxnLst/>
              <a:rect l="l" t="t" r="r" b="b"/>
              <a:pathLst>
                <a:path w="1838" h="927" extrusionOk="0">
                  <a:moveTo>
                    <a:pt x="60" y="0"/>
                  </a:moveTo>
                  <a:cubicBezTo>
                    <a:pt x="40" y="0"/>
                    <a:pt x="20" y="12"/>
                    <a:pt x="14" y="31"/>
                  </a:cubicBezTo>
                  <a:cubicBezTo>
                    <a:pt x="1" y="52"/>
                    <a:pt x="5" y="73"/>
                    <a:pt x="22" y="90"/>
                  </a:cubicBezTo>
                  <a:cubicBezTo>
                    <a:pt x="26" y="94"/>
                    <a:pt x="31" y="99"/>
                    <a:pt x="35" y="103"/>
                  </a:cubicBezTo>
                  <a:lnTo>
                    <a:pt x="1753" y="922"/>
                  </a:lnTo>
                  <a:cubicBezTo>
                    <a:pt x="1760" y="925"/>
                    <a:pt x="1767" y="927"/>
                    <a:pt x="1774" y="927"/>
                  </a:cubicBezTo>
                  <a:cubicBezTo>
                    <a:pt x="1795" y="927"/>
                    <a:pt x="1815" y="915"/>
                    <a:pt x="1825" y="896"/>
                  </a:cubicBezTo>
                  <a:cubicBezTo>
                    <a:pt x="1838" y="871"/>
                    <a:pt x="1825" y="837"/>
                    <a:pt x="1799" y="824"/>
                  </a:cubicBezTo>
                  <a:lnTo>
                    <a:pt x="82" y="5"/>
                  </a:ln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38"/>
            <p:cNvSpPr/>
            <p:nvPr/>
          </p:nvSpPr>
          <p:spPr>
            <a:xfrm>
              <a:off x="885050" y="2902975"/>
              <a:ext cx="34650" cy="26950"/>
            </a:xfrm>
            <a:custGeom>
              <a:avLst/>
              <a:gdLst/>
              <a:ahLst/>
              <a:cxnLst/>
              <a:rect l="l" t="t" r="r" b="b"/>
              <a:pathLst>
                <a:path w="1386" h="1078" extrusionOk="0">
                  <a:moveTo>
                    <a:pt x="1314" y="0"/>
                  </a:moveTo>
                  <a:cubicBezTo>
                    <a:pt x="1303" y="0"/>
                    <a:pt x="1292" y="4"/>
                    <a:pt x="1281" y="13"/>
                  </a:cubicBezTo>
                  <a:cubicBezTo>
                    <a:pt x="1209" y="73"/>
                    <a:pt x="433" y="675"/>
                    <a:pt x="25" y="985"/>
                  </a:cubicBezTo>
                  <a:cubicBezTo>
                    <a:pt x="4" y="1002"/>
                    <a:pt x="0" y="1035"/>
                    <a:pt x="17" y="1057"/>
                  </a:cubicBezTo>
                  <a:cubicBezTo>
                    <a:pt x="17" y="1057"/>
                    <a:pt x="17" y="1061"/>
                    <a:pt x="17" y="1061"/>
                  </a:cubicBezTo>
                  <a:cubicBezTo>
                    <a:pt x="28" y="1072"/>
                    <a:pt x="42" y="1077"/>
                    <a:pt x="55" y="1077"/>
                  </a:cubicBezTo>
                  <a:cubicBezTo>
                    <a:pt x="67" y="1077"/>
                    <a:pt x="79" y="1073"/>
                    <a:pt x="89" y="1065"/>
                  </a:cubicBezTo>
                  <a:cubicBezTo>
                    <a:pt x="140" y="1031"/>
                    <a:pt x="1260" y="170"/>
                    <a:pt x="1349" y="90"/>
                  </a:cubicBezTo>
                  <a:cubicBezTo>
                    <a:pt x="1386" y="53"/>
                    <a:pt x="135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38"/>
            <p:cNvSpPr/>
            <p:nvPr/>
          </p:nvSpPr>
          <p:spPr>
            <a:xfrm>
              <a:off x="824925" y="2897500"/>
              <a:ext cx="50125" cy="39600"/>
            </a:xfrm>
            <a:custGeom>
              <a:avLst/>
              <a:gdLst/>
              <a:ahLst/>
              <a:cxnLst/>
              <a:rect l="l" t="t" r="r" b="b"/>
              <a:pathLst>
                <a:path w="2005" h="1584" extrusionOk="0">
                  <a:moveTo>
                    <a:pt x="1928" y="0"/>
                  </a:moveTo>
                  <a:cubicBezTo>
                    <a:pt x="1917" y="0"/>
                    <a:pt x="1907" y="4"/>
                    <a:pt x="1896" y="12"/>
                  </a:cubicBezTo>
                  <a:lnTo>
                    <a:pt x="26" y="1488"/>
                  </a:lnTo>
                  <a:cubicBezTo>
                    <a:pt x="4" y="1505"/>
                    <a:pt x="0" y="1539"/>
                    <a:pt x="17" y="1564"/>
                  </a:cubicBezTo>
                  <a:lnTo>
                    <a:pt x="21" y="1564"/>
                  </a:lnTo>
                  <a:cubicBezTo>
                    <a:pt x="31" y="1576"/>
                    <a:pt x="45" y="1583"/>
                    <a:pt x="61" y="1583"/>
                  </a:cubicBezTo>
                  <a:cubicBezTo>
                    <a:pt x="71" y="1583"/>
                    <a:pt x="83" y="1580"/>
                    <a:pt x="93" y="1573"/>
                  </a:cubicBezTo>
                  <a:lnTo>
                    <a:pt x="1960" y="97"/>
                  </a:lnTo>
                  <a:cubicBezTo>
                    <a:pt x="2004" y="62"/>
                    <a:pt x="1971" y="0"/>
                    <a:pt x="1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38"/>
            <p:cNvSpPr/>
            <p:nvPr/>
          </p:nvSpPr>
          <p:spPr>
            <a:xfrm>
              <a:off x="762675" y="2897100"/>
              <a:ext cx="45100" cy="52550"/>
            </a:xfrm>
            <a:custGeom>
              <a:avLst/>
              <a:gdLst/>
              <a:ahLst/>
              <a:cxnLst/>
              <a:rect l="l" t="t" r="r" b="b"/>
              <a:pathLst>
                <a:path w="1804" h="2102" extrusionOk="0">
                  <a:moveTo>
                    <a:pt x="1747" y="0"/>
                  </a:moveTo>
                  <a:cubicBezTo>
                    <a:pt x="1731" y="0"/>
                    <a:pt x="1715" y="7"/>
                    <a:pt x="1705" y="19"/>
                  </a:cubicBezTo>
                  <a:lnTo>
                    <a:pt x="17" y="2013"/>
                  </a:lnTo>
                  <a:cubicBezTo>
                    <a:pt x="0" y="2034"/>
                    <a:pt x="0" y="2064"/>
                    <a:pt x="17" y="2085"/>
                  </a:cubicBezTo>
                  <a:lnTo>
                    <a:pt x="22" y="2089"/>
                  </a:lnTo>
                  <a:cubicBezTo>
                    <a:pt x="34" y="2097"/>
                    <a:pt x="48" y="2101"/>
                    <a:pt x="61" y="2101"/>
                  </a:cubicBezTo>
                  <a:cubicBezTo>
                    <a:pt x="75" y="2101"/>
                    <a:pt x="89" y="2096"/>
                    <a:pt x="98" y="2085"/>
                  </a:cubicBezTo>
                  <a:lnTo>
                    <a:pt x="1786" y="87"/>
                  </a:lnTo>
                  <a:cubicBezTo>
                    <a:pt x="1803" y="66"/>
                    <a:pt x="1803" y="32"/>
                    <a:pt x="1778" y="11"/>
                  </a:cubicBezTo>
                  <a:cubicBezTo>
                    <a:pt x="1769" y="4"/>
                    <a:pt x="1758" y="0"/>
                    <a:pt x="1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38"/>
            <p:cNvSpPr/>
            <p:nvPr/>
          </p:nvSpPr>
          <p:spPr>
            <a:xfrm>
              <a:off x="702650" y="2928325"/>
              <a:ext cx="33300" cy="39625"/>
            </a:xfrm>
            <a:custGeom>
              <a:avLst/>
              <a:gdLst/>
              <a:ahLst/>
              <a:cxnLst/>
              <a:rect l="l" t="t" r="r" b="b"/>
              <a:pathLst>
                <a:path w="1332" h="1585" extrusionOk="0">
                  <a:moveTo>
                    <a:pt x="1256" y="1"/>
                  </a:moveTo>
                  <a:cubicBezTo>
                    <a:pt x="1241" y="1"/>
                    <a:pt x="1226" y="8"/>
                    <a:pt x="1214" y="26"/>
                  </a:cubicBezTo>
                  <a:lnTo>
                    <a:pt x="18" y="1497"/>
                  </a:lnTo>
                  <a:cubicBezTo>
                    <a:pt x="1" y="1519"/>
                    <a:pt x="1" y="1548"/>
                    <a:pt x="18" y="1565"/>
                  </a:cubicBezTo>
                  <a:lnTo>
                    <a:pt x="26" y="1574"/>
                  </a:lnTo>
                  <a:cubicBezTo>
                    <a:pt x="35" y="1581"/>
                    <a:pt x="46" y="1584"/>
                    <a:pt x="57" y="1584"/>
                  </a:cubicBezTo>
                  <a:cubicBezTo>
                    <a:pt x="73" y="1584"/>
                    <a:pt x="88" y="1578"/>
                    <a:pt x="98" y="1565"/>
                  </a:cubicBezTo>
                  <a:lnTo>
                    <a:pt x="1294" y="89"/>
                  </a:lnTo>
                  <a:cubicBezTo>
                    <a:pt x="1331" y="50"/>
                    <a:pt x="1295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38"/>
            <p:cNvSpPr/>
            <p:nvPr/>
          </p:nvSpPr>
          <p:spPr>
            <a:xfrm>
              <a:off x="791300" y="2940350"/>
              <a:ext cx="61100" cy="41800"/>
            </a:xfrm>
            <a:custGeom>
              <a:avLst/>
              <a:gdLst/>
              <a:ahLst/>
              <a:cxnLst/>
              <a:rect l="l" t="t" r="r" b="b"/>
              <a:pathLst>
                <a:path w="2444" h="1672" extrusionOk="0">
                  <a:moveTo>
                    <a:pt x="72" y="1"/>
                  </a:moveTo>
                  <a:cubicBezTo>
                    <a:pt x="32" y="1"/>
                    <a:pt x="0" y="54"/>
                    <a:pt x="35" y="92"/>
                  </a:cubicBezTo>
                  <a:lnTo>
                    <a:pt x="43" y="100"/>
                  </a:lnTo>
                  <a:lnTo>
                    <a:pt x="2355" y="1661"/>
                  </a:lnTo>
                  <a:cubicBezTo>
                    <a:pt x="2365" y="1668"/>
                    <a:pt x="2376" y="1671"/>
                    <a:pt x="2388" y="1671"/>
                  </a:cubicBezTo>
                  <a:cubicBezTo>
                    <a:pt x="2404" y="1671"/>
                    <a:pt x="2421" y="1664"/>
                    <a:pt x="2431" y="1648"/>
                  </a:cubicBezTo>
                  <a:cubicBezTo>
                    <a:pt x="2444" y="1623"/>
                    <a:pt x="2439" y="1593"/>
                    <a:pt x="2414" y="1576"/>
                  </a:cubicBezTo>
                  <a:lnTo>
                    <a:pt x="102" y="11"/>
                  </a:lnTo>
                  <a:cubicBezTo>
                    <a:pt x="92" y="4"/>
                    <a:pt x="82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38"/>
            <p:cNvSpPr/>
            <p:nvPr/>
          </p:nvSpPr>
          <p:spPr>
            <a:xfrm>
              <a:off x="722025" y="2958450"/>
              <a:ext cx="71950" cy="47300"/>
            </a:xfrm>
            <a:custGeom>
              <a:avLst/>
              <a:gdLst/>
              <a:ahLst/>
              <a:cxnLst/>
              <a:rect l="l" t="t" r="r" b="b"/>
              <a:pathLst>
                <a:path w="2878" h="1892" extrusionOk="0">
                  <a:moveTo>
                    <a:pt x="75" y="1"/>
                  </a:moveTo>
                  <a:cubicBezTo>
                    <a:pt x="32" y="1"/>
                    <a:pt x="0" y="51"/>
                    <a:pt x="32" y="89"/>
                  </a:cubicBezTo>
                  <a:lnTo>
                    <a:pt x="36" y="89"/>
                  </a:lnTo>
                  <a:cubicBezTo>
                    <a:pt x="36" y="93"/>
                    <a:pt x="40" y="97"/>
                    <a:pt x="44" y="97"/>
                  </a:cubicBezTo>
                  <a:lnTo>
                    <a:pt x="2789" y="1883"/>
                  </a:lnTo>
                  <a:cubicBezTo>
                    <a:pt x="2796" y="1889"/>
                    <a:pt x="2805" y="1892"/>
                    <a:pt x="2815" y="1892"/>
                  </a:cubicBezTo>
                  <a:cubicBezTo>
                    <a:pt x="2832" y="1892"/>
                    <a:pt x="2850" y="1882"/>
                    <a:pt x="2861" y="1866"/>
                  </a:cubicBezTo>
                  <a:cubicBezTo>
                    <a:pt x="2878" y="1841"/>
                    <a:pt x="2869" y="1811"/>
                    <a:pt x="2844" y="1794"/>
                  </a:cubicBezTo>
                  <a:lnTo>
                    <a:pt x="104" y="8"/>
                  </a:lnTo>
                  <a:cubicBezTo>
                    <a:pt x="94" y="3"/>
                    <a:pt x="84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38"/>
            <p:cNvSpPr/>
            <p:nvPr/>
          </p:nvSpPr>
          <p:spPr>
            <a:xfrm>
              <a:off x="663950" y="2981325"/>
              <a:ext cx="56150" cy="29200"/>
            </a:xfrm>
            <a:custGeom>
              <a:avLst/>
              <a:gdLst/>
              <a:ahLst/>
              <a:cxnLst/>
              <a:rect l="l" t="t" r="r" b="b"/>
              <a:pathLst>
                <a:path w="2246" h="1168" extrusionOk="0">
                  <a:moveTo>
                    <a:pt x="59" y="0"/>
                  </a:moveTo>
                  <a:cubicBezTo>
                    <a:pt x="39" y="0"/>
                    <a:pt x="18" y="12"/>
                    <a:pt x="9" y="31"/>
                  </a:cubicBezTo>
                  <a:cubicBezTo>
                    <a:pt x="1" y="48"/>
                    <a:pt x="1" y="73"/>
                    <a:pt x="18" y="90"/>
                  </a:cubicBezTo>
                  <a:cubicBezTo>
                    <a:pt x="22" y="94"/>
                    <a:pt x="26" y="99"/>
                    <a:pt x="35" y="103"/>
                  </a:cubicBezTo>
                  <a:lnTo>
                    <a:pt x="2151" y="1163"/>
                  </a:lnTo>
                  <a:cubicBezTo>
                    <a:pt x="2159" y="1166"/>
                    <a:pt x="2166" y="1168"/>
                    <a:pt x="2173" y="1168"/>
                  </a:cubicBezTo>
                  <a:cubicBezTo>
                    <a:pt x="2220" y="1168"/>
                    <a:pt x="2246" y="1099"/>
                    <a:pt x="2198" y="1070"/>
                  </a:cubicBezTo>
                  <a:lnTo>
                    <a:pt x="81" y="5"/>
                  </a:lnTo>
                  <a:cubicBezTo>
                    <a:pt x="74" y="2"/>
                    <a:pt x="67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38"/>
            <p:cNvSpPr/>
            <p:nvPr/>
          </p:nvSpPr>
          <p:spPr>
            <a:xfrm>
              <a:off x="537250" y="2701175"/>
              <a:ext cx="317600" cy="342850"/>
            </a:xfrm>
            <a:custGeom>
              <a:avLst/>
              <a:gdLst/>
              <a:ahLst/>
              <a:cxnLst/>
              <a:rect l="l" t="t" r="r" b="b"/>
              <a:pathLst>
                <a:path w="12704" h="13714" extrusionOk="0">
                  <a:moveTo>
                    <a:pt x="11072" y="0"/>
                  </a:moveTo>
                  <a:cubicBezTo>
                    <a:pt x="9890" y="0"/>
                    <a:pt x="8165" y="2135"/>
                    <a:pt x="8165" y="2135"/>
                  </a:cubicBezTo>
                  <a:cubicBezTo>
                    <a:pt x="8165" y="2135"/>
                    <a:pt x="7567" y="2779"/>
                    <a:pt x="7202" y="3106"/>
                  </a:cubicBezTo>
                  <a:cubicBezTo>
                    <a:pt x="7728" y="2050"/>
                    <a:pt x="7826" y="302"/>
                    <a:pt x="6998" y="222"/>
                  </a:cubicBezTo>
                  <a:cubicBezTo>
                    <a:pt x="6972" y="219"/>
                    <a:pt x="6947" y="218"/>
                    <a:pt x="6923" y="218"/>
                  </a:cubicBezTo>
                  <a:cubicBezTo>
                    <a:pt x="6162" y="218"/>
                    <a:pt x="6023" y="1394"/>
                    <a:pt x="6040" y="2113"/>
                  </a:cubicBezTo>
                  <a:cubicBezTo>
                    <a:pt x="6053" y="2860"/>
                    <a:pt x="5743" y="4132"/>
                    <a:pt x="5217" y="4747"/>
                  </a:cubicBezTo>
                  <a:cubicBezTo>
                    <a:pt x="5573" y="3356"/>
                    <a:pt x="5332" y="1846"/>
                    <a:pt x="4649" y="1723"/>
                  </a:cubicBezTo>
                  <a:cubicBezTo>
                    <a:pt x="4598" y="1714"/>
                    <a:pt x="4547" y="1710"/>
                    <a:pt x="4497" y="1710"/>
                  </a:cubicBezTo>
                  <a:cubicBezTo>
                    <a:pt x="3882" y="1710"/>
                    <a:pt x="3402" y="2385"/>
                    <a:pt x="3830" y="3649"/>
                  </a:cubicBezTo>
                  <a:cubicBezTo>
                    <a:pt x="4292" y="5010"/>
                    <a:pt x="3953" y="6724"/>
                    <a:pt x="3584" y="7368"/>
                  </a:cubicBezTo>
                  <a:cubicBezTo>
                    <a:pt x="3834" y="5940"/>
                    <a:pt x="3240" y="4022"/>
                    <a:pt x="2447" y="4022"/>
                  </a:cubicBezTo>
                  <a:cubicBezTo>
                    <a:pt x="2444" y="4022"/>
                    <a:pt x="2442" y="4022"/>
                    <a:pt x="2439" y="4022"/>
                  </a:cubicBezTo>
                  <a:cubicBezTo>
                    <a:pt x="1637" y="4031"/>
                    <a:pt x="1107" y="4985"/>
                    <a:pt x="1752" y="6041"/>
                  </a:cubicBezTo>
                  <a:cubicBezTo>
                    <a:pt x="2401" y="7101"/>
                    <a:pt x="2774" y="8213"/>
                    <a:pt x="2435" y="9230"/>
                  </a:cubicBezTo>
                  <a:cubicBezTo>
                    <a:pt x="2435" y="8984"/>
                    <a:pt x="2061" y="8068"/>
                    <a:pt x="1315" y="7640"/>
                  </a:cubicBezTo>
                  <a:cubicBezTo>
                    <a:pt x="1153" y="7548"/>
                    <a:pt x="1017" y="7507"/>
                    <a:pt x="906" y="7507"/>
                  </a:cubicBezTo>
                  <a:cubicBezTo>
                    <a:pt x="503" y="7507"/>
                    <a:pt x="430" y="8048"/>
                    <a:pt x="636" y="8624"/>
                  </a:cubicBezTo>
                  <a:cubicBezTo>
                    <a:pt x="899" y="9362"/>
                    <a:pt x="1625" y="9862"/>
                    <a:pt x="1489" y="10677"/>
                  </a:cubicBezTo>
                  <a:cubicBezTo>
                    <a:pt x="1421" y="10349"/>
                    <a:pt x="1105" y="10114"/>
                    <a:pt x="801" y="10114"/>
                  </a:cubicBezTo>
                  <a:cubicBezTo>
                    <a:pt x="595" y="10114"/>
                    <a:pt x="393" y="10223"/>
                    <a:pt x="280" y="10486"/>
                  </a:cubicBezTo>
                  <a:cubicBezTo>
                    <a:pt x="0" y="11139"/>
                    <a:pt x="1489" y="12696"/>
                    <a:pt x="2095" y="13714"/>
                  </a:cubicBezTo>
                  <a:cubicBezTo>
                    <a:pt x="2494" y="13052"/>
                    <a:pt x="4797" y="13056"/>
                    <a:pt x="4763" y="12441"/>
                  </a:cubicBezTo>
                  <a:cubicBezTo>
                    <a:pt x="4741" y="12046"/>
                    <a:pt x="4572" y="11931"/>
                    <a:pt x="4177" y="11931"/>
                  </a:cubicBezTo>
                  <a:cubicBezTo>
                    <a:pt x="3957" y="11931"/>
                    <a:pt x="3668" y="11966"/>
                    <a:pt x="3296" y="12009"/>
                  </a:cubicBezTo>
                  <a:cubicBezTo>
                    <a:pt x="3487" y="11701"/>
                    <a:pt x="4064" y="11565"/>
                    <a:pt x="4580" y="11565"/>
                  </a:cubicBezTo>
                  <a:cubicBezTo>
                    <a:pt x="4761" y="11565"/>
                    <a:pt x="4935" y="11582"/>
                    <a:pt x="5081" y="11614"/>
                  </a:cubicBezTo>
                  <a:cubicBezTo>
                    <a:pt x="5284" y="11659"/>
                    <a:pt x="5588" y="11695"/>
                    <a:pt x="5882" y="11695"/>
                  </a:cubicBezTo>
                  <a:cubicBezTo>
                    <a:pt x="6400" y="11695"/>
                    <a:pt x="6887" y="11583"/>
                    <a:pt x="6744" y="11207"/>
                  </a:cubicBezTo>
                  <a:cubicBezTo>
                    <a:pt x="6578" y="10766"/>
                    <a:pt x="5904" y="10540"/>
                    <a:pt x="4906" y="10540"/>
                  </a:cubicBezTo>
                  <a:cubicBezTo>
                    <a:pt x="4579" y="10540"/>
                    <a:pt x="4217" y="10564"/>
                    <a:pt x="3826" y="10613"/>
                  </a:cubicBezTo>
                  <a:cubicBezTo>
                    <a:pt x="4290" y="10070"/>
                    <a:pt x="4973" y="9894"/>
                    <a:pt x="5662" y="9894"/>
                  </a:cubicBezTo>
                  <a:cubicBezTo>
                    <a:pt x="6611" y="9894"/>
                    <a:pt x="7571" y="10227"/>
                    <a:pt x="7991" y="10397"/>
                  </a:cubicBezTo>
                  <a:cubicBezTo>
                    <a:pt x="8171" y="10471"/>
                    <a:pt x="8362" y="10508"/>
                    <a:pt x="8543" y="10508"/>
                  </a:cubicBezTo>
                  <a:cubicBezTo>
                    <a:pt x="9084" y="10508"/>
                    <a:pt x="9528" y="10178"/>
                    <a:pt x="9276" y="9544"/>
                  </a:cubicBezTo>
                  <a:cubicBezTo>
                    <a:pt x="9061" y="9005"/>
                    <a:pt x="8142" y="8809"/>
                    <a:pt x="7049" y="8809"/>
                  </a:cubicBezTo>
                  <a:cubicBezTo>
                    <a:pt x="6438" y="8809"/>
                    <a:pt x="5773" y="8870"/>
                    <a:pt x="5145" y="8968"/>
                  </a:cubicBezTo>
                  <a:cubicBezTo>
                    <a:pt x="5566" y="8375"/>
                    <a:pt x="6375" y="8223"/>
                    <a:pt x="7192" y="8223"/>
                  </a:cubicBezTo>
                  <a:cubicBezTo>
                    <a:pt x="7937" y="8223"/>
                    <a:pt x="8690" y="8350"/>
                    <a:pt x="9162" y="8386"/>
                  </a:cubicBezTo>
                  <a:cubicBezTo>
                    <a:pt x="9195" y="8389"/>
                    <a:pt x="9227" y="8390"/>
                    <a:pt x="9259" y="8390"/>
                  </a:cubicBezTo>
                  <a:cubicBezTo>
                    <a:pt x="10193" y="8390"/>
                    <a:pt x="10788" y="7405"/>
                    <a:pt x="9844" y="6974"/>
                  </a:cubicBezTo>
                  <a:cubicBezTo>
                    <a:pt x="9456" y="6797"/>
                    <a:pt x="9026" y="6709"/>
                    <a:pt x="8541" y="6709"/>
                  </a:cubicBezTo>
                  <a:cubicBezTo>
                    <a:pt x="7808" y="6709"/>
                    <a:pt x="6949" y="6909"/>
                    <a:pt x="5913" y="7305"/>
                  </a:cubicBezTo>
                  <a:cubicBezTo>
                    <a:pt x="5972" y="6868"/>
                    <a:pt x="6574" y="6575"/>
                    <a:pt x="7711" y="6393"/>
                  </a:cubicBezTo>
                  <a:cubicBezTo>
                    <a:pt x="8954" y="6194"/>
                    <a:pt x="12398" y="6609"/>
                    <a:pt x="11609" y="5434"/>
                  </a:cubicBezTo>
                  <a:cubicBezTo>
                    <a:pt x="11185" y="4801"/>
                    <a:pt x="10502" y="4656"/>
                    <a:pt x="9879" y="4656"/>
                  </a:cubicBezTo>
                  <a:cubicBezTo>
                    <a:pt x="9350" y="4656"/>
                    <a:pt x="8865" y="4760"/>
                    <a:pt x="8615" y="4760"/>
                  </a:cubicBezTo>
                  <a:cubicBezTo>
                    <a:pt x="8611" y="4760"/>
                    <a:pt x="8606" y="4760"/>
                    <a:pt x="8602" y="4760"/>
                  </a:cubicBezTo>
                  <a:cubicBezTo>
                    <a:pt x="8072" y="4752"/>
                    <a:pt x="7893" y="4272"/>
                    <a:pt x="8653" y="4124"/>
                  </a:cubicBezTo>
                  <a:cubicBezTo>
                    <a:pt x="8718" y="4111"/>
                    <a:pt x="8805" y="4106"/>
                    <a:pt x="8909" y="4106"/>
                  </a:cubicBezTo>
                  <a:cubicBezTo>
                    <a:pt x="9449" y="4106"/>
                    <a:pt x="10444" y="4251"/>
                    <a:pt x="11244" y="4251"/>
                  </a:cubicBezTo>
                  <a:cubicBezTo>
                    <a:pt x="12064" y="4251"/>
                    <a:pt x="12680" y="4098"/>
                    <a:pt x="12394" y="3479"/>
                  </a:cubicBezTo>
                  <a:cubicBezTo>
                    <a:pt x="12064" y="2758"/>
                    <a:pt x="11126" y="2591"/>
                    <a:pt x="10328" y="2591"/>
                  </a:cubicBezTo>
                  <a:cubicBezTo>
                    <a:pt x="9638" y="2591"/>
                    <a:pt x="9051" y="2716"/>
                    <a:pt x="9051" y="2716"/>
                  </a:cubicBezTo>
                  <a:cubicBezTo>
                    <a:pt x="9051" y="2716"/>
                    <a:pt x="12703" y="1155"/>
                    <a:pt x="11605" y="196"/>
                  </a:cubicBezTo>
                  <a:cubicBezTo>
                    <a:pt x="11449" y="59"/>
                    <a:pt x="11268" y="0"/>
                    <a:pt x="1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38"/>
            <p:cNvSpPr/>
            <p:nvPr/>
          </p:nvSpPr>
          <p:spPr>
            <a:xfrm>
              <a:off x="587500" y="2735625"/>
              <a:ext cx="193425" cy="317550"/>
            </a:xfrm>
            <a:custGeom>
              <a:avLst/>
              <a:gdLst/>
              <a:ahLst/>
              <a:cxnLst/>
              <a:rect l="l" t="t" r="r" b="b"/>
              <a:pathLst>
                <a:path w="7737" h="12702" extrusionOk="0">
                  <a:moveTo>
                    <a:pt x="7678" y="0"/>
                  </a:moveTo>
                  <a:cubicBezTo>
                    <a:pt x="7665" y="0"/>
                    <a:pt x="7653" y="5"/>
                    <a:pt x="7644" y="14"/>
                  </a:cubicBezTo>
                  <a:cubicBezTo>
                    <a:pt x="4586" y="2602"/>
                    <a:pt x="2673" y="5897"/>
                    <a:pt x="1608" y="8205"/>
                  </a:cubicBezTo>
                  <a:cubicBezTo>
                    <a:pt x="450" y="10707"/>
                    <a:pt x="13" y="12620"/>
                    <a:pt x="9" y="12641"/>
                  </a:cubicBezTo>
                  <a:cubicBezTo>
                    <a:pt x="1" y="12666"/>
                    <a:pt x="18" y="12696"/>
                    <a:pt x="47" y="12700"/>
                  </a:cubicBezTo>
                  <a:lnTo>
                    <a:pt x="56" y="12700"/>
                  </a:lnTo>
                  <a:cubicBezTo>
                    <a:pt x="58" y="12701"/>
                    <a:pt x="61" y="12701"/>
                    <a:pt x="64" y="12701"/>
                  </a:cubicBezTo>
                  <a:cubicBezTo>
                    <a:pt x="86" y="12701"/>
                    <a:pt x="107" y="12685"/>
                    <a:pt x="111" y="12662"/>
                  </a:cubicBezTo>
                  <a:cubicBezTo>
                    <a:pt x="115" y="12641"/>
                    <a:pt x="552" y="10737"/>
                    <a:pt x="1701" y="8247"/>
                  </a:cubicBezTo>
                  <a:cubicBezTo>
                    <a:pt x="2766" y="5948"/>
                    <a:pt x="4670" y="2669"/>
                    <a:pt x="7711" y="95"/>
                  </a:cubicBezTo>
                  <a:cubicBezTo>
                    <a:pt x="7733" y="74"/>
                    <a:pt x="7737" y="40"/>
                    <a:pt x="7720" y="19"/>
                  </a:cubicBezTo>
                  <a:cubicBezTo>
                    <a:pt x="7708" y="7"/>
                    <a:pt x="7693" y="0"/>
                    <a:pt x="7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38"/>
            <p:cNvSpPr/>
            <p:nvPr/>
          </p:nvSpPr>
          <p:spPr>
            <a:xfrm>
              <a:off x="685275" y="2722075"/>
              <a:ext cx="25900" cy="119000"/>
            </a:xfrm>
            <a:custGeom>
              <a:avLst/>
              <a:gdLst/>
              <a:ahLst/>
              <a:cxnLst/>
              <a:rect l="l" t="t" r="r" b="b"/>
              <a:pathLst>
                <a:path w="1036" h="4760" extrusionOk="0">
                  <a:moveTo>
                    <a:pt x="977" y="0"/>
                  </a:moveTo>
                  <a:cubicBezTo>
                    <a:pt x="950" y="0"/>
                    <a:pt x="929" y="20"/>
                    <a:pt x="929" y="47"/>
                  </a:cubicBezTo>
                  <a:cubicBezTo>
                    <a:pt x="925" y="81"/>
                    <a:pt x="713" y="3275"/>
                    <a:pt x="17" y="4683"/>
                  </a:cubicBezTo>
                  <a:cubicBezTo>
                    <a:pt x="0" y="4709"/>
                    <a:pt x="13" y="4738"/>
                    <a:pt x="38" y="4751"/>
                  </a:cubicBezTo>
                  <a:cubicBezTo>
                    <a:pt x="47" y="4755"/>
                    <a:pt x="51" y="4760"/>
                    <a:pt x="60" y="4760"/>
                  </a:cubicBezTo>
                  <a:cubicBezTo>
                    <a:pt x="81" y="4760"/>
                    <a:pt x="98" y="4747"/>
                    <a:pt x="110" y="4730"/>
                  </a:cubicBezTo>
                  <a:cubicBezTo>
                    <a:pt x="819" y="3305"/>
                    <a:pt x="1035" y="90"/>
                    <a:pt x="1035" y="56"/>
                  </a:cubicBezTo>
                  <a:cubicBezTo>
                    <a:pt x="1035" y="26"/>
                    <a:pt x="1014" y="1"/>
                    <a:pt x="984" y="1"/>
                  </a:cubicBezTo>
                  <a:cubicBezTo>
                    <a:pt x="982" y="0"/>
                    <a:pt x="97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38"/>
            <p:cNvSpPr/>
            <p:nvPr/>
          </p:nvSpPr>
          <p:spPr>
            <a:xfrm>
              <a:off x="722550" y="2780575"/>
              <a:ext cx="108625" cy="11950"/>
            </a:xfrm>
            <a:custGeom>
              <a:avLst/>
              <a:gdLst/>
              <a:ahLst/>
              <a:cxnLst/>
              <a:rect l="l" t="t" r="r" b="b"/>
              <a:pathLst>
                <a:path w="4345" h="478" extrusionOk="0">
                  <a:moveTo>
                    <a:pt x="2647" y="0"/>
                  </a:moveTo>
                  <a:cubicBezTo>
                    <a:pt x="1254" y="0"/>
                    <a:pt x="85" y="368"/>
                    <a:pt x="70" y="371"/>
                  </a:cubicBezTo>
                  <a:cubicBezTo>
                    <a:pt x="1" y="379"/>
                    <a:pt x="10" y="478"/>
                    <a:pt x="75" y="478"/>
                  </a:cubicBezTo>
                  <a:cubicBezTo>
                    <a:pt x="77" y="478"/>
                    <a:pt x="80" y="477"/>
                    <a:pt x="83" y="477"/>
                  </a:cubicBezTo>
                  <a:cubicBezTo>
                    <a:pt x="87" y="477"/>
                    <a:pt x="95" y="477"/>
                    <a:pt x="100" y="473"/>
                  </a:cubicBezTo>
                  <a:cubicBezTo>
                    <a:pt x="115" y="470"/>
                    <a:pt x="1271" y="106"/>
                    <a:pt x="2645" y="106"/>
                  </a:cubicBezTo>
                  <a:cubicBezTo>
                    <a:pt x="3168" y="106"/>
                    <a:pt x="3721" y="158"/>
                    <a:pt x="4256" y="303"/>
                  </a:cubicBezTo>
                  <a:cubicBezTo>
                    <a:pt x="4261" y="304"/>
                    <a:pt x="4266" y="305"/>
                    <a:pt x="4271" y="305"/>
                  </a:cubicBezTo>
                  <a:cubicBezTo>
                    <a:pt x="4328" y="305"/>
                    <a:pt x="4345" y="217"/>
                    <a:pt x="4286" y="201"/>
                  </a:cubicBezTo>
                  <a:cubicBezTo>
                    <a:pt x="3741" y="54"/>
                    <a:pt x="317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38"/>
            <p:cNvSpPr/>
            <p:nvPr/>
          </p:nvSpPr>
          <p:spPr>
            <a:xfrm>
              <a:off x="645825" y="2760400"/>
              <a:ext cx="26100" cy="145150"/>
            </a:xfrm>
            <a:custGeom>
              <a:avLst/>
              <a:gdLst/>
              <a:ahLst/>
              <a:cxnLst/>
              <a:rect l="l" t="t" r="r" b="b"/>
              <a:pathLst>
                <a:path w="1044" h="5806" extrusionOk="0">
                  <a:moveTo>
                    <a:pt x="145" y="1"/>
                  </a:moveTo>
                  <a:cubicBezTo>
                    <a:pt x="141" y="1"/>
                    <a:pt x="136" y="2"/>
                    <a:pt x="132" y="3"/>
                  </a:cubicBezTo>
                  <a:cubicBezTo>
                    <a:pt x="102" y="7"/>
                    <a:pt x="85" y="37"/>
                    <a:pt x="94" y="67"/>
                  </a:cubicBezTo>
                  <a:cubicBezTo>
                    <a:pt x="102" y="101"/>
                    <a:pt x="933" y="3443"/>
                    <a:pt x="13" y="5733"/>
                  </a:cubicBezTo>
                  <a:cubicBezTo>
                    <a:pt x="0" y="5759"/>
                    <a:pt x="13" y="5793"/>
                    <a:pt x="43" y="5801"/>
                  </a:cubicBezTo>
                  <a:cubicBezTo>
                    <a:pt x="47" y="5805"/>
                    <a:pt x="51" y="5805"/>
                    <a:pt x="55" y="5805"/>
                  </a:cubicBezTo>
                  <a:cubicBezTo>
                    <a:pt x="81" y="5805"/>
                    <a:pt x="102" y="5793"/>
                    <a:pt x="111" y="5771"/>
                  </a:cubicBezTo>
                  <a:cubicBezTo>
                    <a:pt x="1044" y="3451"/>
                    <a:pt x="204" y="75"/>
                    <a:pt x="195" y="41"/>
                  </a:cubicBezTo>
                  <a:cubicBezTo>
                    <a:pt x="188" y="17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38"/>
            <p:cNvSpPr/>
            <p:nvPr/>
          </p:nvSpPr>
          <p:spPr>
            <a:xfrm>
              <a:off x="635650" y="2885625"/>
              <a:ext cx="139950" cy="39850"/>
            </a:xfrm>
            <a:custGeom>
              <a:avLst/>
              <a:gdLst/>
              <a:ahLst/>
              <a:cxnLst/>
              <a:rect l="l" t="t" r="r" b="b"/>
              <a:pathLst>
                <a:path w="5598" h="1594" extrusionOk="0">
                  <a:moveTo>
                    <a:pt x="4858" y="0"/>
                  </a:moveTo>
                  <a:cubicBezTo>
                    <a:pt x="1548" y="0"/>
                    <a:pt x="37" y="1485"/>
                    <a:pt x="21" y="1500"/>
                  </a:cubicBezTo>
                  <a:cubicBezTo>
                    <a:pt x="0" y="1522"/>
                    <a:pt x="0" y="1556"/>
                    <a:pt x="21" y="1577"/>
                  </a:cubicBezTo>
                  <a:cubicBezTo>
                    <a:pt x="30" y="1585"/>
                    <a:pt x="43" y="1590"/>
                    <a:pt x="55" y="1594"/>
                  </a:cubicBezTo>
                  <a:cubicBezTo>
                    <a:pt x="68" y="1594"/>
                    <a:pt x="85" y="1590"/>
                    <a:pt x="98" y="1577"/>
                  </a:cubicBezTo>
                  <a:cubicBezTo>
                    <a:pt x="114" y="1557"/>
                    <a:pt x="1594" y="107"/>
                    <a:pt x="4856" y="107"/>
                  </a:cubicBezTo>
                  <a:cubicBezTo>
                    <a:pt x="5071" y="107"/>
                    <a:pt x="5293" y="113"/>
                    <a:pt x="5523" y="126"/>
                  </a:cubicBezTo>
                  <a:cubicBezTo>
                    <a:pt x="5524" y="126"/>
                    <a:pt x="5525" y="126"/>
                    <a:pt x="5527" y="126"/>
                  </a:cubicBezTo>
                  <a:cubicBezTo>
                    <a:pt x="5595" y="126"/>
                    <a:pt x="5598" y="24"/>
                    <a:pt x="5531" y="20"/>
                  </a:cubicBezTo>
                  <a:cubicBezTo>
                    <a:pt x="5299" y="7"/>
                    <a:pt x="5074" y="0"/>
                    <a:pt x="4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38"/>
            <p:cNvSpPr/>
            <p:nvPr/>
          </p:nvSpPr>
          <p:spPr>
            <a:xfrm>
              <a:off x="677750" y="2830950"/>
              <a:ext cx="138800" cy="20875"/>
            </a:xfrm>
            <a:custGeom>
              <a:avLst/>
              <a:gdLst/>
              <a:ahLst/>
              <a:cxnLst/>
              <a:rect l="l" t="t" r="r" b="b"/>
              <a:pathLst>
                <a:path w="5552" h="835" extrusionOk="0">
                  <a:moveTo>
                    <a:pt x="3236" y="0"/>
                  </a:moveTo>
                  <a:cubicBezTo>
                    <a:pt x="1368" y="0"/>
                    <a:pt x="61" y="726"/>
                    <a:pt x="42" y="735"/>
                  </a:cubicBezTo>
                  <a:cubicBezTo>
                    <a:pt x="0" y="761"/>
                    <a:pt x="13" y="829"/>
                    <a:pt x="64" y="833"/>
                  </a:cubicBezTo>
                  <a:cubicBezTo>
                    <a:pt x="67" y="834"/>
                    <a:pt x="71" y="835"/>
                    <a:pt x="74" y="835"/>
                  </a:cubicBezTo>
                  <a:cubicBezTo>
                    <a:pt x="81" y="835"/>
                    <a:pt x="87" y="832"/>
                    <a:pt x="93" y="829"/>
                  </a:cubicBezTo>
                  <a:cubicBezTo>
                    <a:pt x="112" y="819"/>
                    <a:pt x="1399" y="104"/>
                    <a:pt x="3239" y="104"/>
                  </a:cubicBezTo>
                  <a:cubicBezTo>
                    <a:pt x="3915" y="104"/>
                    <a:pt x="4665" y="201"/>
                    <a:pt x="5454" y="464"/>
                  </a:cubicBezTo>
                  <a:cubicBezTo>
                    <a:pt x="5463" y="468"/>
                    <a:pt x="5471" y="470"/>
                    <a:pt x="5479" y="470"/>
                  </a:cubicBezTo>
                  <a:cubicBezTo>
                    <a:pt x="5530" y="470"/>
                    <a:pt x="5551" y="381"/>
                    <a:pt x="5488" y="366"/>
                  </a:cubicBezTo>
                  <a:cubicBezTo>
                    <a:pt x="4686" y="98"/>
                    <a:pt x="3923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38"/>
            <p:cNvSpPr/>
            <p:nvPr/>
          </p:nvSpPr>
          <p:spPr>
            <a:xfrm>
              <a:off x="596100" y="2825250"/>
              <a:ext cx="38600" cy="135425"/>
            </a:xfrm>
            <a:custGeom>
              <a:avLst/>
              <a:gdLst/>
              <a:ahLst/>
              <a:cxnLst/>
              <a:rect l="l" t="t" r="r" b="b"/>
              <a:pathLst>
                <a:path w="1544" h="5417" extrusionOk="0">
                  <a:moveTo>
                    <a:pt x="63" y="0"/>
                  </a:moveTo>
                  <a:cubicBezTo>
                    <a:pt x="53" y="0"/>
                    <a:pt x="43" y="3"/>
                    <a:pt x="34" y="9"/>
                  </a:cubicBezTo>
                  <a:cubicBezTo>
                    <a:pt x="9" y="22"/>
                    <a:pt x="0" y="56"/>
                    <a:pt x="17" y="81"/>
                  </a:cubicBezTo>
                  <a:cubicBezTo>
                    <a:pt x="30" y="102"/>
                    <a:pt x="1434" y="2469"/>
                    <a:pt x="937" y="5358"/>
                  </a:cubicBezTo>
                  <a:cubicBezTo>
                    <a:pt x="933" y="5383"/>
                    <a:pt x="950" y="5413"/>
                    <a:pt x="980" y="5417"/>
                  </a:cubicBezTo>
                  <a:lnTo>
                    <a:pt x="984" y="5417"/>
                  </a:lnTo>
                  <a:cubicBezTo>
                    <a:pt x="1010" y="5417"/>
                    <a:pt x="1035" y="5400"/>
                    <a:pt x="1039" y="5374"/>
                  </a:cubicBezTo>
                  <a:cubicBezTo>
                    <a:pt x="1544" y="2448"/>
                    <a:pt x="119" y="47"/>
                    <a:pt x="106" y="26"/>
                  </a:cubicBezTo>
                  <a:cubicBezTo>
                    <a:pt x="98" y="10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38"/>
            <p:cNvSpPr/>
            <p:nvPr/>
          </p:nvSpPr>
          <p:spPr>
            <a:xfrm>
              <a:off x="565825" y="2909600"/>
              <a:ext cx="46525" cy="92650"/>
            </a:xfrm>
            <a:custGeom>
              <a:avLst/>
              <a:gdLst/>
              <a:ahLst/>
              <a:cxnLst/>
              <a:rect l="l" t="t" r="r" b="b"/>
              <a:pathLst>
                <a:path w="1861" h="3706" extrusionOk="0">
                  <a:moveTo>
                    <a:pt x="77" y="1"/>
                  </a:moveTo>
                  <a:cubicBezTo>
                    <a:pt x="36" y="1"/>
                    <a:pt x="1" y="55"/>
                    <a:pt x="40" y="92"/>
                  </a:cubicBezTo>
                  <a:cubicBezTo>
                    <a:pt x="57" y="113"/>
                    <a:pt x="1746" y="1788"/>
                    <a:pt x="1495" y="3646"/>
                  </a:cubicBezTo>
                  <a:cubicBezTo>
                    <a:pt x="1491" y="3676"/>
                    <a:pt x="1512" y="3701"/>
                    <a:pt x="1542" y="3706"/>
                  </a:cubicBezTo>
                  <a:lnTo>
                    <a:pt x="1546" y="3706"/>
                  </a:lnTo>
                  <a:cubicBezTo>
                    <a:pt x="1572" y="3706"/>
                    <a:pt x="1597" y="3684"/>
                    <a:pt x="1597" y="3659"/>
                  </a:cubicBezTo>
                  <a:cubicBezTo>
                    <a:pt x="1860" y="1750"/>
                    <a:pt x="134" y="32"/>
                    <a:pt x="113" y="15"/>
                  </a:cubicBezTo>
                  <a:cubicBezTo>
                    <a:pt x="101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38"/>
            <p:cNvSpPr/>
            <p:nvPr/>
          </p:nvSpPr>
          <p:spPr>
            <a:xfrm>
              <a:off x="556900" y="2968325"/>
              <a:ext cx="40375" cy="59900"/>
            </a:xfrm>
            <a:custGeom>
              <a:avLst/>
              <a:gdLst/>
              <a:ahLst/>
              <a:cxnLst/>
              <a:rect l="l" t="t" r="r" b="b"/>
              <a:pathLst>
                <a:path w="1615" h="2396" extrusionOk="0">
                  <a:moveTo>
                    <a:pt x="77" y="0"/>
                  </a:moveTo>
                  <a:cubicBezTo>
                    <a:pt x="34" y="0"/>
                    <a:pt x="1" y="63"/>
                    <a:pt x="45" y="97"/>
                  </a:cubicBezTo>
                  <a:cubicBezTo>
                    <a:pt x="62" y="110"/>
                    <a:pt x="1348" y="1089"/>
                    <a:pt x="1509" y="2349"/>
                  </a:cubicBezTo>
                  <a:cubicBezTo>
                    <a:pt x="1509" y="2374"/>
                    <a:pt x="1530" y="2391"/>
                    <a:pt x="1555" y="2396"/>
                  </a:cubicBezTo>
                  <a:lnTo>
                    <a:pt x="1568" y="2391"/>
                  </a:lnTo>
                  <a:cubicBezTo>
                    <a:pt x="1598" y="2391"/>
                    <a:pt x="1615" y="2362"/>
                    <a:pt x="1611" y="2336"/>
                  </a:cubicBezTo>
                  <a:cubicBezTo>
                    <a:pt x="1449" y="1030"/>
                    <a:pt x="164" y="54"/>
                    <a:pt x="109" y="12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38"/>
            <p:cNvSpPr/>
            <p:nvPr/>
          </p:nvSpPr>
          <p:spPr>
            <a:xfrm>
              <a:off x="626725" y="2931125"/>
              <a:ext cx="123750" cy="12800"/>
            </a:xfrm>
            <a:custGeom>
              <a:avLst/>
              <a:gdLst/>
              <a:ahLst/>
              <a:cxnLst/>
              <a:rect l="l" t="t" r="r" b="b"/>
              <a:pathLst>
                <a:path w="4950" h="512" extrusionOk="0">
                  <a:moveTo>
                    <a:pt x="2385" y="1"/>
                  </a:moveTo>
                  <a:cubicBezTo>
                    <a:pt x="846" y="1"/>
                    <a:pt x="48" y="404"/>
                    <a:pt x="39" y="410"/>
                  </a:cubicBezTo>
                  <a:cubicBezTo>
                    <a:pt x="9" y="423"/>
                    <a:pt x="1" y="457"/>
                    <a:pt x="14" y="482"/>
                  </a:cubicBezTo>
                  <a:cubicBezTo>
                    <a:pt x="22" y="499"/>
                    <a:pt x="39" y="508"/>
                    <a:pt x="56" y="512"/>
                  </a:cubicBezTo>
                  <a:cubicBezTo>
                    <a:pt x="69" y="512"/>
                    <a:pt x="77" y="512"/>
                    <a:pt x="90" y="508"/>
                  </a:cubicBezTo>
                  <a:cubicBezTo>
                    <a:pt x="99" y="502"/>
                    <a:pt x="876" y="108"/>
                    <a:pt x="2385" y="108"/>
                  </a:cubicBezTo>
                  <a:cubicBezTo>
                    <a:pt x="3063" y="108"/>
                    <a:pt x="3890" y="188"/>
                    <a:pt x="4862" y="418"/>
                  </a:cubicBezTo>
                  <a:cubicBezTo>
                    <a:pt x="4867" y="420"/>
                    <a:pt x="4871" y="420"/>
                    <a:pt x="4876" y="420"/>
                  </a:cubicBezTo>
                  <a:cubicBezTo>
                    <a:pt x="4933" y="420"/>
                    <a:pt x="4950" y="328"/>
                    <a:pt x="4883" y="312"/>
                  </a:cubicBezTo>
                  <a:cubicBezTo>
                    <a:pt x="3906" y="81"/>
                    <a:pt x="3072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38"/>
            <p:cNvSpPr/>
            <p:nvPr/>
          </p:nvSpPr>
          <p:spPr>
            <a:xfrm>
              <a:off x="609975" y="2975025"/>
              <a:ext cx="83050" cy="8450"/>
            </a:xfrm>
            <a:custGeom>
              <a:avLst/>
              <a:gdLst/>
              <a:ahLst/>
              <a:cxnLst/>
              <a:rect l="l" t="t" r="r" b="b"/>
              <a:pathLst>
                <a:path w="3322" h="338" extrusionOk="0">
                  <a:moveTo>
                    <a:pt x="1904" y="0"/>
                  </a:moveTo>
                  <a:cubicBezTo>
                    <a:pt x="852" y="0"/>
                    <a:pt x="56" y="229"/>
                    <a:pt x="47" y="232"/>
                  </a:cubicBezTo>
                  <a:cubicBezTo>
                    <a:pt x="18" y="240"/>
                    <a:pt x="1" y="270"/>
                    <a:pt x="9" y="300"/>
                  </a:cubicBezTo>
                  <a:cubicBezTo>
                    <a:pt x="18" y="321"/>
                    <a:pt x="35" y="338"/>
                    <a:pt x="56" y="338"/>
                  </a:cubicBezTo>
                  <a:lnTo>
                    <a:pt x="77" y="338"/>
                  </a:lnTo>
                  <a:cubicBezTo>
                    <a:pt x="86" y="335"/>
                    <a:pt x="871" y="110"/>
                    <a:pt x="1909" y="110"/>
                  </a:cubicBezTo>
                  <a:cubicBezTo>
                    <a:pt x="2321" y="110"/>
                    <a:pt x="2773" y="146"/>
                    <a:pt x="3233" y="244"/>
                  </a:cubicBezTo>
                  <a:cubicBezTo>
                    <a:pt x="3237" y="245"/>
                    <a:pt x="3240" y="246"/>
                    <a:pt x="3244" y="246"/>
                  </a:cubicBezTo>
                  <a:cubicBezTo>
                    <a:pt x="3303" y="246"/>
                    <a:pt x="3322" y="150"/>
                    <a:pt x="3254" y="138"/>
                  </a:cubicBezTo>
                  <a:cubicBezTo>
                    <a:pt x="2786" y="37"/>
                    <a:pt x="2324" y="0"/>
                    <a:pt x="1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38"/>
            <p:cNvSpPr/>
            <p:nvPr/>
          </p:nvSpPr>
          <p:spPr>
            <a:xfrm>
              <a:off x="597250" y="3007325"/>
              <a:ext cx="47425" cy="11900"/>
            </a:xfrm>
            <a:custGeom>
              <a:avLst/>
              <a:gdLst/>
              <a:ahLst/>
              <a:cxnLst/>
              <a:rect l="l" t="t" r="r" b="b"/>
              <a:pathLst>
                <a:path w="1897" h="476" extrusionOk="0">
                  <a:moveTo>
                    <a:pt x="1710" y="1"/>
                  </a:moveTo>
                  <a:cubicBezTo>
                    <a:pt x="933" y="1"/>
                    <a:pt x="75" y="357"/>
                    <a:pt x="39" y="373"/>
                  </a:cubicBezTo>
                  <a:cubicBezTo>
                    <a:pt x="13" y="386"/>
                    <a:pt x="1" y="416"/>
                    <a:pt x="9" y="441"/>
                  </a:cubicBezTo>
                  <a:cubicBezTo>
                    <a:pt x="18" y="462"/>
                    <a:pt x="35" y="475"/>
                    <a:pt x="56" y="475"/>
                  </a:cubicBezTo>
                  <a:cubicBezTo>
                    <a:pt x="64" y="475"/>
                    <a:pt x="73" y="475"/>
                    <a:pt x="81" y="471"/>
                  </a:cubicBezTo>
                  <a:cubicBezTo>
                    <a:pt x="89" y="467"/>
                    <a:pt x="950" y="107"/>
                    <a:pt x="1707" y="107"/>
                  </a:cubicBezTo>
                  <a:cubicBezTo>
                    <a:pt x="1751" y="107"/>
                    <a:pt x="1794" y="108"/>
                    <a:pt x="1837" y="110"/>
                  </a:cubicBezTo>
                  <a:cubicBezTo>
                    <a:pt x="1840" y="111"/>
                    <a:pt x="1842" y="111"/>
                    <a:pt x="1844" y="111"/>
                  </a:cubicBezTo>
                  <a:cubicBezTo>
                    <a:pt x="1871" y="111"/>
                    <a:pt x="1893" y="87"/>
                    <a:pt x="1897" y="64"/>
                  </a:cubicBezTo>
                  <a:cubicBezTo>
                    <a:pt x="1897" y="34"/>
                    <a:pt x="1875" y="9"/>
                    <a:pt x="1846" y="4"/>
                  </a:cubicBezTo>
                  <a:cubicBezTo>
                    <a:pt x="1801" y="2"/>
                    <a:pt x="1756" y="1"/>
                    <a:pt x="1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38"/>
            <p:cNvSpPr/>
            <p:nvPr/>
          </p:nvSpPr>
          <p:spPr>
            <a:xfrm>
              <a:off x="288750" y="2860325"/>
              <a:ext cx="164650" cy="151800"/>
            </a:xfrm>
            <a:custGeom>
              <a:avLst/>
              <a:gdLst/>
              <a:ahLst/>
              <a:cxnLst/>
              <a:rect l="l" t="t" r="r" b="b"/>
              <a:pathLst>
                <a:path w="6586" h="6072" extrusionOk="0">
                  <a:moveTo>
                    <a:pt x="3291" y="1"/>
                  </a:moveTo>
                  <a:cubicBezTo>
                    <a:pt x="3104" y="1"/>
                    <a:pt x="2911" y="150"/>
                    <a:pt x="2798" y="498"/>
                  </a:cubicBezTo>
                  <a:cubicBezTo>
                    <a:pt x="2539" y="1287"/>
                    <a:pt x="3264" y="2792"/>
                    <a:pt x="3264" y="2792"/>
                  </a:cubicBezTo>
                  <a:cubicBezTo>
                    <a:pt x="2844" y="2322"/>
                    <a:pt x="2454" y="1830"/>
                    <a:pt x="2093" y="1316"/>
                  </a:cubicBezTo>
                  <a:cubicBezTo>
                    <a:pt x="1864" y="980"/>
                    <a:pt x="1571" y="815"/>
                    <a:pt x="1340" y="815"/>
                  </a:cubicBezTo>
                  <a:cubicBezTo>
                    <a:pt x="1066" y="815"/>
                    <a:pt x="880" y="1046"/>
                    <a:pt x="991" y="1499"/>
                  </a:cubicBezTo>
                  <a:cubicBezTo>
                    <a:pt x="1194" y="2334"/>
                    <a:pt x="2942" y="3089"/>
                    <a:pt x="2942" y="3089"/>
                  </a:cubicBezTo>
                  <a:cubicBezTo>
                    <a:pt x="2942" y="3089"/>
                    <a:pt x="2161" y="2873"/>
                    <a:pt x="1334" y="2729"/>
                  </a:cubicBezTo>
                  <a:cubicBezTo>
                    <a:pt x="1242" y="2713"/>
                    <a:pt x="1152" y="2706"/>
                    <a:pt x="1067" y="2706"/>
                  </a:cubicBezTo>
                  <a:cubicBezTo>
                    <a:pt x="391" y="2706"/>
                    <a:pt x="1" y="3163"/>
                    <a:pt x="732" y="3479"/>
                  </a:cubicBezTo>
                  <a:cubicBezTo>
                    <a:pt x="949" y="3573"/>
                    <a:pt x="1213" y="3607"/>
                    <a:pt x="1485" y="3607"/>
                  </a:cubicBezTo>
                  <a:cubicBezTo>
                    <a:pt x="1897" y="3607"/>
                    <a:pt x="2325" y="3529"/>
                    <a:pt x="2633" y="3456"/>
                  </a:cubicBezTo>
                  <a:lnTo>
                    <a:pt x="2633" y="3456"/>
                  </a:lnTo>
                  <a:cubicBezTo>
                    <a:pt x="2138" y="3603"/>
                    <a:pt x="1364" y="3869"/>
                    <a:pt x="1080" y="4171"/>
                  </a:cubicBezTo>
                  <a:cubicBezTo>
                    <a:pt x="726" y="4545"/>
                    <a:pt x="840" y="5056"/>
                    <a:pt x="1306" y="5056"/>
                  </a:cubicBezTo>
                  <a:cubicBezTo>
                    <a:pt x="1410" y="5056"/>
                    <a:pt x="1532" y="5030"/>
                    <a:pt x="1669" y="4972"/>
                  </a:cubicBezTo>
                  <a:cubicBezTo>
                    <a:pt x="2428" y="4654"/>
                    <a:pt x="3154" y="3649"/>
                    <a:pt x="3154" y="3649"/>
                  </a:cubicBezTo>
                  <a:lnTo>
                    <a:pt x="3154" y="3649"/>
                  </a:lnTo>
                  <a:cubicBezTo>
                    <a:pt x="3154" y="3649"/>
                    <a:pt x="2509" y="4650"/>
                    <a:pt x="2297" y="5138"/>
                  </a:cubicBezTo>
                  <a:cubicBezTo>
                    <a:pt x="2135" y="5521"/>
                    <a:pt x="2177" y="6072"/>
                    <a:pt x="2490" y="6072"/>
                  </a:cubicBezTo>
                  <a:cubicBezTo>
                    <a:pt x="2578" y="6072"/>
                    <a:pt x="2689" y="6027"/>
                    <a:pt x="2823" y="5923"/>
                  </a:cubicBezTo>
                  <a:cubicBezTo>
                    <a:pt x="3429" y="5452"/>
                    <a:pt x="3502" y="3662"/>
                    <a:pt x="3502" y="3662"/>
                  </a:cubicBezTo>
                  <a:lnTo>
                    <a:pt x="3502" y="3662"/>
                  </a:lnTo>
                  <a:cubicBezTo>
                    <a:pt x="3502" y="3662"/>
                    <a:pt x="3493" y="4498"/>
                    <a:pt x="3714" y="5274"/>
                  </a:cubicBezTo>
                  <a:cubicBezTo>
                    <a:pt x="3822" y="5652"/>
                    <a:pt x="4048" y="5833"/>
                    <a:pt x="4256" y="5833"/>
                  </a:cubicBezTo>
                  <a:cubicBezTo>
                    <a:pt x="4472" y="5833"/>
                    <a:pt x="4670" y="5639"/>
                    <a:pt x="4698" y="5269"/>
                  </a:cubicBezTo>
                  <a:cubicBezTo>
                    <a:pt x="4753" y="4540"/>
                    <a:pt x="3863" y="3624"/>
                    <a:pt x="3862" y="3624"/>
                  </a:cubicBezTo>
                  <a:lnTo>
                    <a:pt x="3862" y="3624"/>
                  </a:lnTo>
                  <a:cubicBezTo>
                    <a:pt x="3862" y="3624"/>
                    <a:pt x="4579" y="4353"/>
                    <a:pt x="5037" y="4642"/>
                  </a:cubicBezTo>
                  <a:cubicBezTo>
                    <a:pt x="5166" y="4724"/>
                    <a:pt x="5321" y="4762"/>
                    <a:pt x="5471" y="4762"/>
                  </a:cubicBezTo>
                  <a:cubicBezTo>
                    <a:pt x="5849" y="4762"/>
                    <a:pt x="6193" y="4517"/>
                    <a:pt x="5996" y="4107"/>
                  </a:cubicBezTo>
                  <a:cubicBezTo>
                    <a:pt x="5720" y="3530"/>
                    <a:pt x="4049" y="3310"/>
                    <a:pt x="4049" y="3310"/>
                  </a:cubicBezTo>
                  <a:cubicBezTo>
                    <a:pt x="4049" y="3310"/>
                    <a:pt x="4978" y="3280"/>
                    <a:pt x="5682" y="3153"/>
                  </a:cubicBezTo>
                  <a:cubicBezTo>
                    <a:pt x="6382" y="3021"/>
                    <a:pt x="6585" y="2288"/>
                    <a:pt x="5822" y="2165"/>
                  </a:cubicBezTo>
                  <a:cubicBezTo>
                    <a:pt x="5772" y="2157"/>
                    <a:pt x="5721" y="2153"/>
                    <a:pt x="5669" y="2153"/>
                  </a:cubicBezTo>
                  <a:cubicBezTo>
                    <a:pt x="4921" y="2153"/>
                    <a:pt x="3968" y="2928"/>
                    <a:pt x="3968" y="2928"/>
                  </a:cubicBezTo>
                  <a:cubicBezTo>
                    <a:pt x="3968" y="2928"/>
                    <a:pt x="4944" y="2003"/>
                    <a:pt x="5249" y="1673"/>
                  </a:cubicBezTo>
                  <a:cubicBezTo>
                    <a:pt x="5539" y="1354"/>
                    <a:pt x="5695" y="579"/>
                    <a:pt x="5047" y="579"/>
                  </a:cubicBezTo>
                  <a:cubicBezTo>
                    <a:pt x="5022" y="579"/>
                    <a:pt x="4996" y="580"/>
                    <a:pt x="4969" y="583"/>
                  </a:cubicBezTo>
                  <a:cubicBezTo>
                    <a:pt x="4235" y="646"/>
                    <a:pt x="3637" y="2733"/>
                    <a:pt x="3637" y="2733"/>
                  </a:cubicBezTo>
                  <a:cubicBezTo>
                    <a:pt x="3637" y="2733"/>
                    <a:pt x="3862" y="1333"/>
                    <a:pt x="3798" y="638"/>
                  </a:cubicBezTo>
                  <a:cubicBezTo>
                    <a:pt x="3760" y="247"/>
                    <a:pt x="3531" y="1"/>
                    <a:pt x="3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38"/>
            <p:cNvSpPr/>
            <p:nvPr/>
          </p:nvSpPr>
          <p:spPr>
            <a:xfrm>
              <a:off x="378600" y="2894250"/>
              <a:ext cx="30975" cy="42475"/>
            </a:xfrm>
            <a:custGeom>
              <a:avLst/>
              <a:gdLst/>
              <a:ahLst/>
              <a:cxnLst/>
              <a:rect l="l" t="t" r="r" b="b"/>
              <a:pathLst>
                <a:path w="1239" h="1699" extrusionOk="0">
                  <a:moveTo>
                    <a:pt x="1201" y="0"/>
                  </a:moveTo>
                  <a:cubicBezTo>
                    <a:pt x="1196" y="0"/>
                    <a:pt x="1190" y="2"/>
                    <a:pt x="1184" y="6"/>
                  </a:cubicBezTo>
                  <a:cubicBezTo>
                    <a:pt x="574" y="502"/>
                    <a:pt x="14" y="1652"/>
                    <a:pt x="5" y="1664"/>
                  </a:cubicBezTo>
                  <a:cubicBezTo>
                    <a:pt x="1" y="1677"/>
                    <a:pt x="5" y="1694"/>
                    <a:pt x="18" y="1698"/>
                  </a:cubicBezTo>
                  <a:lnTo>
                    <a:pt x="31" y="1698"/>
                  </a:lnTo>
                  <a:cubicBezTo>
                    <a:pt x="39" y="1698"/>
                    <a:pt x="48" y="1694"/>
                    <a:pt x="56" y="1686"/>
                  </a:cubicBezTo>
                  <a:cubicBezTo>
                    <a:pt x="60" y="1677"/>
                    <a:pt x="616" y="536"/>
                    <a:pt x="1218" y="48"/>
                  </a:cubicBezTo>
                  <a:cubicBezTo>
                    <a:pt x="1239" y="31"/>
                    <a:pt x="1223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38"/>
            <p:cNvSpPr/>
            <p:nvPr/>
          </p:nvSpPr>
          <p:spPr>
            <a:xfrm>
              <a:off x="379950" y="2926100"/>
              <a:ext cx="51500" cy="14450"/>
            </a:xfrm>
            <a:custGeom>
              <a:avLst/>
              <a:gdLst/>
              <a:ahLst/>
              <a:cxnLst/>
              <a:rect l="l" t="t" r="r" b="b"/>
              <a:pathLst>
                <a:path w="2060" h="578" extrusionOk="0">
                  <a:moveTo>
                    <a:pt x="2016" y="0"/>
                  </a:moveTo>
                  <a:cubicBezTo>
                    <a:pt x="1252" y="0"/>
                    <a:pt x="44" y="522"/>
                    <a:pt x="32" y="526"/>
                  </a:cubicBezTo>
                  <a:cubicBezTo>
                    <a:pt x="0" y="530"/>
                    <a:pt x="5" y="578"/>
                    <a:pt x="33" y="578"/>
                  </a:cubicBezTo>
                  <a:cubicBezTo>
                    <a:pt x="36" y="578"/>
                    <a:pt x="38" y="578"/>
                    <a:pt x="40" y="577"/>
                  </a:cubicBezTo>
                  <a:cubicBezTo>
                    <a:pt x="44" y="577"/>
                    <a:pt x="49" y="577"/>
                    <a:pt x="53" y="573"/>
                  </a:cubicBezTo>
                  <a:cubicBezTo>
                    <a:pt x="66" y="569"/>
                    <a:pt x="1265" y="55"/>
                    <a:pt x="2016" y="55"/>
                  </a:cubicBezTo>
                  <a:cubicBezTo>
                    <a:pt x="2019" y="55"/>
                    <a:pt x="2022" y="55"/>
                    <a:pt x="2025" y="55"/>
                  </a:cubicBezTo>
                  <a:cubicBezTo>
                    <a:pt x="2059" y="55"/>
                    <a:pt x="2059" y="0"/>
                    <a:pt x="2025" y="0"/>
                  </a:cubicBezTo>
                  <a:cubicBezTo>
                    <a:pt x="2022" y="0"/>
                    <a:pt x="2019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38"/>
            <p:cNvSpPr/>
            <p:nvPr/>
          </p:nvSpPr>
          <p:spPr>
            <a:xfrm>
              <a:off x="377350" y="2943125"/>
              <a:ext cx="47625" cy="23825"/>
            </a:xfrm>
            <a:custGeom>
              <a:avLst/>
              <a:gdLst/>
              <a:ahLst/>
              <a:cxnLst/>
              <a:rect l="l" t="t" r="r" b="b"/>
              <a:pathLst>
                <a:path w="1905" h="953" extrusionOk="0">
                  <a:moveTo>
                    <a:pt x="27" y="1"/>
                  </a:moveTo>
                  <a:cubicBezTo>
                    <a:pt x="17" y="1"/>
                    <a:pt x="8" y="9"/>
                    <a:pt x="4" y="23"/>
                  </a:cubicBezTo>
                  <a:cubicBezTo>
                    <a:pt x="0" y="36"/>
                    <a:pt x="8" y="49"/>
                    <a:pt x="21" y="53"/>
                  </a:cubicBezTo>
                  <a:cubicBezTo>
                    <a:pt x="34" y="57"/>
                    <a:pt x="1306" y="358"/>
                    <a:pt x="1849" y="944"/>
                  </a:cubicBezTo>
                  <a:cubicBezTo>
                    <a:pt x="1854" y="948"/>
                    <a:pt x="1858" y="952"/>
                    <a:pt x="1866" y="952"/>
                  </a:cubicBezTo>
                  <a:lnTo>
                    <a:pt x="1870" y="952"/>
                  </a:lnTo>
                  <a:cubicBezTo>
                    <a:pt x="1892" y="952"/>
                    <a:pt x="1904" y="927"/>
                    <a:pt x="1892" y="905"/>
                  </a:cubicBezTo>
                  <a:cubicBezTo>
                    <a:pt x="1336" y="316"/>
                    <a:pt x="89" y="15"/>
                    <a:pt x="34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38"/>
            <p:cNvSpPr/>
            <p:nvPr/>
          </p:nvSpPr>
          <p:spPr>
            <a:xfrm>
              <a:off x="377025" y="2946125"/>
              <a:ext cx="18800" cy="49350"/>
            </a:xfrm>
            <a:custGeom>
              <a:avLst/>
              <a:gdLst/>
              <a:ahLst/>
              <a:cxnLst/>
              <a:rect l="l" t="t" r="r" b="b"/>
              <a:pathLst>
                <a:path w="752" h="1974" extrusionOk="0">
                  <a:moveTo>
                    <a:pt x="34" y="0"/>
                  </a:moveTo>
                  <a:cubicBezTo>
                    <a:pt x="17" y="0"/>
                    <a:pt x="0" y="19"/>
                    <a:pt x="9" y="39"/>
                  </a:cubicBezTo>
                  <a:cubicBezTo>
                    <a:pt x="17" y="52"/>
                    <a:pt x="641" y="1167"/>
                    <a:pt x="700" y="1948"/>
                  </a:cubicBezTo>
                  <a:cubicBezTo>
                    <a:pt x="700" y="1960"/>
                    <a:pt x="709" y="1973"/>
                    <a:pt x="721" y="1973"/>
                  </a:cubicBezTo>
                  <a:lnTo>
                    <a:pt x="726" y="1973"/>
                  </a:lnTo>
                  <a:cubicBezTo>
                    <a:pt x="743" y="1973"/>
                    <a:pt x="751" y="1960"/>
                    <a:pt x="751" y="1943"/>
                  </a:cubicBezTo>
                  <a:cubicBezTo>
                    <a:pt x="692" y="1154"/>
                    <a:pt x="64" y="26"/>
                    <a:pt x="55" y="14"/>
                  </a:cubicBezTo>
                  <a:cubicBezTo>
                    <a:pt x="50" y="4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38"/>
            <p:cNvSpPr/>
            <p:nvPr/>
          </p:nvSpPr>
          <p:spPr>
            <a:xfrm>
              <a:off x="354325" y="2946900"/>
              <a:ext cx="19675" cy="50375"/>
            </a:xfrm>
            <a:custGeom>
              <a:avLst/>
              <a:gdLst/>
              <a:ahLst/>
              <a:cxnLst/>
              <a:rect l="l" t="t" r="r" b="b"/>
              <a:pathLst>
                <a:path w="787" h="2015" extrusionOk="0">
                  <a:moveTo>
                    <a:pt x="752" y="1"/>
                  </a:moveTo>
                  <a:cubicBezTo>
                    <a:pt x="741" y="1"/>
                    <a:pt x="729" y="7"/>
                    <a:pt x="726" y="21"/>
                  </a:cubicBezTo>
                  <a:cubicBezTo>
                    <a:pt x="722" y="33"/>
                    <a:pt x="382" y="1357"/>
                    <a:pt x="9" y="1976"/>
                  </a:cubicBezTo>
                  <a:cubicBezTo>
                    <a:pt x="1" y="1984"/>
                    <a:pt x="5" y="2001"/>
                    <a:pt x="18" y="2010"/>
                  </a:cubicBezTo>
                  <a:cubicBezTo>
                    <a:pt x="22" y="2014"/>
                    <a:pt x="26" y="2014"/>
                    <a:pt x="30" y="2014"/>
                  </a:cubicBezTo>
                  <a:cubicBezTo>
                    <a:pt x="39" y="2014"/>
                    <a:pt x="52" y="2010"/>
                    <a:pt x="56" y="2001"/>
                  </a:cubicBezTo>
                  <a:cubicBezTo>
                    <a:pt x="433" y="1378"/>
                    <a:pt x="777" y="50"/>
                    <a:pt x="781" y="33"/>
                  </a:cubicBezTo>
                  <a:cubicBezTo>
                    <a:pt x="786" y="13"/>
                    <a:pt x="769" y="1"/>
                    <a:pt x="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38"/>
            <p:cNvSpPr/>
            <p:nvPr/>
          </p:nvSpPr>
          <p:spPr>
            <a:xfrm>
              <a:off x="324000" y="2943375"/>
              <a:ext cx="46675" cy="30025"/>
            </a:xfrm>
            <a:custGeom>
              <a:avLst/>
              <a:gdLst/>
              <a:ahLst/>
              <a:cxnLst/>
              <a:rect l="l" t="t" r="r" b="b"/>
              <a:pathLst>
                <a:path w="1867" h="1201" extrusionOk="0">
                  <a:moveTo>
                    <a:pt x="1839" y="0"/>
                  </a:moveTo>
                  <a:cubicBezTo>
                    <a:pt x="1834" y="0"/>
                    <a:pt x="1829" y="2"/>
                    <a:pt x="1824" y="5"/>
                  </a:cubicBezTo>
                  <a:cubicBezTo>
                    <a:pt x="1816" y="9"/>
                    <a:pt x="527" y="692"/>
                    <a:pt x="13" y="1154"/>
                  </a:cubicBezTo>
                  <a:cubicBezTo>
                    <a:pt x="1" y="1163"/>
                    <a:pt x="1" y="1180"/>
                    <a:pt x="13" y="1192"/>
                  </a:cubicBezTo>
                  <a:cubicBezTo>
                    <a:pt x="13" y="1197"/>
                    <a:pt x="22" y="1197"/>
                    <a:pt x="26" y="1201"/>
                  </a:cubicBezTo>
                  <a:cubicBezTo>
                    <a:pt x="34" y="1201"/>
                    <a:pt x="43" y="1197"/>
                    <a:pt x="47" y="1192"/>
                  </a:cubicBezTo>
                  <a:cubicBezTo>
                    <a:pt x="560" y="734"/>
                    <a:pt x="1837" y="56"/>
                    <a:pt x="1850" y="51"/>
                  </a:cubicBezTo>
                  <a:cubicBezTo>
                    <a:pt x="1863" y="43"/>
                    <a:pt x="1867" y="26"/>
                    <a:pt x="1863" y="13"/>
                  </a:cubicBezTo>
                  <a:cubicBezTo>
                    <a:pt x="1857" y="5"/>
                    <a:pt x="1848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38"/>
            <p:cNvSpPr/>
            <p:nvPr/>
          </p:nvSpPr>
          <p:spPr>
            <a:xfrm>
              <a:off x="305650" y="2937750"/>
              <a:ext cx="65150" cy="4575"/>
            </a:xfrm>
            <a:custGeom>
              <a:avLst/>
              <a:gdLst/>
              <a:ahLst/>
              <a:cxnLst/>
              <a:rect l="l" t="t" r="r" b="b"/>
              <a:pathLst>
                <a:path w="2606" h="183" extrusionOk="0">
                  <a:moveTo>
                    <a:pt x="30" y="1"/>
                  </a:moveTo>
                  <a:cubicBezTo>
                    <a:pt x="14" y="1"/>
                    <a:pt x="1" y="9"/>
                    <a:pt x="1" y="22"/>
                  </a:cubicBezTo>
                  <a:cubicBezTo>
                    <a:pt x="1" y="39"/>
                    <a:pt x="9" y="52"/>
                    <a:pt x="26" y="52"/>
                  </a:cubicBezTo>
                  <a:cubicBezTo>
                    <a:pt x="56" y="56"/>
                    <a:pt x="383" y="86"/>
                    <a:pt x="798" y="120"/>
                  </a:cubicBezTo>
                  <a:cubicBezTo>
                    <a:pt x="1223" y="151"/>
                    <a:pt x="1740" y="183"/>
                    <a:pt x="2131" y="183"/>
                  </a:cubicBezTo>
                  <a:cubicBezTo>
                    <a:pt x="2318" y="183"/>
                    <a:pt x="2477" y="175"/>
                    <a:pt x="2584" y="158"/>
                  </a:cubicBezTo>
                  <a:cubicBezTo>
                    <a:pt x="2597" y="153"/>
                    <a:pt x="2605" y="141"/>
                    <a:pt x="2605" y="128"/>
                  </a:cubicBezTo>
                  <a:cubicBezTo>
                    <a:pt x="2602" y="114"/>
                    <a:pt x="2592" y="106"/>
                    <a:pt x="2582" y="106"/>
                  </a:cubicBezTo>
                  <a:cubicBezTo>
                    <a:pt x="2580" y="106"/>
                    <a:pt x="2578" y="106"/>
                    <a:pt x="2575" y="107"/>
                  </a:cubicBezTo>
                  <a:cubicBezTo>
                    <a:pt x="2474" y="123"/>
                    <a:pt x="2324" y="130"/>
                    <a:pt x="2145" y="130"/>
                  </a:cubicBezTo>
                  <a:cubicBezTo>
                    <a:pt x="1363" y="13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38"/>
            <p:cNvSpPr/>
            <p:nvPr/>
          </p:nvSpPr>
          <p:spPr>
            <a:xfrm>
              <a:off x="323350" y="2891750"/>
              <a:ext cx="50475" cy="46050"/>
            </a:xfrm>
            <a:custGeom>
              <a:avLst/>
              <a:gdLst/>
              <a:ahLst/>
              <a:cxnLst/>
              <a:rect l="l" t="t" r="r" b="b"/>
              <a:pathLst>
                <a:path w="2019" h="1842" extrusionOk="0">
                  <a:moveTo>
                    <a:pt x="42" y="0"/>
                  </a:moveTo>
                  <a:cubicBezTo>
                    <a:pt x="20" y="0"/>
                    <a:pt x="1" y="28"/>
                    <a:pt x="22" y="47"/>
                  </a:cubicBezTo>
                  <a:cubicBezTo>
                    <a:pt x="35" y="59"/>
                    <a:pt x="1155" y="1383"/>
                    <a:pt x="1969" y="1837"/>
                  </a:cubicBezTo>
                  <a:lnTo>
                    <a:pt x="1978" y="1841"/>
                  </a:lnTo>
                  <a:cubicBezTo>
                    <a:pt x="1979" y="1841"/>
                    <a:pt x="1980" y="1841"/>
                    <a:pt x="1982" y="1841"/>
                  </a:cubicBezTo>
                  <a:cubicBezTo>
                    <a:pt x="2008" y="1841"/>
                    <a:pt x="2019" y="1802"/>
                    <a:pt x="1995" y="1790"/>
                  </a:cubicBezTo>
                  <a:cubicBezTo>
                    <a:pt x="1189" y="1340"/>
                    <a:pt x="73" y="25"/>
                    <a:pt x="65" y="13"/>
                  </a:cubicBezTo>
                  <a:cubicBezTo>
                    <a:pt x="58" y="4"/>
                    <a:pt x="50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38"/>
            <p:cNvSpPr/>
            <p:nvPr/>
          </p:nvSpPr>
          <p:spPr>
            <a:xfrm>
              <a:off x="368950" y="2875950"/>
              <a:ext cx="7150" cy="63000"/>
            </a:xfrm>
            <a:custGeom>
              <a:avLst/>
              <a:gdLst/>
              <a:ahLst/>
              <a:cxnLst/>
              <a:rect l="l" t="t" r="r" b="b"/>
              <a:pathLst>
                <a:path w="286" h="2520" extrusionOk="0">
                  <a:moveTo>
                    <a:pt x="33" y="1"/>
                  </a:moveTo>
                  <a:cubicBezTo>
                    <a:pt x="30" y="1"/>
                    <a:pt x="26" y="2"/>
                    <a:pt x="22" y="4"/>
                  </a:cubicBezTo>
                  <a:cubicBezTo>
                    <a:pt x="5" y="8"/>
                    <a:pt x="1" y="25"/>
                    <a:pt x="9" y="38"/>
                  </a:cubicBezTo>
                  <a:cubicBezTo>
                    <a:pt x="22" y="93"/>
                    <a:pt x="209" y="1777"/>
                    <a:pt x="234" y="2494"/>
                  </a:cubicBezTo>
                  <a:cubicBezTo>
                    <a:pt x="234" y="2507"/>
                    <a:pt x="243" y="2519"/>
                    <a:pt x="260" y="2519"/>
                  </a:cubicBezTo>
                  <a:cubicBezTo>
                    <a:pt x="277" y="2519"/>
                    <a:pt x="285" y="2507"/>
                    <a:pt x="285" y="2490"/>
                  </a:cubicBezTo>
                  <a:cubicBezTo>
                    <a:pt x="264" y="1803"/>
                    <a:pt x="77" y="59"/>
                    <a:pt x="56" y="17"/>
                  </a:cubicBezTo>
                  <a:cubicBezTo>
                    <a:pt x="53" y="8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38"/>
            <p:cNvSpPr/>
            <p:nvPr/>
          </p:nvSpPr>
          <p:spPr>
            <a:xfrm>
              <a:off x="364825" y="29310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6" y="1"/>
                  </a:moveTo>
                  <a:cubicBezTo>
                    <a:pt x="187" y="1"/>
                    <a:pt x="1" y="183"/>
                    <a:pt x="1" y="412"/>
                  </a:cubicBezTo>
                  <a:cubicBezTo>
                    <a:pt x="1" y="641"/>
                    <a:pt x="187" y="828"/>
                    <a:pt x="416" y="828"/>
                  </a:cubicBezTo>
                  <a:cubicBezTo>
                    <a:pt x="645" y="828"/>
                    <a:pt x="828" y="641"/>
                    <a:pt x="828" y="412"/>
                  </a:cubicBezTo>
                  <a:cubicBezTo>
                    <a:pt x="828" y="183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38"/>
            <p:cNvSpPr/>
            <p:nvPr/>
          </p:nvSpPr>
          <p:spPr>
            <a:xfrm>
              <a:off x="824075" y="2805750"/>
              <a:ext cx="56950" cy="60175"/>
            </a:xfrm>
            <a:custGeom>
              <a:avLst/>
              <a:gdLst/>
              <a:ahLst/>
              <a:cxnLst/>
              <a:rect l="l" t="t" r="r" b="b"/>
              <a:pathLst>
                <a:path w="2278" h="2407" extrusionOk="0">
                  <a:moveTo>
                    <a:pt x="2193" y="0"/>
                  </a:moveTo>
                  <a:lnTo>
                    <a:pt x="2193" y="0"/>
                  </a:lnTo>
                  <a:cubicBezTo>
                    <a:pt x="1955" y="369"/>
                    <a:pt x="1315" y="60"/>
                    <a:pt x="658" y="683"/>
                  </a:cubicBezTo>
                  <a:cubicBezTo>
                    <a:pt x="0" y="1307"/>
                    <a:pt x="526" y="2401"/>
                    <a:pt x="526" y="2401"/>
                  </a:cubicBezTo>
                  <a:cubicBezTo>
                    <a:pt x="526" y="2401"/>
                    <a:pt x="578" y="2407"/>
                    <a:pt x="662" y="2407"/>
                  </a:cubicBezTo>
                  <a:cubicBezTo>
                    <a:pt x="904" y="2407"/>
                    <a:pt x="1416" y="2360"/>
                    <a:pt x="1777" y="2002"/>
                  </a:cubicBezTo>
                  <a:cubicBezTo>
                    <a:pt x="2265" y="1519"/>
                    <a:pt x="2278" y="98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38"/>
            <p:cNvSpPr/>
            <p:nvPr/>
          </p:nvSpPr>
          <p:spPr>
            <a:xfrm>
              <a:off x="829675" y="2821000"/>
              <a:ext cx="41825" cy="44775"/>
            </a:xfrm>
            <a:custGeom>
              <a:avLst/>
              <a:gdLst/>
              <a:ahLst/>
              <a:cxnLst/>
              <a:rect l="l" t="t" r="r" b="b"/>
              <a:pathLst>
                <a:path w="1673" h="1791" extrusionOk="0">
                  <a:moveTo>
                    <a:pt x="1625" y="1"/>
                  </a:moveTo>
                  <a:lnTo>
                    <a:pt x="1625" y="1"/>
                  </a:lnTo>
                  <a:cubicBezTo>
                    <a:pt x="1218" y="429"/>
                    <a:pt x="739" y="480"/>
                    <a:pt x="459" y="1036"/>
                  </a:cubicBezTo>
                  <a:cubicBezTo>
                    <a:pt x="442" y="892"/>
                    <a:pt x="493" y="442"/>
                    <a:pt x="654" y="200"/>
                  </a:cubicBezTo>
                  <a:lnTo>
                    <a:pt x="654" y="200"/>
                  </a:lnTo>
                  <a:cubicBezTo>
                    <a:pt x="1" y="603"/>
                    <a:pt x="302" y="1791"/>
                    <a:pt x="302" y="1791"/>
                  </a:cubicBezTo>
                  <a:cubicBezTo>
                    <a:pt x="680" y="1782"/>
                    <a:pt x="1312" y="1507"/>
                    <a:pt x="1672" y="981"/>
                  </a:cubicBezTo>
                  <a:lnTo>
                    <a:pt x="1672" y="981"/>
                  </a:lnTo>
                  <a:cubicBezTo>
                    <a:pt x="1545" y="1146"/>
                    <a:pt x="1142" y="1367"/>
                    <a:pt x="866" y="1367"/>
                  </a:cubicBezTo>
                  <a:cubicBezTo>
                    <a:pt x="1032" y="1116"/>
                    <a:pt x="1231" y="892"/>
                    <a:pt x="1452" y="692"/>
                  </a:cubicBezTo>
                  <a:lnTo>
                    <a:pt x="1452" y="692"/>
                  </a:lnTo>
                  <a:cubicBezTo>
                    <a:pt x="1413" y="697"/>
                    <a:pt x="900" y="955"/>
                    <a:pt x="603" y="1354"/>
                  </a:cubicBezTo>
                  <a:cubicBezTo>
                    <a:pt x="697" y="1146"/>
                    <a:pt x="824" y="955"/>
                    <a:pt x="977" y="790"/>
                  </a:cubicBezTo>
                  <a:cubicBezTo>
                    <a:pt x="1210" y="557"/>
                    <a:pt x="1312" y="484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38"/>
            <p:cNvSpPr/>
            <p:nvPr/>
          </p:nvSpPr>
          <p:spPr>
            <a:xfrm>
              <a:off x="838275" y="2851975"/>
              <a:ext cx="71925" cy="43650"/>
            </a:xfrm>
            <a:custGeom>
              <a:avLst/>
              <a:gdLst/>
              <a:ahLst/>
              <a:cxnLst/>
              <a:rect l="l" t="t" r="r" b="b"/>
              <a:pathLst>
                <a:path w="2877" h="1746" extrusionOk="0">
                  <a:moveTo>
                    <a:pt x="1236" y="1"/>
                  </a:moveTo>
                  <a:cubicBezTo>
                    <a:pt x="557" y="1"/>
                    <a:pt x="1" y="666"/>
                    <a:pt x="1" y="666"/>
                  </a:cubicBezTo>
                  <a:cubicBezTo>
                    <a:pt x="1" y="666"/>
                    <a:pt x="242" y="1400"/>
                    <a:pt x="883" y="1642"/>
                  </a:cubicBezTo>
                  <a:cubicBezTo>
                    <a:pt x="1068" y="1713"/>
                    <a:pt x="1241" y="1746"/>
                    <a:pt x="1413" y="1746"/>
                  </a:cubicBezTo>
                  <a:cubicBezTo>
                    <a:pt x="1842" y="1746"/>
                    <a:pt x="2269" y="1541"/>
                    <a:pt x="2876" y="1197"/>
                  </a:cubicBezTo>
                  <a:cubicBezTo>
                    <a:pt x="2444" y="1129"/>
                    <a:pt x="2461" y="416"/>
                    <a:pt x="1621" y="77"/>
                  </a:cubicBezTo>
                  <a:cubicBezTo>
                    <a:pt x="1490" y="23"/>
                    <a:pt x="1361" y="1"/>
                    <a:pt x="1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38"/>
            <p:cNvSpPr/>
            <p:nvPr/>
          </p:nvSpPr>
          <p:spPr>
            <a:xfrm>
              <a:off x="838275" y="2856975"/>
              <a:ext cx="54425" cy="34475"/>
            </a:xfrm>
            <a:custGeom>
              <a:avLst/>
              <a:gdLst/>
              <a:ahLst/>
              <a:cxnLst/>
              <a:rect l="l" t="t" r="r" b="b"/>
              <a:pathLst>
                <a:path w="2177" h="1379" extrusionOk="0">
                  <a:moveTo>
                    <a:pt x="1140" y="1"/>
                  </a:moveTo>
                  <a:cubicBezTo>
                    <a:pt x="583" y="1"/>
                    <a:pt x="1" y="466"/>
                    <a:pt x="1" y="466"/>
                  </a:cubicBezTo>
                  <a:cubicBezTo>
                    <a:pt x="162" y="810"/>
                    <a:pt x="675" y="1272"/>
                    <a:pt x="1303" y="1378"/>
                  </a:cubicBezTo>
                  <a:cubicBezTo>
                    <a:pt x="1099" y="1332"/>
                    <a:pt x="734" y="1060"/>
                    <a:pt x="620" y="806"/>
                  </a:cubicBezTo>
                  <a:lnTo>
                    <a:pt x="620" y="806"/>
                  </a:lnTo>
                  <a:cubicBezTo>
                    <a:pt x="912" y="857"/>
                    <a:pt x="1201" y="941"/>
                    <a:pt x="1477" y="1064"/>
                  </a:cubicBezTo>
                  <a:cubicBezTo>
                    <a:pt x="1455" y="1026"/>
                    <a:pt x="1006" y="670"/>
                    <a:pt x="522" y="564"/>
                  </a:cubicBezTo>
                  <a:cubicBezTo>
                    <a:pt x="534" y="564"/>
                    <a:pt x="545" y="564"/>
                    <a:pt x="557" y="564"/>
                  </a:cubicBezTo>
                  <a:cubicBezTo>
                    <a:pt x="774" y="564"/>
                    <a:pt x="987" y="601"/>
                    <a:pt x="1188" y="670"/>
                  </a:cubicBezTo>
                  <a:cubicBezTo>
                    <a:pt x="1498" y="780"/>
                    <a:pt x="1608" y="844"/>
                    <a:pt x="2176" y="933"/>
                  </a:cubicBezTo>
                  <a:cubicBezTo>
                    <a:pt x="1617" y="738"/>
                    <a:pt x="1375" y="326"/>
                    <a:pt x="751" y="297"/>
                  </a:cubicBezTo>
                  <a:cubicBezTo>
                    <a:pt x="860" y="235"/>
                    <a:pt x="1189" y="121"/>
                    <a:pt x="1460" y="121"/>
                  </a:cubicBezTo>
                  <a:cubicBezTo>
                    <a:pt x="1506" y="121"/>
                    <a:pt x="1550" y="124"/>
                    <a:pt x="1591" y="131"/>
                  </a:cubicBezTo>
                  <a:cubicBezTo>
                    <a:pt x="1452" y="37"/>
                    <a:pt x="1297" y="1"/>
                    <a:pt x="1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38"/>
            <p:cNvSpPr/>
            <p:nvPr/>
          </p:nvSpPr>
          <p:spPr>
            <a:xfrm>
              <a:off x="818775" y="2869150"/>
              <a:ext cx="47300" cy="72975"/>
            </a:xfrm>
            <a:custGeom>
              <a:avLst/>
              <a:gdLst/>
              <a:ahLst/>
              <a:cxnLst/>
              <a:rect l="l" t="t" r="r" b="b"/>
              <a:pathLst>
                <a:path w="1892" h="2919" extrusionOk="0">
                  <a:moveTo>
                    <a:pt x="793" y="1"/>
                  </a:moveTo>
                  <a:cubicBezTo>
                    <a:pt x="793" y="1"/>
                    <a:pt x="149" y="420"/>
                    <a:pt x="72" y="1103"/>
                  </a:cubicBezTo>
                  <a:cubicBezTo>
                    <a:pt x="0" y="1786"/>
                    <a:pt x="327" y="2215"/>
                    <a:pt x="1010" y="2919"/>
                  </a:cubicBezTo>
                  <a:cubicBezTo>
                    <a:pt x="967" y="2478"/>
                    <a:pt x="1659" y="2316"/>
                    <a:pt x="1777" y="1417"/>
                  </a:cubicBezTo>
                  <a:cubicBezTo>
                    <a:pt x="1892" y="518"/>
                    <a:pt x="793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38"/>
            <p:cNvSpPr/>
            <p:nvPr/>
          </p:nvSpPr>
          <p:spPr>
            <a:xfrm>
              <a:off x="823425" y="2869150"/>
              <a:ext cx="39800" cy="55600"/>
            </a:xfrm>
            <a:custGeom>
              <a:avLst/>
              <a:gdLst/>
              <a:ahLst/>
              <a:cxnLst/>
              <a:rect l="l" t="t" r="r" b="b"/>
              <a:pathLst>
                <a:path w="1592" h="2224" extrusionOk="0">
                  <a:moveTo>
                    <a:pt x="607" y="1"/>
                  </a:moveTo>
                  <a:cubicBezTo>
                    <a:pt x="319" y="247"/>
                    <a:pt x="1" y="862"/>
                    <a:pt x="52" y="1489"/>
                  </a:cubicBezTo>
                  <a:cubicBezTo>
                    <a:pt x="47" y="1286"/>
                    <a:pt x="221" y="857"/>
                    <a:pt x="433" y="688"/>
                  </a:cubicBezTo>
                  <a:lnTo>
                    <a:pt x="433" y="688"/>
                  </a:lnTo>
                  <a:cubicBezTo>
                    <a:pt x="463" y="985"/>
                    <a:pt x="450" y="1281"/>
                    <a:pt x="404" y="1578"/>
                  </a:cubicBezTo>
                  <a:cubicBezTo>
                    <a:pt x="433" y="1549"/>
                    <a:pt x="667" y="1027"/>
                    <a:pt x="645" y="531"/>
                  </a:cubicBezTo>
                  <a:lnTo>
                    <a:pt x="645" y="531"/>
                  </a:lnTo>
                  <a:cubicBezTo>
                    <a:pt x="705" y="751"/>
                    <a:pt x="726" y="976"/>
                    <a:pt x="713" y="1201"/>
                  </a:cubicBezTo>
                  <a:cubicBezTo>
                    <a:pt x="679" y="1532"/>
                    <a:pt x="650" y="1650"/>
                    <a:pt x="705" y="2223"/>
                  </a:cubicBezTo>
                  <a:cubicBezTo>
                    <a:pt x="756" y="1633"/>
                    <a:pt x="1095" y="1294"/>
                    <a:pt x="959" y="688"/>
                  </a:cubicBezTo>
                  <a:lnTo>
                    <a:pt x="959" y="688"/>
                  </a:lnTo>
                  <a:cubicBezTo>
                    <a:pt x="1065" y="789"/>
                    <a:pt x="1311" y="1167"/>
                    <a:pt x="1337" y="1455"/>
                  </a:cubicBezTo>
                  <a:cubicBezTo>
                    <a:pt x="1591" y="734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38"/>
            <p:cNvSpPr/>
            <p:nvPr/>
          </p:nvSpPr>
          <p:spPr>
            <a:xfrm>
              <a:off x="785900" y="2814650"/>
              <a:ext cx="59600" cy="53675"/>
            </a:xfrm>
            <a:custGeom>
              <a:avLst/>
              <a:gdLst/>
              <a:ahLst/>
              <a:cxnLst/>
              <a:rect l="l" t="t" r="r" b="b"/>
              <a:pathLst>
                <a:path w="2384" h="2147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980"/>
                    <a:pt x="178" y="1506"/>
                    <a:pt x="743" y="1905"/>
                  </a:cubicBezTo>
                  <a:cubicBezTo>
                    <a:pt x="1015" y="2097"/>
                    <a:pt x="1331" y="2146"/>
                    <a:pt x="1583" y="2146"/>
                  </a:cubicBezTo>
                  <a:cubicBezTo>
                    <a:pt x="1849" y="2146"/>
                    <a:pt x="2045" y="2091"/>
                    <a:pt x="2045" y="2091"/>
                  </a:cubicBezTo>
                  <a:cubicBezTo>
                    <a:pt x="2045" y="2091"/>
                    <a:pt x="2384" y="925"/>
                    <a:pt x="1629" y="416"/>
                  </a:cubicBezTo>
                  <a:cubicBezTo>
                    <a:pt x="1249" y="161"/>
                    <a:pt x="912" y="140"/>
                    <a:pt x="634" y="140"/>
                  </a:cubicBezTo>
                  <a:cubicBezTo>
                    <a:pt x="580" y="140"/>
                    <a:pt x="528" y="141"/>
                    <a:pt x="479" y="141"/>
                  </a:cubicBezTo>
                  <a:cubicBezTo>
                    <a:pt x="280" y="141"/>
                    <a:pt x="118" y="12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38"/>
            <p:cNvSpPr/>
            <p:nvPr/>
          </p:nvSpPr>
          <p:spPr>
            <a:xfrm>
              <a:off x="796925" y="2828325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0" y="1"/>
                  </a:moveTo>
                  <a:lnTo>
                    <a:pt x="0" y="1"/>
                  </a:lnTo>
                  <a:cubicBezTo>
                    <a:pt x="391" y="425"/>
                    <a:pt x="501" y="480"/>
                    <a:pt x="772" y="671"/>
                  </a:cubicBezTo>
                  <a:cubicBezTo>
                    <a:pt x="950" y="806"/>
                    <a:pt x="1103" y="976"/>
                    <a:pt x="1230" y="1163"/>
                  </a:cubicBezTo>
                  <a:cubicBezTo>
                    <a:pt x="874" y="827"/>
                    <a:pt x="336" y="654"/>
                    <a:pt x="286" y="654"/>
                  </a:cubicBezTo>
                  <a:cubicBezTo>
                    <a:pt x="286" y="654"/>
                    <a:pt x="285" y="654"/>
                    <a:pt x="285" y="654"/>
                  </a:cubicBezTo>
                  <a:cubicBezTo>
                    <a:pt x="535" y="815"/>
                    <a:pt x="768" y="1002"/>
                    <a:pt x="972" y="1222"/>
                  </a:cubicBezTo>
                  <a:cubicBezTo>
                    <a:pt x="938" y="1228"/>
                    <a:pt x="901" y="1231"/>
                    <a:pt x="863" y="1231"/>
                  </a:cubicBezTo>
                  <a:cubicBezTo>
                    <a:pt x="596" y="1231"/>
                    <a:pt x="248" y="1099"/>
                    <a:pt x="115" y="976"/>
                  </a:cubicBezTo>
                  <a:lnTo>
                    <a:pt x="115" y="976"/>
                  </a:lnTo>
                  <a:cubicBezTo>
                    <a:pt x="503" y="1376"/>
                    <a:pt x="1063" y="1556"/>
                    <a:pt x="1447" y="1556"/>
                  </a:cubicBezTo>
                  <a:cubicBezTo>
                    <a:pt x="1504" y="1556"/>
                    <a:pt x="1556" y="1552"/>
                    <a:pt x="1604" y="1544"/>
                  </a:cubicBezTo>
                  <a:cubicBezTo>
                    <a:pt x="1604" y="1544"/>
                    <a:pt x="1705" y="323"/>
                    <a:pt x="993" y="35"/>
                  </a:cubicBezTo>
                  <a:lnTo>
                    <a:pt x="993" y="35"/>
                  </a:lnTo>
                  <a:cubicBezTo>
                    <a:pt x="1192" y="247"/>
                    <a:pt x="1311" y="679"/>
                    <a:pt x="1324" y="828"/>
                  </a:cubicBezTo>
                  <a:cubicBezTo>
                    <a:pt x="955" y="323"/>
                    <a:pt x="475" y="3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38"/>
            <p:cNvSpPr/>
            <p:nvPr/>
          </p:nvSpPr>
          <p:spPr>
            <a:xfrm>
              <a:off x="772850" y="2859825"/>
              <a:ext cx="63850" cy="46375"/>
            </a:xfrm>
            <a:custGeom>
              <a:avLst/>
              <a:gdLst/>
              <a:ahLst/>
              <a:cxnLst/>
              <a:rect l="l" t="t" r="r" b="b"/>
              <a:pathLst>
                <a:path w="2554" h="1855" extrusionOk="0">
                  <a:moveTo>
                    <a:pt x="1550" y="1"/>
                  </a:moveTo>
                  <a:cubicBezTo>
                    <a:pt x="1300" y="1"/>
                    <a:pt x="1040" y="67"/>
                    <a:pt x="819" y="263"/>
                  </a:cubicBezTo>
                  <a:cubicBezTo>
                    <a:pt x="136" y="861"/>
                    <a:pt x="387" y="1527"/>
                    <a:pt x="1" y="1735"/>
                  </a:cubicBezTo>
                  <a:cubicBezTo>
                    <a:pt x="401" y="1807"/>
                    <a:pt x="727" y="1855"/>
                    <a:pt x="1009" y="1855"/>
                  </a:cubicBezTo>
                  <a:cubicBezTo>
                    <a:pt x="1408" y="1855"/>
                    <a:pt x="1720" y="1759"/>
                    <a:pt x="2028" y="1498"/>
                  </a:cubicBezTo>
                  <a:cubicBezTo>
                    <a:pt x="2554" y="1056"/>
                    <a:pt x="2541" y="284"/>
                    <a:pt x="2541" y="284"/>
                  </a:cubicBezTo>
                  <a:cubicBezTo>
                    <a:pt x="2541" y="284"/>
                    <a:pt x="2067" y="1"/>
                    <a:pt x="1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38"/>
            <p:cNvSpPr/>
            <p:nvPr/>
          </p:nvSpPr>
          <p:spPr>
            <a:xfrm>
              <a:off x="788750" y="2863675"/>
              <a:ext cx="47650" cy="35625"/>
            </a:xfrm>
            <a:custGeom>
              <a:avLst/>
              <a:gdLst/>
              <a:ahLst/>
              <a:cxnLst/>
              <a:rect l="l" t="t" r="r" b="b"/>
              <a:pathLst>
                <a:path w="1906" h="1425" extrusionOk="0">
                  <a:moveTo>
                    <a:pt x="1125" y="0"/>
                  </a:moveTo>
                  <a:cubicBezTo>
                    <a:pt x="816" y="0"/>
                    <a:pt x="489" y="75"/>
                    <a:pt x="289" y="338"/>
                  </a:cubicBezTo>
                  <a:cubicBezTo>
                    <a:pt x="471" y="238"/>
                    <a:pt x="753" y="207"/>
                    <a:pt x="952" y="207"/>
                  </a:cubicBezTo>
                  <a:cubicBezTo>
                    <a:pt x="1031" y="207"/>
                    <a:pt x="1097" y="212"/>
                    <a:pt x="1138" y="220"/>
                  </a:cubicBezTo>
                  <a:cubicBezTo>
                    <a:pt x="561" y="453"/>
                    <a:pt x="467" y="919"/>
                    <a:pt x="1" y="1293"/>
                  </a:cubicBezTo>
                  <a:cubicBezTo>
                    <a:pt x="510" y="1021"/>
                    <a:pt x="590" y="924"/>
                    <a:pt x="845" y="716"/>
                  </a:cubicBezTo>
                  <a:cubicBezTo>
                    <a:pt x="1027" y="576"/>
                    <a:pt x="1227" y="470"/>
                    <a:pt x="1443" y="398"/>
                  </a:cubicBezTo>
                  <a:lnTo>
                    <a:pt x="1443" y="398"/>
                  </a:lnTo>
                  <a:cubicBezTo>
                    <a:pt x="1019" y="656"/>
                    <a:pt x="713" y="1140"/>
                    <a:pt x="709" y="1182"/>
                  </a:cubicBezTo>
                  <a:cubicBezTo>
                    <a:pt x="925" y="979"/>
                    <a:pt x="1167" y="801"/>
                    <a:pt x="1430" y="656"/>
                  </a:cubicBezTo>
                  <a:lnTo>
                    <a:pt x="1430" y="656"/>
                  </a:lnTo>
                  <a:cubicBezTo>
                    <a:pt x="1409" y="932"/>
                    <a:pt x="1150" y="1314"/>
                    <a:pt x="976" y="1424"/>
                  </a:cubicBezTo>
                  <a:cubicBezTo>
                    <a:pt x="1532" y="1114"/>
                    <a:pt x="1867" y="508"/>
                    <a:pt x="1905" y="130"/>
                  </a:cubicBezTo>
                  <a:cubicBezTo>
                    <a:pt x="1905" y="130"/>
                    <a:pt x="1532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38"/>
            <p:cNvSpPr/>
            <p:nvPr/>
          </p:nvSpPr>
          <p:spPr>
            <a:xfrm>
              <a:off x="821850" y="2855275"/>
              <a:ext cx="32350" cy="24775"/>
            </a:xfrm>
            <a:custGeom>
              <a:avLst/>
              <a:gdLst/>
              <a:ahLst/>
              <a:cxnLst/>
              <a:rect l="l" t="t" r="r" b="b"/>
              <a:pathLst>
                <a:path w="1294" h="991" extrusionOk="0">
                  <a:moveTo>
                    <a:pt x="644" y="1"/>
                  </a:moveTo>
                  <a:cubicBezTo>
                    <a:pt x="491" y="1"/>
                    <a:pt x="341" y="71"/>
                    <a:pt x="246" y="204"/>
                  </a:cubicBezTo>
                  <a:cubicBezTo>
                    <a:pt x="1" y="536"/>
                    <a:pt x="247" y="991"/>
                    <a:pt x="636" y="991"/>
                  </a:cubicBezTo>
                  <a:cubicBezTo>
                    <a:pt x="664" y="991"/>
                    <a:pt x="692" y="989"/>
                    <a:pt x="721" y="984"/>
                  </a:cubicBezTo>
                  <a:cubicBezTo>
                    <a:pt x="1158" y="916"/>
                    <a:pt x="1294" y="352"/>
                    <a:pt x="933" y="93"/>
                  </a:cubicBezTo>
                  <a:cubicBezTo>
                    <a:pt x="846" y="31"/>
                    <a:pt x="74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38"/>
            <p:cNvSpPr/>
            <p:nvPr/>
          </p:nvSpPr>
          <p:spPr>
            <a:xfrm>
              <a:off x="838075" y="2839775"/>
              <a:ext cx="6050" cy="19650"/>
            </a:xfrm>
            <a:custGeom>
              <a:avLst/>
              <a:gdLst/>
              <a:ahLst/>
              <a:cxnLst/>
              <a:rect l="l" t="t" r="r" b="b"/>
              <a:pathLst>
                <a:path w="242" h="786" extrusionOk="0">
                  <a:moveTo>
                    <a:pt x="225" y="1"/>
                  </a:moveTo>
                  <a:cubicBezTo>
                    <a:pt x="59" y="179"/>
                    <a:pt x="0" y="760"/>
                    <a:pt x="0" y="785"/>
                  </a:cubicBezTo>
                  <a:lnTo>
                    <a:pt x="30" y="785"/>
                  </a:lnTo>
                  <a:cubicBezTo>
                    <a:pt x="30" y="777"/>
                    <a:pt x="85" y="187"/>
                    <a:pt x="242" y="18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38"/>
            <p:cNvSpPr/>
            <p:nvPr/>
          </p:nvSpPr>
          <p:spPr>
            <a:xfrm>
              <a:off x="841775" y="2847625"/>
              <a:ext cx="13375" cy="12225"/>
            </a:xfrm>
            <a:custGeom>
              <a:avLst/>
              <a:gdLst/>
              <a:ahLst/>
              <a:cxnLst/>
              <a:rect l="l" t="t" r="r" b="b"/>
              <a:pathLst>
                <a:path w="535" h="489" extrusionOk="0">
                  <a:moveTo>
                    <a:pt x="526" y="1"/>
                  </a:moveTo>
                  <a:cubicBezTo>
                    <a:pt x="280" y="56"/>
                    <a:pt x="13" y="454"/>
                    <a:pt x="1" y="471"/>
                  </a:cubicBezTo>
                  <a:lnTo>
                    <a:pt x="22" y="488"/>
                  </a:lnTo>
                  <a:cubicBezTo>
                    <a:pt x="26" y="484"/>
                    <a:pt x="297" y="77"/>
                    <a:pt x="535" y="26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38"/>
            <p:cNvSpPr/>
            <p:nvPr/>
          </p:nvSpPr>
          <p:spPr>
            <a:xfrm>
              <a:off x="845275" y="2859500"/>
              <a:ext cx="15200" cy="3850"/>
            </a:xfrm>
            <a:custGeom>
              <a:avLst/>
              <a:gdLst/>
              <a:ahLst/>
              <a:cxnLst/>
              <a:rect l="l" t="t" r="r" b="b"/>
              <a:pathLst>
                <a:path w="608" h="154" extrusionOk="0">
                  <a:moveTo>
                    <a:pt x="511" y="0"/>
                  </a:moveTo>
                  <a:cubicBezTo>
                    <a:pt x="310" y="0"/>
                    <a:pt x="15" y="121"/>
                    <a:pt x="0" y="128"/>
                  </a:cubicBezTo>
                  <a:lnTo>
                    <a:pt x="9" y="153"/>
                  </a:lnTo>
                  <a:cubicBezTo>
                    <a:pt x="13" y="150"/>
                    <a:pt x="323" y="29"/>
                    <a:pt x="517" y="29"/>
                  </a:cubicBezTo>
                  <a:cubicBezTo>
                    <a:pt x="548" y="29"/>
                    <a:pt x="575" y="32"/>
                    <a:pt x="599" y="39"/>
                  </a:cubicBezTo>
                  <a:lnTo>
                    <a:pt x="607" y="13"/>
                  </a:lnTo>
                  <a:cubicBezTo>
                    <a:pt x="579" y="4"/>
                    <a:pt x="547" y="0"/>
                    <a:pt x="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38"/>
            <p:cNvSpPr/>
            <p:nvPr/>
          </p:nvSpPr>
          <p:spPr>
            <a:xfrm>
              <a:off x="845900" y="2868400"/>
              <a:ext cx="11175" cy="4600"/>
            </a:xfrm>
            <a:custGeom>
              <a:avLst/>
              <a:gdLst/>
              <a:ahLst/>
              <a:cxnLst/>
              <a:rect l="l" t="t" r="r" b="b"/>
              <a:pathLst>
                <a:path w="447" h="184" extrusionOk="0">
                  <a:moveTo>
                    <a:pt x="1" y="1"/>
                  </a:moveTo>
                  <a:lnTo>
                    <a:pt x="1" y="31"/>
                  </a:lnTo>
                  <a:cubicBezTo>
                    <a:pt x="5" y="31"/>
                    <a:pt x="315" y="43"/>
                    <a:pt x="429" y="183"/>
                  </a:cubicBezTo>
                  <a:lnTo>
                    <a:pt x="446" y="162"/>
                  </a:lnTo>
                  <a:cubicBezTo>
                    <a:pt x="328" y="1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38"/>
            <p:cNvSpPr/>
            <p:nvPr/>
          </p:nvSpPr>
          <p:spPr>
            <a:xfrm>
              <a:off x="843050" y="2873075"/>
              <a:ext cx="6375" cy="10950"/>
            </a:xfrm>
            <a:custGeom>
              <a:avLst/>
              <a:gdLst/>
              <a:ahLst/>
              <a:cxnLst/>
              <a:rect l="l" t="t" r="r" b="b"/>
              <a:pathLst>
                <a:path w="255" h="438" extrusionOk="0">
                  <a:moveTo>
                    <a:pt x="22" y="0"/>
                  </a:moveTo>
                  <a:lnTo>
                    <a:pt x="0" y="17"/>
                  </a:lnTo>
                  <a:cubicBezTo>
                    <a:pt x="5" y="17"/>
                    <a:pt x="225" y="268"/>
                    <a:pt x="229" y="437"/>
                  </a:cubicBezTo>
                  <a:lnTo>
                    <a:pt x="255" y="437"/>
                  </a:lnTo>
                  <a:cubicBezTo>
                    <a:pt x="251" y="259"/>
                    <a:pt x="30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38"/>
            <p:cNvSpPr/>
            <p:nvPr/>
          </p:nvSpPr>
          <p:spPr>
            <a:xfrm>
              <a:off x="835100" y="2875825"/>
              <a:ext cx="4150" cy="13175"/>
            </a:xfrm>
            <a:custGeom>
              <a:avLst/>
              <a:gdLst/>
              <a:ahLst/>
              <a:cxnLst/>
              <a:rect l="l" t="t" r="r" b="b"/>
              <a:pathLst>
                <a:path w="166" h="527" extrusionOk="0">
                  <a:moveTo>
                    <a:pt x="119" y="1"/>
                  </a:moveTo>
                  <a:lnTo>
                    <a:pt x="94" y="5"/>
                  </a:lnTo>
                  <a:cubicBezTo>
                    <a:pt x="94" y="9"/>
                    <a:pt x="136" y="200"/>
                    <a:pt x="0" y="514"/>
                  </a:cubicBezTo>
                  <a:lnTo>
                    <a:pt x="22" y="527"/>
                  </a:lnTo>
                  <a:cubicBezTo>
                    <a:pt x="166" y="204"/>
                    <a:pt x="123" y="9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38"/>
            <p:cNvSpPr/>
            <p:nvPr/>
          </p:nvSpPr>
          <p:spPr>
            <a:xfrm>
              <a:off x="822475" y="2873175"/>
              <a:ext cx="11375" cy="10625"/>
            </a:xfrm>
            <a:custGeom>
              <a:avLst/>
              <a:gdLst/>
              <a:ahLst/>
              <a:cxnLst/>
              <a:rect l="l" t="t" r="r" b="b"/>
              <a:pathLst>
                <a:path w="455" h="425" extrusionOk="0">
                  <a:moveTo>
                    <a:pt x="429" y="1"/>
                  </a:moveTo>
                  <a:cubicBezTo>
                    <a:pt x="429" y="5"/>
                    <a:pt x="340" y="268"/>
                    <a:pt x="1" y="404"/>
                  </a:cubicBezTo>
                  <a:lnTo>
                    <a:pt x="13" y="425"/>
                  </a:lnTo>
                  <a:cubicBezTo>
                    <a:pt x="361" y="289"/>
                    <a:pt x="450" y="22"/>
                    <a:pt x="454" y="9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38"/>
            <p:cNvSpPr/>
            <p:nvPr/>
          </p:nvSpPr>
          <p:spPr>
            <a:xfrm>
              <a:off x="828100" y="2844775"/>
              <a:ext cx="5000" cy="14425"/>
            </a:xfrm>
            <a:custGeom>
              <a:avLst/>
              <a:gdLst/>
              <a:ahLst/>
              <a:cxnLst/>
              <a:rect l="l" t="t" r="r" b="b"/>
              <a:pathLst>
                <a:path w="200" h="577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390"/>
                    <a:pt x="170" y="568"/>
                    <a:pt x="179" y="577"/>
                  </a:cubicBezTo>
                  <a:lnTo>
                    <a:pt x="200" y="556"/>
                  </a:lnTo>
                  <a:cubicBezTo>
                    <a:pt x="195" y="556"/>
                    <a:pt x="26" y="378"/>
                    <a:pt x="85" y="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38"/>
            <p:cNvSpPr/>
            <p:nvPr/>
          </p:nvSpPr>
          <p:spPr>
            <a:xfrm>
              <a:off x="814425" y="2853875"/>
              <a:ext cx="16025" cy="11050"/>
            </a:xfrm>
            <a:custGeom>
              <a:avLst/>
              <a:gdLst/>
              <a:ahLst/>
              <a:cxnLst/>
              <a:rect l="l" t="t" r="r" b="b"/>
              <a:pathLst>
                <a:path w="641" h="442" extrusionOk="0">
                  <a:moveTo>
                    <a:pt x="21" y="1"/>
                  </a:moveTo>
                  <a:lnTo>
                    <a:pt x="0" y="14"/>
                  </a:lnTo>
                  <a:cubicBezTo>
                    <a:pt x="200" y="374"/>
                    <a:pt x="632" y="442"/>
                    <a:pt x="636" y="442"/>
                  </a:cubicBezTo>
                  <a:lnTo>
                    <a:pt x="641" y="412"/>
                  </a:lnTo>
                  <a:cubicBezTo>
                    <a:pt x="636" y="412"/>
                    <a:pt x="217" y="34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38"/>
            <p:cNvSpPr/>
            <p:nvPr/>
          </p:nvSpPr>
          <p:spPr>
            <a:xfrm>
              <a:off x="814850" y="2869575"/>
              <a:ext cx="17300" cy="5250"/>
            </a:xfrm>
            <a:custGeom>
              <a:avLst/>
              <a:gdLst/>
              <a:ahLst/>
              <a:cxnLst/>
              <a:rect l="l" t="t" r="r" b="b"/>
              <a:pathLst>
                <a:path w="692" h="210" extrusionOk="0">
                  <a:moveTo>
                    <a:pt x="679" y="1"/>
                  </a:moveTo>
                  <a:cubicBezTo>
                    <a:pt x="675" y="1"/>
                    <a:pt x="422" y="181"/>
                    <a:pt x="130" y="181"/>
                  </a:cubicBezTo>
                  <a:cubicBezTo>
                    <a:pt x="90" y="181"/>
                    <a:pt x="49" y="178"/>
                    <a:pt x="9" y="170"/>
                  </a:cubicBezTo>
                  <a:lnTo>
                    <a:pt x="0" y="196"/>
                  </a:lnTo>
                  <a:cubicBezTo>
                    <a:pt x="26" y="200"/>
                    <a:pt x="47" y="208"/>
                    <a:pt x="68" y="208"/>
                  </a:cubicBezTo>
                  <a:cubicBezTo>
                    <a:pt x="84" y="209"/>
                    <a:pt x="100" y="210"/>
                    <a:pt x="115" y="210"/>
                  </a:cubicBezTo>
                  <a:cubicBezTo>
                    <a:pt x="423" y="210"/>
                    <a:pt x="692" y="22"/>
                    <a:pt x="692" y="22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38"/>
            <p:cNvSpPr/>
            <p:nvPr/>
          </p:nvSpPr>
          <p:spPr>
            <a:xfrm>
              <a:off x="840350" y="2836375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1"/>
                  </a:moveTo>
                  <a:cubicBezTo>
                    <a:pt x="58" y="1"/>
                    <a:pt x="0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38"/>
            <p:cNvSpPr/>
            <p:nvPr/>
          </p:nvSpPr>
          <p:spPr>
            <a:xfrm>
              <a:off x="851275" y="2844425"/>
              <a:ext cx="6950" cy="5875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57" y="1"/>
                  </a:moveTo>
                  <a:cubicBezTo>
                    <a:pt x="57" y="1"/>
                    <a:pt x="0" y="114"/>
                    <a:pt x="66" y="192"/>
                  </a:cubicBezTo>
                  <a:cubicBezTo>
                    <a:pt x="90" y="221"/>
                    <a:pt x="123" y="234"/>
                    <a:pt x="155" y="234"/>
                  </a:cubicBezTo>
                  <a:cubicBezTo>
                    <a:pt x="212" y="234"/>
                    <a:pt x="268" y="192"/>
                    <a:pt x="274" y="124"/>
                  </a:cubicBezTo>
                  <a:cubicBezTo>
                    <a:pt x="278" y="61"/>
                    <a:pt x="231" y="6"/>
                    <a:pt x="168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38"/>
            <p:cNvSpPr/>
            <p:nvPr/>
          </p:nvSpPr>
          <p:spPr>
            <a:xfrm>
              <a:off x="857550" y="2857350"/>
              <a:ext cx="6825" cy="5875"/>
            </a:xfrm>
            <a:custGeom>
              <a:avLst/>
              <a:gdLst/>
              <a:ahLst/>
              <a:cxnLst/>
              <a:rect l="l" t="t" r="r" b="b"/>
              <a:pathLst>
                <a:path w="273" h="235" extrusionOk="0">
                  <a:moveTo>
                    <a:pt x="148" y="1"/>
                  </a:moveTo>
                  <a:cubicBezTo>
                    <a:pt x="51" y="1"/>
                    <a:pt x="1" y="116"/>
                    <a:pt x="65" y="193"/>
                  </a:cubicBezTo>
                  <a:cubicBezTo>
                    <a:pt x="88" y="222"/>
                    <a:pt x="119" y="235"/>
                    <a:pt x="151" y="235"/>
                  </a:cubicBezTo>
                  <a:cubicBezTo>
                    <a:pt x="207" y="235"/>
                    <a:pt x="263" y="193"/>
                    <a:pt x="269" y="125"/>
                  </a:cubicBezTo>
                  <a:cubicBezTo>
                    <a:pt x="273" y="61"/>
                    <a:pt x="226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38"/>
            <p:cNvSpPr/>
            <p:nvPr/>
          </p:nvSpPr>
          <p:spPr>
            <a:xfrm>
              <a:off x="854275" y="2871250"/>
              <a:ext cx="6825" cy="5800"/>
            </a:xfrm>
            <a:custGeom>
              <a:avLst/>
              <a:gdLst/>
              <a:ahLst/>
              <a:cxnLst/>
              <a:rect l="l" t="t" r="r" b="b"/>
              <a:pathLst>
                <a:path w="273" h="232" extrusionOk="0">
                  <a:moveTo>
                    <a:pt x="147" y="0"/>
                  </a:moveTo>
                  <a:cubicBezTo>
                    <a:pt x="51" y="0"/>
                    <a:pt x="0" y="116"/>
                    <a:pt x="65" y="192"/>
                  </a:cubicBezTo>
                  <a:cubicBezTo>
                    <a:pt x="87" y="219"/>
                    <a:pt x="118" y="231"/>
                    <a:pt x="149" y="231"/>
                  </a:cubicBezTo>
                  <a:cubicBezTo>
                    <a:pt x="206" y="231"/>
                    <a:pt x="263" y="190"/>
                    <a:pt x="268" y="124"/>
                  </a:cubicBezTo>
                  <a:cubicBezTo>
                    <a:pt x="272" y="61"/>
                    <a:pt x="226" y="6"/>
                    <a:pt x="162" y="1"/>
                  </a:cubicBezTo>
                  <a:cubicBezTo>
                    <a:pt x="157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38"/>
            <p:cNvSpPr/>
            <p:nvPr/>
          </p:nvSpPr>
          <p:spPr>
            <a:xfrm>
              <a:off x="845575" y="2882375"/>
              <a:ext cx="6825" cy="5825"/>
            </a:xfrm>
            <a:custGeom>
              <a:avLst/>
              <a:gdLst/>
              <a:ahLst/>
              <a:cxnLst/>
              <a:rect l="l" t="t" r="r" b="b"/>
              <a:pathLst>
                <a:path w="273" h="233" extrusionOk="0">
                  <a:moveTo>
                    <a:pt x="148" y="1"/>
                  </a:moveTo>
                  <a:cubicBezTo>
                    <a:pt x="55" y="1"/>
                    <a:pt x="0" y="116"/>
                    <a:pt x="65" y="193"/>
                  </a:cubicBezTo>
                  <a:cubicBezTo>
                    <a:pt x="89" y="220"/>
                    <a:pt x="121" y="233"/>
                    <a:pt x="153" y="233"/>
                  </a:cubicBezTo>
                  <a:cubicBezTo>
                    <a:pt x="209" y="233"/>
                    <a:pt x="263" y="193"/>
                    <a:pt x="268" y="125"/>
                  </a:cubicBezTo>
                  <a:cubicBezTo>
                    <a:pt x="273" y="61"/>
                    <a:pt x="226" y="6"/>
                    <a:pt x="162" y="2"/>
                  </a:cubicBezTo>
                  <a:cubicBezTo>
                    <a:pt x="157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38"/>
            <p:cNvSpPr/>
            <p:nvPr/>
          </p:nvSpPr>
          <p:spPr>
            <a:xfrm>
              <a:off x="831125" y="2887050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3" y="1"/>
                  </a:moveTo>
                  <a:cubicBezTo>
                    <a:pt x="54" y="1"/>
                    <a:pt x="0" y="118"/>
                    <a:pt x="62" y="192"/>
                  </a:cubicBezTo>
                  <a:cubicBezTo>
                    <a:pt x="86" y="221"/>
                    <a:pt x="119" y="234"/>
                    <a:pt x="151" y="234"/>
                  </a:cubicBezTo>
                  <a:cubicBezTo>
                    <a:pt x="209" y="234"/>
                    <a:pt x="264" y="194"/>
                    <a:pt x="270" y="129"/>
                  </a:cubicBezTo>
                  <a:cubicBezTo>
                    <a:pt x="274" y="65"/>
                    <a:pt x="227" y="10"/>
                    <a:pt x="164" y="1"/>
                  </a:cubicBezTo>
                  <a:cubicBezTo>
                    <a:pt x="160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38"/>
            <p:cNvSpPr/>
            <p:nvPr/>
          </p:nvSpPr>
          <p:spPr>
            <a:xfrm>
              <a:off x="817675" y="2881425"/>
              <a:ext cx="6850" cy="587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48" y="1"/>
                  </a:moveTo>
                  <a:cubicBezTo>
                    <a:pt x="55" y="1"/>
                    <a:pt x="1" y="116"/>
                    <a:pt x="65" y="192"/>
                  </a:cubicBezTo>
                  <a:cubicBezTo>
                    <a:pt x="90" y="221"/>
                    <a:pt x="122" y="234"/>
                    <a:pt x="153" y="234"/>
                  </a:cubicBezTo>
                  <a:cubicBezTo>
                    <a:pt x="209" y="234"/>
                    <a:pt x="263" y="193"/>
                    <a:pt x="269" y="125"/>
                  </a:cubicBezTo>
                  <a:cubicBezTo>
                    <a:pt x="273" y="61"/>
                    <a:pt x="227" y="6"/>
                    <a:pt x="163" y="2"/>
                  </a:cubicBezTo>
                  <a:cubicBezTo>
                    <a:pt x="158" y="1"/>
                    <a:pt x="153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38"/>
            <p:cNvSpPr/>
            <p:nvPr/>
          </p:nvSpPr>
          <p:spPr>
            <a:xfrm>
              <a:off x="809925" y="2871050"/>
              <a:ext cx="6950" cy="5900"/>
            </a:xfrm>
            <a:custGeom>
              <a:avLst/>
              <a:gdLst/>
              <a:ahLst/>
              <a:cxnLst/>
              <a:rect l="l" t="t" r="r" b="b"/>
              <a:pathLst>
                <a:path w="278" h="236" extrusionOk="0">
                  <a:moveTo>
                    <a:pt x="157" y="0"/>
                  </a:moveTo>
                  <a:cubicBezTo>
                    <a:pt x="57" y="0"/>
                    <a:pt x="0" y="118"/>
                    <a:pt x="66" y="196"/>
                  </a:cubicBezTo>
                  <a:cubicBezTo>
                    <a:pt x="90" y="223"/>
                    <a:pt x="121" y="235"/>
                    <a:pt x="153" y="235"/>
                  </a:cubicBezTo>
                  <a:cubicBezTo>
                    <a:pt x="211" y="235"/>
                    <a:pt x="268" y="194"/>
                    <a:pt x="274" y="128"/>
                  </a:cubicBezTo>
                  <a:cubicBezTo>
                    <a:pt x="278" y="65"/>
                    <a:pt x="231" y="9"/>
                    <a:pt x="167" y="1"/>
                  </a:cubicBezTo>
                  <a:cubicBezTo>
                    <a:pt x="164" y="1"/>
                    <a:pt x="161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38"/>
            <p:cNvSpPr/>
            <p:nvPr/>
          </p:nvSpPr>
          <p:spPr>
            <a:xfrm>
              <a:off x="809700" y="2850475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4" y="1"/>
                  </a:moveTo>
                  <a:cubicBezTo>
                    <a:pt x="58" y="1"/>
                    <a:pt x="1" y="114"/>
                    <a:pt x="66" y="192"/>
                  </a:cubicBezTo>
                  <a:cubicBezTo>
                    <a:pt x="91" y="221"/>
                    <a:pt x="123" y="234"/>
                    <a:pt x="155" y="234"/>
                  </a:cubicBezTo>
                  <a:cubicBezTo>
                    <a:pt x="212" y="234"/>
                    <a:pt x="267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38"/>
            <p:cNvSpPr/>
            <p:nvPr/>
          </p:nvSpPr>
          <p:spPr>
            <a:xfrm>
              <a:off x="826350" y="2841150"/>
              <a:ext cx="6850" cy="5850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3" y="0"/>
                  </a:moveTo>
                  <a:cubicBezTo>
                    <a:pt x="58" y="0"/>
                    <a:pt x="1" y="114"/>
                    <a:pt x="66" y="192"/>
                  </a:cubicBezTo>
                  <a:cubicBezTo>
                    <a:pt x="90" y="221"/>
                    <a:pt x="122" y="234"/>
                    <a:pt x="154" y="234"/>
                  </a:cubicBezTo>
                  <a:cubicBezTo>
                    <a:pt x="210" y="234"/>
                    <a:pt x="264" y="192"/>
                    <a:pt x="270" y="124"/>
                  </a:cubicBezTo>
                  <a:cubicBezTo>
                    <a:pt x="274" y="60"/>
                    <a:pt x="227" y="5"/>
                    <a:pt x="164" y="1"/>
                  </a:cubicBezTo>
                  <a:cubicBezTo>
                    <a:pt x="160" y="1"/>
                    <a:pt x="157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38"/>
            <p:cNvSpPr/>
            <p:nvPr/>
          </p:nvSpPr>
          <p:spPr>
            <a:xfrm>
              <a:off x="469700" y="2809450"/>
              <a:ext cx="31925" cy="51350"/>
            </a:xfrm>
            <a:custGeom>
              <a:avLst/>
              <a:gdLst/>
              <a:ahLst/>
              <a:cxnLst/>
              <a:rect l="l" t="t" r="r" b="b"/>
              <a:pathLst>
                <a:path w="1277" h="2054" extrusionOk="0">
                  <a:moveTo>
                    <a:pt x="399" y="1"/>
                  </a:moveTo>
                  <a:lnTo>
                    <a:pt x="399" y="1"/>
                  </a:lnTo>
                  <a:cubicBezTo>
                    <a:pt x="475" y="306"/>
                    <a:pt x="0" y="501"/>
                    <a:pt x="9" y="1150"/>
                  </a:cubicBezTo>
                  <a:cubicBezTo>
                    <a:pt x="22" y="1799"/>
                    <a:pt x="857" y="2053"/>
                    <a:pt x="857" y="2053"/>
                  </a:cubicBezTo>
                  <a:cubicBezTo>
                    <a:pt x="857" y="2053"/>
                    <a:pt x="1277" y="1689"/>
                    <a:pt x="1256" y="1192"/>
                  </a:cubicBezTo>
                  <a:cubicBezTo>
                    <a:pt x="1235" y="700"/>
                    <a:pt x="959" y="429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38"/>
            <p:cNvSpPr/>
            <p:nvPr/>
          </p:nvSpPr>
          <p:spPr>
            <a:xfrm>
              <a:off x="471700" y="2821425"/>
              <a:ext cx="28025" cy="39375"/>
            </a:xfrm>
            <a:custGeom>
              <a:avLst/>
              <a:gdLst/>
              <a:ahLst/>
              <a:cxnLst/>
              <a:rect l="l" t="t" r="r" b="b"/>
              <a:pathLst>
                <a:path w="1121" h="1575" extrusionOk="0">
                  <a:moveTo>
                    <a:pt x="472" y="1"/>
                  </a:moveTo>
                  <a:lnTo>
                    <a:pt x="472" y="1"/>
                  </a:lnTo>
                  <a:cubicBezTo>
                    <a:pt x="501" y="425"/>
                    <a:pt x="298" y="705"/>
                    <a:pt x="455" y="1125"/>
                  </a:cubicBezTo>
                  <a:cubicBezTo>
                    <a:pt x="370" y="1061"/>
                    <a:pt x="154" y="820"/>
                    <a:pt x="107" y="616"/>
                  </a:cubicBezTo>
                  <a:lnTo>
                    <a:pt x="107" y="616"/>
                  </a:lnTo>
                  <a:cubicBezTo>
                    <a:pt x="1" y="1155"/>
                    <a:pt x="777" y="1574"/>
                    <a:pt x="777" y="1574"/>
                  </a:cubicBezTo>
                  <a:cubicBezTo>
                    <a:pt x="959" y="1367"/>
                    <a:pt x="1121" y="900"/>
                    <a:pt x="1015" y="455"/>
                  </a:cubicBezTo>
                  <a:lnTo>
                    <a:pt x="1015" y="455"/>
                  </a:lnTo>
                  <a:cubicBezTo>
                    <a:pt x="1040" y="599"/>
                    <a:pt x="964" y="921"/>
                    <a:pt x="828" y="1066"/>
                  </a:cubicBezTo>
                  <a:cubicBezTo>
                    <a:pt x="777" y="858"/>
                    <a:pt x="756" y="641"/>
                    <a:pt x="756" y="429"/>
                  </a:cubicBezTo>
                  <a:cubicBezTo>
                    <a:pt x="675" y="675"/>
                    <a:pt x="654" y="943"/>
                    <a:pt x="696" y="1197"/>
                  </a:cubicBezTo>
                  <a:cubicBezTo>
                    <a:pt x="629" y="1049"/>
                    <a:pt x="590" y="892"/>
                    <a:pt x="578" y="730"/>
                  </a:cubicBezTo>
                  <a:cubicBezTo>
                    <a:pt x="578" y="480"/>
                    <a:pt x="540" y="238"/>
                    <a:pt x="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38"/>
            <p:cNvSpPr/>
            <p:nvPr/>
          </p:nvSpPr>
          <p:spPr>
            <a:xfrm>
              <a:off x="490375" y="2829800"/>
              <a:ext cx="44875" cy="34275"/>
            </a:xfrm>
            <a:custGeom>
              <a:avLst/>
              <a:gdLst/>
              <a:ahLst/>
              <a:cxnLst/>
              <a:rect l="l" t="t" r="r" b="b"/>
              <a:pathLst>
                <a:path w="1795" h="1371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736" y="47"/>
                    <a:pt x="1670" y="63"/>
                    <a:pt x="1596" y="63"/>
                  </a:cubicBezTo>
                  <a:cubicBezTo>
                    <a:pt x="1457" y="63"/>
                    <a:pt x="1289" y="9"/>
                    <a:pt x="1082" y="9"/>
                  </a:cubicBezTo>
                  <a:cubicBezTo>
                    <a:pt x="937" y="9"/>
                    <a:pt x="774" y="35"/>
                    <a:pt x="590" y="124"/>
                  </a:cubicBezTo>
                  <a:cubicBezTo>
                    <a:pt x="0" y="404"/>
                    <a:pt x="115" y="1269"/>
                    <a:pt x="115" y="1269"/>
                  </a:cubicBezTo>
                  <a:cubicBezTo>
                    <a:pt x="115" y="1269"/>
                    <a:pt x="342" y="1370"/>
                    <a:pt x="626" y="1370"/>
                  </a:cubicBezTo>
                  <a:cubicBezTo>
                    <a:pt x="765" y="1370"/>
                    <a:pt x="918" y="1346"/>
                    <a:pt x="1065" y="1273"/>
                  </a:cubicBezTo>
                  <a:cubicBezTo>
                    <a:pt x="1506" y="1053"/>
                    <a:pt x="1638" y="688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38"/>
            <p:cNvSpPr/>
            <p:nvPr/>
          </p:nvSpPr>
          <p:spPr>
            <a:xfrm>
              <a:off x="493225" y="2836375"/>
              <a:ext cx="32700" cy="26050"/>
            </a:xfrm>
            <a:custGeom>
              <a:avLst/>
              <a:gdLst/>
              <a:ahLst/>
              <a:cxnLst/>
              <a:rect l="l" t="t" r="r" b="b"/>
              <a:pathLst>
                <a:path w="1308" h="1042" extrusionOk="0">
                  <a:moveTo>
                    <a:pt x="595" y="1"/>
                  </a:moveTo>
                  <a:lnTo>
                    <a:pt x="595" y="1"/>
                  </a:lnTo>
                  <a:cubicBezTo>
                    <a:pt x="60" y="128"/>
                    <a:pt x="1" y="1006"/>
                    <a:pt x="1" y="1006"/>
                  </a:cubicBezTo>
                  <a:cubicBezTo>
                    <a:pt x="75" y="1029"/>
                    <a:pt x="168" y="1042"/>
                    <a:pt x="271" y="1042"/>
                  </a:cubicBezTo>
                  <a:cubicBezTo>
                    <a:pt x="532" y="1042"/>
                    <a:pt x="859" y="961"/>
                    <a:pt x="1121" y="760"/>
                  </a:cubicBezTo>
                  <a:lnTo>
                    <a:pt x="1121" y="760"/>
                  </a:lnTo>
                  <a:cubicBezTo>
                    <a:pt x="1032" y="821"/>
                    <a:pt x="841" y="869"/>
                    <a:pt x="669" y="869"/>
                  </a:cubicBezTo>
                  <a:cubicBezTo>
                    <a:pt x="602" y="869"/>
                    <a:pt x="538" y="862"/>
                    <a:pt x="484" y="845"/>
                  </a:cubicBezTo>
                  <a:cubicBezTo>
                    <a:pt x="654" y="709"/>
                    <a:pt x="841" y="599"/>
                    <a:pt x="1036" y="514"/>
                  </a:cubicBezTo>
                  <a:lnTo>
                    <a:pt x="1036" y="514"/>
                  </a:lnTo>
                  <a:cubicBezTo>
                    <a:pt x="777" y="544"/>
                    <a:pt x="527" y="633"/>
                    <a:pt x="311" y="781"/>
                  </a:cubicBezTo>
                  <a:cubicBezTo>
                    <a:pt x="417" y="658"/>
                    <a:pt x="548" y="557"/>
                    <a:pt x="688" y="476"/>
                  </a:cubicBezTo>
                  <a:cubicBezTo>
                    <a:pt x="913" y="374"/>
                    <a:pt x="1121" y="243"/>
                    <a:pt x="1307" y="82"/>
                  </a:cubicBezTo>
                  <a:lnTo>
                    <a:pt x="1307" y="82"/>
                  </a:lnTo>
                  <a:cubicBezTo>
                    <a:pt x="934" y="281"/>
                    <a:pt x="595" y="213"/>
                    <a:pt x="277" y="531"/>
                  </a:cubicBezTo>
                  <a:cubicBezTo>
                    <a:pt x="302" y="425"/>
                    <a:pt x="434" y="128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38"/>
            <p:cNvSpPr/>
            <p:nvPr/>
          </p:nvSpPr>
          <p:spPr>
            <a:xfrm>
              <a:off x="491425" y="2858925"/>
              <a:ext cx="43725" cy="35400"/>
            </a:xfrm>
            <a:custGeom>
              <a:avLst/>
              <a:gdLst/>
              <a:ahLst/>
              <a:cxnLst/>
              <a:rect l="l" t="t" r="r" b="b"/>
              <a:pathLst>
                <a:path w="1749" h="1416" extrusionOk="0">
                  <a:moveTo>
                    <a:pt x="662" y="0"/>
                  </a:moveTo>
                  <a:cubicBezTo>
                    <a:pt x="357" y="0"/>
                    <a:pt x="94" y="108"/>
                    <a:pt x="94" y="108"/>
                  </a:cubicBezTo>
                  <a:cubicBezTo>
                    <a:pt x="94" y="108"/>
                    <a:pt x="1" y="656"/>
                    <a:pt x="327" y="1029"/>
                  </a:cubicBezTo>
                  <a:cubicBezTo>
                    <a:pt x="608" y="1346"/>
                    <a:pt x="932" y="1415"/>
                    <a:pt x="1466" y="1415"/>
                  </a:cubicBezTo>
                  <a:cubicBezTo>
                    <a:pt x="1554" y="1415"/>
                    <a:pt x="1648" y="1414"/>
                    <a:pt x="1748" y="1411"/>
                  </a:cubicBezTo>
                  <a:cubicBezTo>
                    <a:pt x="1494" y="1224"/>
                    <a:pt x="1744" y="774"/>
                    <a:pt x="1324" y="274"/>
                  </a:cubicBezTo>
                  <a:cubicBezTo>
                    <a:pt x="1142" y="61"/>
                    <a:pt x="89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38"/>
            <p:cNvSpPr/>
            <p:nvPr/>
          </p:nvSpPr>
          <p:spPr>
            <a:xfrm>
              <a:off x="493450" y="2860950"/>
              <a:ext cx="30975" cy="26350"/>
            </a:xfrm>
            <a:custGeom>
              <a:avLst/>
              <a:gdLst/>
              <a:ahLst/>
              <a:cxnLst/>
              <a:rect l="l" t="t" r="r" b="b"/>
              <a:pathLst>
                <a:path w="1239" h="1054" extrusionOk="0">
                  <a:moveTo>
                    <a:pt x="343" y="0"/>
                  </a:moveTo>
                  <a:cubicBezTo>
                    <a:pt x="156" y="0"/>
                    <a:pt x="13" y="27"/>
                    <a:pt x="13" y="27"/>
                  </a:cubicBezTo>
                  <a:cubicBezTo>
                    <a:pt x="0" y="299"/>
                    <a:pt x="174" y="765"/>
                    <a:pt x="535" y="1045"/>
                  </a:cubicBezTo>
                  <a:cubicBezTo>
                    <a:pt x="420" y="948"/>
                    <a:pt x="280" y="651"/>
                    <a:pt x="293" y="452"/>
                  </a:cubicBezTo>
                  <a:lnTo>
                    <a:pt x="293" y="452"/>
                  </a:lnTo>
                  <a:cubicBezTo>
                    <a:pt x="463" y="583"/>
                    <a:pt x="615" y="731"/>
                    <a:pt x="751" y="901"/>
                  </a:cubicBezTo>
                  <a:cubicBezTo>
                    <a:pt x="658" y="659"/>
                    <a:pt x="505" y="439"/>
                    <a:pt x="310" y="265"/>
                  </a:cubicBezTo>
                  <a:lnTo>
                    <a:pt x="310" y="265"/>
                  </a:lnTo>
                  <a:cubicBezTo>
                    <a:pt x="458" y="341"/>
                    <a:pt x="590" y="439"/>
                    <a:pt x="700" y="558"/>
                  </a:cubicBezTo>
                  <a:cubicBezTo>
                    <a:pt x="857" y="748"/>
                    <a:pt x="1040" y="914"/>
                    <a:pt x="1239" y="1054"/>
                  </a:cubicBezTo>
                  <a:cubicBezTo>
                    <a:pt x="950" y="744"/>
                    <a:pt x="934" y="396"/>
                    <a:pt x="548" y="172"/>
                  </a:cubicBezTo>
                  <a:cubicBezTo>
                    <a:pt x="551" y="171"/>
                    <a:pt x="555" y="171"/>
                    <a:pt x="560" y="171"/>
                  </a:cubicBezTo>
                  <a:cubicBezTo>
                    <a:pt x="676" y="171"/>
                    <a:pt x="978" y="227"/>
                    <a:pt x="1137" y="346"/>
                  </a:cubicBezTo>
                  <a:cubicBezTo>
                    <a:pt x="983" y="58"/>
                    <a:pt x="616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38"/>
            <p:cNvSpPr/>
            <p:nvPr/>
          </p:nvSpPr>
          <p:spPr>
            <a:xfrm>
              <a:off x="439150" y="2846050"/>
              <a:ext cx="52625" cy="31125"/>
            </a:xfrm>
            <a:custGeom>
              <a:avLst/>
              <a:gdLst/>
              <a:ahLst/>
              <a:cxnLst/>
              <a:rect l="l" t="t" r="r" b="b"/>
              <a:pathLst>
                <a:path w="2105" h="1245" extrusionOk="0">
                  <a:moveTo>
                    <a:pt x="1186" y="1"/>
                  </a:moveTo>
                  <a:cubicBezTo>
                    <a:pt x="1130" y="1"/>
                    <a:pt x="1073" y="7"/>
                    <a:pt x="1014" y="21"/>
                  </a:cubicBezTo>
                  <a:cubicBezTo>
                    <a:pt x="378" y="174"/>
                    <a:pt x="319" y="683"/>
                    <a:pt x="1" y="687"/>
                  </a:cubicBezTo>
                  <a:cubicBezTo>
                    <a:pt x="459" y="1044"/>
                    <a:pt x="764" y="1245"/>
                    <a:pt x="1129" y="1245"/>
                  </a:cubicBezTo>
                  <a:cubicBezTo>
                    <a:pt x="1206" y="1245"/>
                    <a:pt x="1286" y="1236"/>
                    <a:pt x="1371" y="1217"/>
                  </a:cubicBezTo>
                  <a:cubicBezTo>
                    <a:pt x="1854" y="1111"/>
                    <a:pt x="2105" y="615"/>
                    <a:pt x="2105" y="615"/>
                  </a:cubicBezTo>
                  <a:cubicBezTo>
                    <a:pt x="2105" y="615"/>
                    <a:pt x="1728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38"/>
            <p:cNvSpPr/>
            <p:nvPr/>
          </p:nvSpPr>
          <p:spPr>
            <a:xfrm>
              <a:off x="451775" y="2849875"/>
              <a:ext cx="40000" cy="24275"/>
            </a:xfrm>
            <a:custGeom>
              <a:avLst/>
              <a:gdLst/>
              <a:ahLst/>
              <a:cxnLst/>
              <a:rect l="l" t="t" r="r" b="b"/>
              <a:pathLst>
                <a:path w="1600" h="971" extrusionOk="0">
                  <a:moveTo>
                    <a:pt x="740" y="1"/>
                  </a:moveTo>
                  <a:cubicBezTo>
                    <a:pt x="659" y="1"/>
                    <a:pt x="579" y="17"/>
                    <a:pt x="501" y="55"/>
                  </a:cubicBezTo>
                  <a:cubicBezTo>
                    <a:pt x="504" y="55"/>
                    <a:pt x="507" y="55"/>
                    <a:pt x="510" y="55"/>
                  </a:cubicBezTo>
                  <a:cubicBezTo>
                    <a:pt x="717" y="55"/>
                    <a:pt x="998" y="196"/>
                    <a:pt x="1082" y="267"/>
                  </a:cubicBezTo>
                  <a:cubicBezTo>
                    <a:pt x="1044" y="263"/>
                    <a:pt x="1008" y="261"/>
                    <a:pt x="974" y="261"/>
                  </a:cubicBezTo>
                  <a:cubicBezTo>
                    <a:pt x="599" y="261"/>
                    <a:pt x="385" y="494"/>
                    <a:pt x="1" y="568"/>
                  </a:cubicBezTo>
                  <a:cubicBezTo>
                    <a:pt x="16" y="568"/>
                    <a:pt x="31" y="568"/>
                    <a:pt x="47" y="568"/>
                  </a:cubicBezTo>
                  <a:cubicBezTo>
                    <a:pt x="277" y="568"/>
                    <a:pt x="508" y="539"/>
                    <a:pt x="734" y="479"/>
                  </a:cubicBezTo>
                  <a:cubicBezTo>
                    <a:pt x="816" y="463"/>
                    <a:pt x="900" y="456"/>
                    <a:pt x="984" y="456"/>
                  </a:cubicBezTo>
                  <a:cubicBezTo>
                    <a:pt x="1062" y="456"/>
                    <a:pt x="1140" y="462"/>
                    <a:pt x="1218" y="475"/>
                  </a:cubicBezTo>
                  <a:cubicBezTo>
                    <a:pt x="959" y="500"/>
                    <a:pt x="709" y="585"/>
                    <a:pt x="488" y="729"/>
                  </a:cubicBezTo>
                  <a:cubicBezTo>
                    <a:pt x="696" y="670"/>
                    <a:pt x="908" y="640"/>
                    <a:pt x="1124" y="636"/>
                  </a:cubicBezTo>
                  <a:lnTo>
                    <a:pt x="1124" y="636"/>
                  </a:lnTo>
                  <a:cubicBezTo>
                    <a:pt x="1018" y="805"/>
                    <a:pt x="726" y="958"/>
                    <a:pt x="577" y="971"/>
                  </a:cubicBezTo>
                  <a:cubicBezTo>
                    <a:pt x="1031" y="962"/>
                    <a:pt x="1447" y="691"/>
                    <a:pt x="1600" y="462"/>
                  </a:cubicBezTo>
                  <a:cubicBezTo>
                    <a:pt x="1600" y="462"/>
                    <a:pt x="1172" y="1"/>
                    <a:pt x="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38"/>
            <p:cNvSpPr/>
            <p:nvPr/>
          </p:nvSpPr>
          <p:spPr>
            <a:xfrm>
              <a:off x="469900" y="2861825"/>
              <a:ext cx="32050" cy="51250"/>
            </a:xfrm>
            <a:custGeom>
              <a:avLst/>
              <a:gdLst/>
              <a:ahLst/>
              <a:cxnLst/>
              <a:rect l="l" t="t" r="r" b="b"/>
              <a:pathLst>
                <a:path w="1282" h="2050" extrusionOk="0">
                  <a:moveTo>
                    <a:pt x="862" y="1"/>
                  </a:moveTo>
                  <a:cubicBezTo>
                    <a:pt x="862" y="1"/>
                    <a:pt x="26" y="251"/>
                    <a:pt x="14" y="900"/>
                  </a:cubicBezTo>
                  <a:cubicBezTo>
                    <a:pt x="1" y="1549"/>
                    <a:pt x="480" y="1744"/>
                    <a:pt x="399" y="2050"/>
                  </a:cubicBezTo>
                  <a:cubicBezTo>
                    <a:pt x="959" y="1621"/>
                    <a:pt x="1239" y="1354"/>
                    <a:pt x="1260" y="858"/>
                  </a:cubicBezTo>
                  <a:cubicBezTo>
                    <a:pt x="1282" y="361"/>
                    <a:pt x="862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38"/>
            <p:cNvSpPr/>
            <p:nvPr/>
          </p:nvSpPr>
          <p:spPr>
            <a:xfrm>
              <a:off x="472025" y="2861825"/>
              <a:ext cx="27925" cy="39150"/>
            </a:xfrm>
            <a:custGeom>
              <a:avLst/>
              <a:gdLst/>
              <a:ahLst/>
              <a:cxnLst/>
              <a:rect l="l" t="t" r="r" b="b"/>
              <a:pathLst>
                <a:path w="1117" h="1566" extrusionOk="0">
                  <a:moveTo>
                    <a:pt x="777" y="1"/>
                  </a:moveTo>
                  <a:cubicBezTo>
                    <a:pt x="777" y="1"/>
                    <a:pt x="1" y="412"/>
                    <a:pt x="102" y="955"/>
                  </a:cubicBezTo>
                  <a:cubicBezTo>
                    <a:pt x="153" y="752"/>
                    <a:pt x="370" y="506"/>
                    <a:pt x="454" y="446"/>
                  </a:cubicBezTo>
                  <a:lnTo>
                    <a:pt x="454" y="446"/>
                  </a:lnTo>
                  <a:cubicBezTo>
                    <a:pt x="293" y="866"/>
                    <a:pt x="497" y="1142"/>
                    <a:pt x="471" y="1566"/>
                  </a:cubicBezTo>
                  <a:cubicBezTo>
                    <a:pt x="539" y="1333"/>
                    <a:pt x="573" y="1087"/>
                    <a:pt x="573" y="841"/>
                  </a:cubicBezTo>
                  <a:cubicBezTo>
                    <a:pt x="586" y="680"/>
                    <a:pt x="628" y="518"/>
                    <a:pt x="692" y="370"/>
                  </a:cubicBezTo>
                  <a:lnTo>
                    <a:pt x="692" y="370"/>
                  </a:lnTo>
                  <a:cubicBezTo>
                    <a:pt x="654" y="629"/>
                    <a:pt x="675" y="892"/>
                    <a:pt x="756" y="1142"/>
                  </a:cubicBezTo>
                  <a:cubicBezTo>
                    <a:pt x="751" y="926"/>
                    <a:pt x="777" y="713"/>
                    <a:pt x="828" y="506"/>
                  </a:cubicBezTo>
                  <a:cubicBezTo>
                    <a:pt x="963" y="650"/>
                    <a:pt x="1040" y="972"/>
                    <a:pt x="1014" y="1121"/>
                  </a:cubicBezTo>
                  <a:cubicBezTo>
                    <a:pt x="1116" y="671"/>
                    <a:pt x="959" y="200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38"/>
            <p:cNvSpPr/>
            <p:nvPr/>
          </p:nvSpPr>
          <p:spPr>
            <a:xfrm>
              <a:off x="482850" y="2852300"/>
              <a:ext cx="21175" cy="17875"/>
            </a:xfrm>
            <a:custGeom>
              <a:avLst/>
              <a:gdLst/>
              <a:ahLst/>
              <a:cxnLst/>
              <a:rect l="l" t="t" r="r" b="b"/>
              <a:pathLst>
                <a:path w="847" h="715" extrusionOk="0">
                  <a:moveTo>
                    <a:pt x="393" y="1"/>
                  </a:moveTo>
                  <a:cubicBezTo>
                    <a:pt x="369" y="1"/>
                    <a:pt x="344" y="3"/>
                    <a:pt x="318" y="9"/>
                  </a:cubicBezTo>
                  <a:cubicBezTo>
                    <a:pt x="123" y="47"/>
                    <a:pt x="0" y="238"/>
                    <a:pt x="38" y="429"/>
                  </a:cubicBezTo>
                  <a:cubicBezTo>
                    <a:pt x="76" y="612"/>
                    <a:pt x="230" y="714"/>
                    <a:pt x="388" y="714"/>
                  </a:cubicBezTo>
                  <a:cubicBezTo>
                    <a:pt x="500" y="714"/>
                    <a:pt x="613" y="663"/>
                    <a:pt x="687" y="552"/>
                  </a:cubicBezTo>
                  <a:cubicBezTo>
                    <a:pt x="847" y="310"/>
                    <a:pt x="664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38"/>
            <p:cNvSpPr/>
            <p:nvPr/>
          </p:nvSpPr>
          <p:spPr>
            <a:xfrm>
              <a:off x="480500" y="2844650"/>
              <a:ext cx="8200" cy="12550"/>
            </a:xfrm>
            <a:custGeom>
              <a:avLst/>
              <a:gdLst/>
              <a:ahLst/>
              <a:cxnLst/>
              <a:rect l="l" t="t" r="r" b="b"/>
              <a:pathLst>
                <a:path w="328" h="502" extrusionOk="0">
                  <a:moveTo>
                    <a:pt x="1" y="1"/>
                  </a:moveTo>
                  <a:cubicBezTo>
                    <a:pt x="18" y="175"/>
                    <a:pt x="298" y="484"/>
                    <a:pt x="311" y="501"/>
                  </a:cubicBezTo>
                  <a:lnTo>
                    <a:pt x="328" y="489"/>
                  </a:lnTo>
                  <a:cubicBezTo>
                    <a:pt x="319" y="484"/>
                    <a:pt x="35" y="166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38"/>
            <p:cNvSpPr/>
            <p:nvPr/>
          </p:nvSpPr>
          <p:spPr>
            <a:xfrm>
              <a:off x="487925" y="2842525"/>
              <a:ext cx="2800" cy="12750"/>
            </a:xfrm>
            <a:custGeom>
              <a:avLst/>
              <a:gdLst/>
              <a:ahLst/>
              <a:cxnLst/>
              <a:rect l="l" t="t" r="r" b="b"/>
              <a:pathLst>
                <a:path w="112" h="510" extrusionOk="0">
                  <a:moveTo>
                    <a:pt x="94" y="1"/>
                  </a:moveTo>
                  <a:cubicBezTo>
                    <a:pt x="1" y="158"/>
                    <a:pt x="81" y="497"/>
                    <a:pt x="86" y="510"/>
                  </a:cubicBezTo>
                  <a:lnTo>
                    <a:pt x="107" y="506"/>
                  </a:lnTo>
                  <a:cubicBezTo>
                    <a:pt x="103" y="501"/>
                    <a:pt x="22" y="162"/>
                    <a:pt x="111" y="9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38"/>
            <p:cNvSpPr/>
            <p:nvPr/>
          </p:nvSpPr>
          <p:spPr>
            <a:xfrm>
              <a:off x="493450" y="2845500"/>
              <a:ext cx="6175" cy="9675"/>
            </a:xfrm>
            <a:custGeom>
              <a:avLst/>
              <a:gdLst/>
              <a:ahLst/>
              <a:cxnLst/>
              <a:rect l="l" t="t" r="r" b="b"/>
              <a:pathLst>
                <a:path w="247" h="387" extrusionOk="0">
                  <a:moveTo>
                    <a:pt x="238" y="1"/>
                  </a:moveTo>
                  <a:cubicBezTo>
                    <a:pt x="119" y="69"/>
                    <a:pt x="5" y="365"/>
                    <a:pt x="0" y="378"/>
                  </a:cubicBezTo>
                  <a:lnTo>
                    <a:pt x="22" y="387"/>
                  </a:lnTo>
                  <a:cubicBezTo>
                    <a:pt x="22" y="382"/>
                    <a:pt x="132" y="81"/>
                    <a:pt x="246" y="18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38"/>
            <p:cNvSpPr/>
            <p:nvPr/>
          </p:nvSpPr>
          <p:spPr>
            <a:xfrm>
              <a:off x="496850" y="2853350"/>
              <a:ext cx="7650" cy="4375"/>
            </a:xfrm>
            <a:custGeom>
              <a:avLst/>
              <a:gdLst/>
              <a:ahLst/>
              <a:cxnLst/>
              <a:rect l="l" t="t" r="r" b="b"/>
              <a:pathLst>
                <a:path w="306" h="175" extrusionOk="0">
                  <a:moveTo>
                    <a:pt x="300" y="1"/>
                  </a:moveTo>
                  <a:cubicBezTo>
                    <a:pt x="166" y="1"/>
                    <a:pt x="8" y="153"/>
                    <a:pt x="0" y="162"/>
                  </a:cubicBezTo>
                  <a:lnTo>
                    <a:pt x="17" y="174"/>
                  </a:lnTo>
                  <a:cubicBezTo>
                    <a:pt x="17" y="170"/>
                    <a:pt x="170" y="21"/>
                    <a:pt x="295" y="21"/>
                  </a:cubicBezTo>
                  <a:cubicBezTo>
                    <a:pt x="299" y="21"/>
                    <a:pt x="302" y="22"/>
                    <a:pt x="305" y="22"/>
                  </a:cubicBezTo>
                  <a:lnTo>
                    <a:pt x="305" y="1"/>
                  </a:lnTo>
                  <a:cubicBezTo>
                    <a:pt x="304" y="1"/>
                    <a:pt x="302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38"/>
            <p:cNvSpPr/>
            <p:nvPr/>
          </p:nvSpPr>
          <p:spPr>
            <a:xfrm>
              <a:off x="498225" y="2860875"/>
              <a:ext cx="8600" cy="2575"/>
            </a:xfrm>
            <a:custGeom>
              <a:avLst/>
              <a:gdLst/>
              <a:ahLst/>
              <a:cxnLst/>
              <a:rect l="l" t="t" r="r" b="b"/>
              <a:pathLst>
                <a:path w="344" h="103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242" y="26"/>
                    <a:pt x="331" y="103"/>
                  </a:cubicBezTo>
                  <a:lnTo>
                    <a:pt x="344" y="90"/>
                  </a:lnTo>
                  <a:cubicBezTo>
                    <a:pt x="250" y="5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38"/>
            <p:cNvSpPr/>
            <p:nvPr/>
          </p:nvSpPr>
          <p:spPr>
            <a:xfrm>
              <a:off x="496725" y="2865125"/>
              <a:ext cx="6075" cy="7875"/>
            </a:xfrm>
            <a:custGeom>
              <a:avLst/>
              <a:gdLst/>
              <a:ahLst/>
              <a:cxnLst/>
              <a:rect l="l" t="t" r="r" b="b"/>
              <a:pathLst>
                <a:path w="243" h="315" extrusionOk="0">
                  <a:moveTo>
                    <a:pt x="9" y="0"/>
                  </a:moveTo>
                  <a:lnTo>
                    <a:pt x="1" y="17"/>
                  </a:lnTo>
                  <a:cubicBezTo>
                    <a:pt x="5" y="17"/>
                    <a:pt x="124" y="89"/>
                    <a:pt x="226" y="314"/>
                  </a:cubicBezTo>
                  <a:lnTo>
                    <a:pt x="243" y="310"/>
                  </a:lnTo>
                  <a:cubicBezTo>
                    <a:pt x="141" y="81"/>
                    <a:pt x="18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38"/>
            <p:cNvSpPr/>
            <p:nvPr/>
          </p:nvSpPr>
          <p:spPr>
            <a:xfrm>
              <a:off x="493225" y="2866175"/>
              <a:ext cx="2150" cy="11050"/>
            </a:xfrm>
            <a:custGeom>
              <a:avLst/>
              <a:gdLst/>
              <a:ahLst/>
              <a:cxnLst/>
              <a:rect l="l" t="t" r="r" b="b"/>
              <a:pathLst>
                <a:path w="86" h="442" extrusionOk="0">
                  <a:moveTo>
                    <a:pt x="18" y="1"/>
                  </a:moveTo>
                  <a:lnTo>
                    <a:pt x="1" y="9"/>
                  </a:lnTo>
                  <a:cubicBezTo>
                    <a:pt x="60" y="145"/>
                    <a:pt x="65" y="298"/>
                    <a:pt x="5" y="433"/>
                  </a:cubicBezTo>
                  <a:lnTo>
                    <a:pt x="22" y="442"/>
                  </a:lnTo>
                  <a:cubicBezTo>
                    <a:pt x="86" y="298"/>
                    <a:pt x="81" y="14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38"/>
            <p:cNvSpPr/>
            <p:nvPr/>
          </p:nvSpPr>
          <p:spPr>
            <a:xfrm>
              <a:off x="476375" y="2854300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7" y="1"/>
                  </a:moveTo>
                  <a:lnTo>
                    <a:pt x="1" y="13"/>
                  </a:lnTo>
                  <a:cubicBezTo>
                    <a:pt x="166" y="218"/>
                    <a:pt x="331" y="226"/>
                    <a:pt x="361" y="226"/>
                  </a:cubicBezTo>
                  <a:cubicBezTo>
                    <a:pt x="363" y="226"/>
                    <a:pt x="365" y="226"/>
                    <a:pt x="365" y="226"/>
                  </a:cubicBezTo>
                  <a:lnTo>
                    <a:pt x="365" y="209"/>
                  </a:lnTo>
                  <a:cubicBezTo>
                    <a:pt x="365" y="209"/>
                    <a:pt x="365" y="209"/>
                    <a:pt x="364" y="209"/>
                  </a:cubicBezTo>
                  <a:cubicBezTo>
                    <a:pt x="348" y="209"/>
                    <a:pt x="181" y="205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38"/>
            <p:cNvSpPr/>
            <p:nvPr/>
          </p:nvSpPr>
          <p:spPr>
            <a:xfrm>
              <a:off x="473925" y="2863650"/>
              <a:ext cx="13500" cy="3975"/>
            </a:xfrm>
            <a:custGeom>
              <a:avLst/>
              <a:gdLst/>
              <a:ahLst/>
              <a:cxnLst/>
              <a:rect l="l" t="t" r="r" b="b"/>
              <a:pathLst>
                <a:path w="540" h="159" extrusionOk="0">
                  <a:moveTo>
                    <a:pt x="527" y="0"/>
                  </a:moveTo>
                  <a:cubicBezTo>
                    <a:pt x="527" y="0"/>
                    <a:pt x="356" y="138"/>
                    <a:pt x="130" y="138"/>
                  </a:cubicBezTo>
                  <a:cubicBezTo>
                    <a:pt x="90" y="138"/>
                    <a:pt x="48" y="133"/>
                    <a:pt x="5" y="123"/>
                  </a:cubicBezTo>
                  <a:lnTo>
                    <a:pt x="1" y="144"/>
                  </a:lnTo>
                  <a:cubicBezTo>
                    <a:pt x="44" y="154"/>
                    <a:pt x="85" y="158"/>
                    <a:pt x="125" y="158"/>
                  </a:cubicBezTo>
                  <a:cubicBezTo>
                    <a:pt x="360" y="158"/>
                    <a:pt x="540" y="13"/>
                    <a:pt x="540" y="13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38"/>
            <p:cNvSpPr/>
            <p:nvPr/>
          </p:nvSpPr>
          <p:spPr>
            <a:xfrm>
              <a:off x="484750" y="2865450"/>
              <a:ext cx="6400" cy="11350"/>
            </a:xfrm>
            <a:custGeom>
              <a:avLst/>
              <a:gdLst/>
              <a:ahLst/>
              <a:cxnLst/>
              <a:rect l="l" t="t" r="r" b="b"/>
              <a:pathLst>
                <a:path w="256" h="454" extrusionOk="0">
                  <a:moveTo>
                    <a:pt x="234" y="0"/>
                  </a:moveTo>
                  <a:cubicBezTo>
                    <a:pt x="234" y="4"/>
                    <a:pt x="200" y="289"/>
                    <a:pt x="1" y="441"/>
                  </a:cubicBezTo>
                  <a:lnTo>
                    <a:pt x="13" y="454"/>
                  </a:lnTo>
                  <a:cubicBezTo>
                    <a:pt x="26" y="445"/>
                    <a:pt x="39" y="437"/>
                    <a:pt x="51" y="424"/>
                  </a:cubicBezTo>
                  <a:cubicBezTo>
                    <a:pt x="221" y="263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38"/>
            <p:cNvSpPr/>
            <p:nvPr/>
          </p:nvSpPr>
          <p:spPr>
            <a:xfrm>
              <a:off x="477750" y="28420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1" y="1"/>
                  </a:moveTo>
                  <a:cubicBezTo>
                    <a:pt x="91" y="1"/>
                    <a:pt x="72" y="8"/>
                    <a:pt x="56" y="24"/>
                  </a:cubicBezTo>
                  <a:cubicBezTo>
                    <a:pt x="1" y="75"/>
                    <a:pt x="35" y="164"/>
                    <a:pt x="111" y="168"/>
                  </a:cubicBezTo>
                  <a:cubicBezTo>
                    <a:pt x="113" y="169"/>
                    <a:pt x="114" y="169"/>
                    <a:pt x="116" y="169"/>
                  </a:cubicBezTo>
                  <a:cubicBezTo>
                    <a:pt x="185" y="169"/>
                    <a:pt x="224" y="82"/>
                    <a:pt x="175" y="28"/>
                  </a:cubicBezTo>
                  <a:cubicBezTo>
                    <a:pt x="157" y="10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38"/>
            <p:cNvSpPr/>
            <p:nvPr/>
          </p:nvSpPr>
          <p:spPr>
            <a:xfrm>
              <a:off x="487400" y="2840150"/>
              <a:ext cx="5550" cy="4225"/>
            </a:xfrm>
            <a:custGeom>
              <a:avLst/>
              <a:gdLst/>
              <a:ahLst/>
              <a:cxnLst/>
              <a:rect l="l" t="t" r="r" b="b"/>
              <a:pathLst>
                <a:path w="222" h="169" extrusionOk="0">
                  <a:moveTo>
                    <a:pt x="109" y="0"/>
                  </a:moveTo>
                  <a:cubicBezTo>
                    <a:pt x="89" y="0"/>
                    <a:pt x="70" y="8"/>
                    <a:pt x="56" y="24"/>
                  </a:cubicBezTo>
                  <a:cubicBezTo>
                    <a:pt x="1" y="75"/>
                    <a:pt x="35" y="164"/>
                    <a:pt x="107" y="168"/>
                  </a:cubicBezTo>
                  <a:cubicBezTo>
                    <a:pt x="183" y="168"/>
                    <a:pt x="221" y="79"/>
                    <a:pt x="170" y="28"/>
                  </a:cubicBezTo>
                  <a:cubicBezTo>
                    <a:pt x="155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38"/>
            <p:cNvSpPr/>
            <p:nvPr/>
          </p:nvSpPr>
          <p:spPr>
            <a:xfrm>
              <a:off x="497275" y="2843150"/>
              <a:ext cx="5500" cy="4175"/>
            </a:xfrm>
            <a:custGeom>
              <a:avLst/>
              <a:gdLst/>
              <a:ahLst/>
              <a:cxnLst/>
              <a:rect l="l" t="t" r="r" b="b"/>
              <a:pathLst>
                <a:path w="220" h="167" extrusionOk="0">
                  <a:moveTo>
                    <a:pt x="110" y="1"/>
                  </a:moveTo>
                  <a:cubicBezTo>
                    <a:pt x="90" y="1"/>
                    <a:pt x="70" y="8"/>
                    <a:pt x="55" y="23"/>
                  </a:cubicBezTo>
                  <a:cubicBezTo>
                    <a:pt x="0" y="74"/>
                    <a:pt x="34" y="167"/>
                    <a:pt x="106" y="167"/>
                  </a:cubicBezTo>
                  <a:cubicBezTo>
                    <a:pt x="108" y="167"/>
                    <a:pt x="110" y="167"/>
                    <a:pt x="111" y="167"/>
                  </a:cubicBezTo>
                  <a:cubicBezTo>
                    <a:pt x="184" y="167"/>
                    <a:pt x="219" y="81"/>
                    <a:pt x="170" y="27"/>
                  </a:cubicBezTo>
                  <a:cubicBezTo>
                    <a:pt x="154" y="9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38"/>
            <p:cNvSpPr/>
            <p:nvPr/>
          </p:nvSpPr>
          <p:spPr>
            <a:xfrm>
              <a:off x="503000" y="2851650"/>
              <a:ext cx="5600" cy="4175"/>
            </a:xfrm>
            <a:custGeom>
              <a:avLst/>
              <a:gdLst/>
              <a:ahLst/>
              <a:cxnLst/>
              <a:rect l="l" t="t" r="r" b="b"/>
              <a:pathLst>
                <a:path w="224" h="167" extrusionOk="0">
                  <a:moveTo>
                    <a:pt x="113" y="0"/>
                  </a:moveTo>
                  <a:cubicBezTo>
                    <a:pt x="92" y="0"/>
                    <a:pt x="72" y="8"/>
                    <a:pt x="55" y="22"/>
                  </a:cubicBezTo>
                  <a:cubicBezTo>
                    <a:pt x="0" y="73"/>
                    <a:pt x="34" y="166"/>
                    <a:pt x="110" y="166"/>
                  </a:cubicBezTo>
                  <a:cubicBezTo>
                    <a:pt x="112" y="166"/>
                    <a:pt x="114" y="166"/>
                    <a:pt x="115" y="166"/>
                  </a:cubicBezTo>
                  <a:cubicBezTo>
                    <a:pt x="184" y="166"/>
                    <a:pt x="224" y="80"/>
                    <a:pt x="174" y="26"/>
                  </a:cubicBezTo>
                  <a:cubicBezTo>
                    <a:pt x="156" y="9"/>
                    <a:pt x="13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38"/>
            <p:cNvSpPr/>
            <p:nvPr/>
          </p:nvSpPr>
          <p:spPr>
            <a:xfrm>
              <a:off x="504675" y="28616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3" y="1"/>
                  </a:moveTo>
                  <a:cubicBezTo>
                    <a:pt x="93" y="1"/>
                    <a:pt x="73" y="8"/>
                    <a:pt x="56" y="23"/>
                  </a:cubicBezTo>
                  <a:cubicBezTo>
                    <a:pt x="1" y="74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5" y="167"/>
                    <a:pt x="225" y="81"/>
                    <a:pt x="175" y="27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38"/>
            <p:cNvSpPr/>
            <p:nvPr/>
          </p:nvSpPr>
          <p:spPr>
            <a:xfrm>
              <a:off x="500225" y="2871600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115" y="0"/>
                  </a:moveTo>
                  <a:cubicBezTo>
                    <a:pt x="94" y="0"/>
                    <a:pt x="73" y="9"/>
                    <a:pt x="56" y="26"/>
                  </a:cubicBezTo>
                  <a:cubicBezTo>
                    <a:pt x="1" y="76"/>
                    <a:pt x="35" y="166"/>
                    <a:pt x="111" y="170"/>
                  </a:cubicBezTo>
                  <a:cubicBezTo>
                    <a:pt x="183" y="170"/>
                    <a:pt x="226" y="81"/>
                    <a:pt x="175" y="26"/>
                  </a:cubicBezTo>
                  <a:cubicBezTo>
                    <a:pt x="158" y="9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38"/>
            <p:cNvSpPr/>
            <p:nvPr/>
          </p:nvSpPr>
          <p:spPr>
            <a:xfrm>
              <a:off x="490700" y="2876000"/>
              <a:ext cx="5625" cy="4200"/>
            </a:xfrm>
            <a:custGeom>
              <a:avLst/>
              <a:gdLst/>
              <a:ahLst/>
              <a:cxnLst/>
              <a:rect l="l" t="t" r="r" b="b"/>
              <a:pathLst>
                <a:path w="225" h="168" extrusionOk="0">
                  <a:moveTo>
                    <a:pt x="109" y="0"/>
                  </a:moveTo>
                  <a:cubicBezTo>
                    <a:pt x="89" y="0"/>
                    <a:pt x="69" y="8"/>
                    <a:pt x="55" y="23"/>
                  </a:cubicBezTo>
                  <a:cubicBezTo>
                    <a:pt x="0" y="74"/>
                    <a:pt x="34" y="163"/>
                    <a:pt x="110" y="168"/>
                  </a:cubicBezTo>
                  <a:cubicBezTo>
                    <a:pt x="182" y="168"/>
                    <a:pt x="225" y="79"/>
                    <a:pt x="174" y="28"/>
                  </a:cubicBezTo>
                  <a:cubicBezTo>
                    <a:pt x="156" y="10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38"/>
            <p:cNvSpPr/>
            <p:nvPr/>
          </p:nvSpPr>
          <p:spPr>
            <a:xfrm>
              <a:off x="481475" y="2875025"/>
              <a:ext cx="5600" cy="4225"/>
            </a:xfrm>
            <a:custGeom>
              <a:avLst/>
              <a:gdLst/>
              <a:ahLst/>
              <a:cxnLst/>
              <a:rect l="l" t="t" r="r" b="b"/>
              <a:pathLst>
                <a:path w="224" h="169" extrusionOk="0">
                  <a:moveTo>
                    <a:pt x="111" y="1"/>
                  </a:moveTo>
                  <a:cubicBezTo>
                    <a:pt x="91" y="1"/>
                    <a:pt x="71" y="8"/>
                    <a:pt x="55" y="24"/>
                  </a:cubicBezTo>
                  <a:cubicBezTo>
                    <a:pt x="0" y="75"/>
                    <a:pt x="34" y="164"/>
                    <a:pt x="110" y="168"/>
                  </a:cubicBezTo>
                  <a:cubicBezTo>
                    <a:pt x="112" y="169"/>
                    <a:pt x="114" y="169"/>
                    <a:pt x="115" y="169"/>
                  </a:cubicBezTo>
                  <a:cubicBezTo>
                    <a:pt x="184" y="169"/>
                    <a:pt x="224" y="82"/>
                    <a:pt x="174" y="29"/>
                  </a:cubicBezTo>
                  <a:cubicBezTo>
                    <a:pt x="156" y="11"/>
                    <a:pt x="133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38"/>
            <p:cNvSpPr/>
            <p:nvPr/>
          </p:nvSpPr>
          <p:spPr>
            <a:xfrm>
              <a:off x="470325" y="2865100"/>
              <a:ext cx="5625" cy="4175"/>
            </a:xfrm>
            <a:custGeom>
              <a:avLst/>
              <a:gdLst/>
              <a:ahLst/>
              <a:cxnLst/>
              <a:rect l="l" t="t" r="r" b="b"/>
              <a:pathLst>
                <a:path w="225" h="167" extrusionOk="0">
                  <a:moveTo>
                    <a:pt x="115" y="1"/>
                  </a:moveTo>
                  <a:cubicBezTo>
                    <a:pt x="94" y="1"/>
                    <a:pt x="72" y="8"/>
                    <a:pt x="56" y="23"/>
                  </a:cubicBezTo>
                  <a:cubicBezTo>
                    <a:pt x="1" y="73"/>
                    <a:pt x="35" y="167"/>
                    <a:pt x="111" y="167"/>
                  </a:cubicBezTo>
                  <a:cubicBezTo>
                    <a:pt x="113" y="167"/>
                    <a:pt x="115" y="167"/>
                    <a:pt x="116" y="167"/>
                  </a:cubicBezTo>
                  <a:cubicBezTo>
                    <a:pt x="189" y="167"/>
                    <a:pt x="224" y="81"/>
                    <a:pt x="175" y="27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38"/>
            <p:cNvSpPr/>
            <p:nvPr/>
          </p:nvSpPr>
          <p:spPr>
            <a:xfrm>
              <a:off x="473500" y="2851850"/>
              <a:ext cx="5525" cy="4175"/>
            </a:xfrm>
            <a:custGeom>
              <a:avLst/>
              <a:gdLst/>
              <a:ahLst/>
              <a:cxnLst/>
              <a:rect l="l" t="t" r="r" b="b"/>
              <a:pathLst>
                <a:path w="221" h="167" extrusionOk="0">
                  <a:moveTo>
                    <a:pt x="112" y="1"/>
                  </a:moveTo>
                  <a:cubicBezTo>
                    <a:pt x="91" y="1"/>
                    <a:pt x="70" y="8"/>
                    <a:pt x="56" y="22"/>
                  </a:cubicBezTo>
                  <a:cubicBezTo>
                    <a:pt x="1" y="73"/>
                    <a:pt x="35" y="167"/>
                    <a:pt x="107" y="167"/>
                  </a:cubicBezTo>
                  <a:cubicBezTo>
                    <a:pt x="109" y="167"/>
                    <a:pt x="111" y="167"/>
                    <a:pt x="112" y="167"/>
                  </a:cubicBezTo>
                  <a:cubicBezTo>
                    <a:pt x="185" y="167"/>
                    <a:pt x="220" y="81"/>
                    <a:pt x="175" y="27"/>
                  </a:cubicBezTo>
                  <a:cubicBezTo>
                    <a:pt x="157" y="9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38"/>
            <p:cNvSpPr/>
            <p:nvPr/>
          </p:nvSpPr>
          <p:spPr>
            <a:xfrm>
              <a:off x="597100" y="2907725"/>
              <a:ext cx="148200" cy="136900"/>
            </a:xfrm>
            <a:custGeom>
              <a:avLst/>
              <a:gdLst/>
              <a:ahLst/>
              <a:cxnLst/>
              <a:rect l="l" t="t" r="r" b="b"/>
              <a:pathLst>
                <a:path w="5928" h="5476" extrusionOk="0">
                  <a:moveTo>
                    <a:pt x="3004" y="0"/>
                  </a:moveTo>
                  <a:cubicBezTo>
                    <a:pt x="2968" y="0"/>
                    <a:pt x="2930" y="2"/>
                    <a:pt x="2891" y="6"/>
                  </a:cubicBezTo>
                  <a:cubicBezTo>
                    <a:pt x="1924" y="99"/>
                    <a:pt x="2204" y="1384"/>
                    <a:pt x="2204" y="1384"/>
                  </a:cubicBezTo>
                  <a:cubicBezTo>
                    <a:pt x="1902" y="957"/>
                    <a:pt x="1585" y="672"/>
                    <a:pt x="1207" y="672"/>
                  </a:cubicBezTo>
                  <a:cubicBezTo>
                    <a:pt x="1070" y="672"/>
                    <a:pt x="925" y="709"/>
                    <a:pt x="770" y="790"/>
                  </a:cubicBezTo>
                  <a:cubicBezTo>
                    <a:pt x="189" y="1096"/>
                    <a:pt x="282" y="2012"/>
                    <a:pt x="1419" y="2453"/>
                  </a:cubicBezTo>
                  <a:cubicBezTo>
                    <a:pt x="1283" y="2407"/>
                    <a:pt x="1153" y="2386"/>
                    <a:pt x="1032" y="2386"/>
                  </a:cubicBezTo>
                  <a:cubicBezTo>
                    <a:pt x="399" y="2386"/>
                    <a:pt x="0" y="2947"/>
                    <a:pt x="121" y="3335"/>
                  </a:cubicBezTo>
                  <a:cubicBezTo>
                    <a:pt x="219" y="3648"/>
                    <a:pt x="470" y="3920"/>
                    <a:pt x="954" y="3920"/>
                  </a:cubicBezTo>
                  <a:cubicBezTo>
                    <a:pt x="1186" y="3920"/>
                    <a:pt x="1471" y="3858"/>
                    <a:pt x="1818" y="3708"/>
                  </a:cubicBezTo>
                  <a:lnTo>
                    <a:pt x="1818" y="3708"/>
                  </a:lnTo>
                  <a:cubicBezTo>
                    <a:pt x="1182" y="4133"/>
                    <a:pt x="995" y="4981"/>
                    <a:pt x="1525" y="5337"/>
                  </a:cubicBezTo>
                  <a:cubicBezTo>
                    <a:pt x="1662" y="5429"/>
                    <a:pt x="1812" y="5476"/>
                    <a:pt x="1960" y="5476"/>
                  </a:cubicBezTo>
                  <a:cubicBezTo>
                    <a:pt x="2387" y="5476"/>
                    <a:pt x="2799" y="5086"/>
                    <a:pt x="2840" y="4251"/>
                  </a:cubicBezTo>
                  <a:lnTo>
                    <a:pt x="2840" y="4251"/>
                  </a:lnTo>
                  <a:cubicBezTo>
                    <a:pt x="2813" y="4834"/>
                    <a:pt x="3124" y="5228"/>
                    <a:pt x="3473" y="5228"/>
                  </a:cubicBezTo>
                  <a:cubicBezTo>
                    <a:pt x="3505" y="5228"/>
                    <a:pt x="3537" y="5225"/>
                    <a:pt x="3570" y="5218"/>
                  </a:cubicBezTo>
                  <a:cubicBezTo>
                    <a:pt x="3951" y="5138"/>
                    <a:pt x="4774" y="4752"/>
                    <a:pt x="4006" y="3615"/>
                  </a:cubicBezTo>
                  <a:lnTo>
                    <a:pt x="4006" y="3615"/>
                  </a:lnTo>
                  <a:cubicBezTo>
                    <a:pt x="4162" y="3796"/>
                    <a:pt x="4500" y="3907"/>
                    <a:pt x="4807" y="3907"/>
                  </a:cubicBezTo>
                  <a:cubicBezTo>
                    <a:pt x="5019" y="3907"/>
                    <a:pt x="5217" y="3854"/>
                    <a:pt x="5330" y="3734"/>
                  </a:cubicBezTo>
                  <a:cubicBezTo>
                    <a:pt x="5610" y="3441"/>
                    <a:pt x="5928" y="2461"/>
                    <a:pt x="4388" y="2394"/>
                  </a:cubicBezTo>
                  <a:cubicBezTo>
                    <a:pt x="5198" y="2118"/>
                    <a:pt x="5597" y="1626"/>
                    <a:pt x="5385" y="1164"/>
                  </a:cubicBezTo>
                  <a:cubicBezTo>
                    <a:pt x="5269" y="909"/>
                    <a:pt x="4984" y="680"/>
                    <a:pt x="4630" y="680"/>
                  </a:cubicBezTo>
                  <a:cubicBezTo>
                    <a:pt x="4334" y="680"/>
                    <a:pt x="3991" y="840"/>
                    <a:pt x="3659" y="1278"/>
                  </a:cubicBezTo>
                  <a:cubicBezTo>
                    <a:pt x="3801" y="1022"/>
                    <a:pt x="3854" y="0"/>
                    <a:pt x="3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38"/>
            <p:cNvSpPr/>
            <p:nvPr/>
          </p:nvSpPr>
          <p:spPr>
            <a:xfrm>
              <a:off x="622625" y="2933850"/>
              <a:ext cx="93925" cy="84650"/>
            </a:xfrm>
            <a:custGeom>
              <a:avLst/>
              <a:gdLst/>
              <a:ahLst/>
              <a:cxnLst/>
              <a:rect l="l" t="t" r="r" b="b"/>
              <a:pathLst>
                <a:path w="3757" h="3386" extrusionOk="0">
                  <a:moveTo>
                    <a:pt x="1121" y="0"/>
                  </a:moveTo>
                  <a:cubicBezTo>
                    <a:pt x="1096" y="0"/>
                    <a:pt x="1070" y="1"/>
                    <a:pt x="1043" y="4"/>
                  </a:cubicBezTo>
                  <a:cubicBezTo>
                    <a:pt x="614" y="46"/>
                    <a:pt x="445" y="623"/>
                    <a:pt x="1026" y="1170"/>
                  </a:cubicBezTo>
                  <a:cubicBezTo>
                    <a:pt x="874" y="1039"/>
                    <a:pt x="711" y="986"/>
                    <a:pt x="562" y="986"/>
                  </a:cubicBezTo>
                  <a:cubicBezTo>
                    <a:pt x="277" y="986"/>
                    <a:pt x="42" y="1178"/>
                    <a:pt x="25" y="1387"/>
                  </a:cubicBezTo>
                  <a:cubicBezTo>
                    <a:pt x="0" y="1697"/>
                    <a:pt x="185" y="2028"/>
                    <a:pt x="904" y="2028"/>
                  </a:cubicBezTo>
                  <a:cubicBezTo>
                    <a:pt x="922" y="2028"/>
                    <a:pt x="940" y="2028"/>
                    <a:pt x="958" y="2027"/>
                  </a:cubicBezTo>
                  <a:lnTo>
                    <a:pt x="958" y="2027"/>
                  </a:lnTo>
                  <a:cubicBezTo>
                    <a:pt x="470" y="2129"/>
                    <a:pt x="152" y="2596"/>
                    <a:pt x="381" y="2943"/>
                  </a:cubicBezTo>
                  <a:cubicBezTo>
                    <a:pt x="477" y="3087"/>
                    <a:pt x="622" y="3169"/>
                    <a:pt x="780" y="3169"/>
                  </a:cubicBezTo>
                  <a:cubicBezTo>
                    <a:pt x="1006" y="3169"/>
                    <a:pt x="1260" y="3002"/>
                    <a:pt x="1442" y="2608"/>
                  </a:cubicBezTo>
                  <a:lnTo>
                    <a:pt x="1442" y="2608"/>
                  </a:lnTo>
                  <a:cubicBezTo>
                    <a:pt x="1272" y="2986"/>
                    <a:pt x="1395" y="3325"/>
                    <a:pt x="1645" y="3372"/>
                  </a:cubicBezTo>
                  <a:cubicBezTo>
                    <a:pt x="1687" y="3379"/>
                    <a:pt x="1739" y="3385"/>
                    <a:pt x="1795" y="3385"/>
                  </a:cubicBezTo>
                  <a:cubicBezTo>
                    <a:pt x="2074" y="3385"/>
                    <a:pt x="2459" y="3243"/>
                    <a:pt x="2307" y="2511"/>
                  </a:cubicBezTo>
                  <a:lnTo>
                    <a:pt x="2307" y="2511"/>
                  </a:lnTo>
                  <a:cubicBezTo>
                    <a:pt x="2374" y="2721"/>
                    <a:pt x="2703" y="2934"/>
                    <a:pt x="2949" y="2934"/>
                  </a:cubicBezTo>
                  <a:cubicBezTo>
                    <a:pt x="2996" y="2934"/>
                    <a:pt x="3040" y="2926"/>
                    <a:pt x="3079" y="2909"/>
                  </a:cubicBezTo>
                  <a:cubicBezTo>
                    <a:pt x="3316" y="2799"/>
                    <a:pt x="3753" y="2286"/>
                    <a:pt x="2837" y="1866"/>
                  </a:cubicBezTo>
                  <a:lnTo>
                    <a:pt x="2837" y="1866"/>
                  </a:lnTo>
                  <a:cubicBezTo>
                    <a:pt x="2874" y="1868"/>
                    <a:pt x="2911" y="1869"/>
                    <a:pt x="2947" y="1869"/>
                  </a:cubicBezTo>
                  <a:cubicBezTo>
                    <a:pt x="3443" y="1869"/>
                    <a:pt x="3757" y="1678"/>
                    <a:pt x="3745" y="1366"/>
                  </a:cubicBezTo>
                  <a:cubicBezTo>
                    <a:pt x="3733" y="1131"/>
                    <a:pt x="3539" y="847"/>
                    <a:pt x="3186" y="847"/>
                  </a:cubicBezTo>
                  <a:cubicBezTo>
                    <a:pt x="3041" y="847"/>
                    <a:pt x="2869" y="895"/>
                    <a:pt x="2672" y="1014"/>
                  </a:cubicBezTo>
                  <a:cubicBezTo>
                    <a:pt x="2824" y="886"/>
                    <a:pt x="3125" y="237"/>
                    <a:pt x="2519" y="55"/>
                  </a:cubicBezTo>
                  <a:cubicBezTo>
                    <a:pt x="2460" y="37"/>
                    <a:pt x="2405" y="29"/>
                    <a:pt x="2354" y="29"/>
                  </a:cubicBezTo>
                  <a:cubicBezTo>
                    <a:pt x="1881" y="29"/>
                    <a:pt x="1764" y="721"/>
                    <a:pt x="1764" y="721"/>
                  </a:cubicBezTo>
                  <a:cubicBezTo>
                    <a:pt x="1665" y="292"/>
                    <a:pt x="1494" y="0"/>
                    <a:pt x="1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38"/>
            <p:cNvSpPr/>
            <p:nvPr/>
          </p:nvSpPr>
          <p:spPr>
            <a:xfrm>
              <a:off x="655875" y="2967825"/>
              <a:ext cx="28350" cy="22250"/>
            </a:xfrm>
            <a:custGeom>
              <a:avLst/>
              <a:gdLst/>
              <a:ahLst/>
              <a:cxnLst/>
              <a:rect l="l" t="t" r="r" b="b"/>
              <a:pathLst>
                <a:path w="1134" h="890" extrusionOk="0">
                  <a:moveTo>
                    <a:pt x="564" y="0"/>
                  </a:moveTo>
                  <a:cubicBezTo>
                    <a:pt x="415" y="0"/>
                    <a:pt x="271" y="75"/>
                    <a:pt x="188" y="210"/>
                  </a:cubicBezTo>
                  <a:cubicBezTo>
                    <a:pt x="0" y="517"/>
                    <a:pt x="228" y="889"/>
                    <a:pt x="558" y="889"/>
                  </a:cubicBezTo>
                  <a:cubicBezTo>
                    <a:pt x="594" y="889"/>
                    <a:pt x="630" y="885"/>
                    <a:pt x="667" y="876"/>
                  </a:cubicBezTo>
                  <a:cubicBezTo>
                    <a:pt x="1053" y="787"/>
                    <a:pt x="1134" y="274"/>
                    <a:pt x="799" y="66"/>
                  </a:cubicBezTo>
                  <a:cubicBezTo>
                    <a:pt x="725" y="22"/>
                    <a:pt x="644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38"/>
            <p:cNvSpPr/>
            <p:nvPr/>
          </p:nvSpPr>
          <p:spPr>
            <a:xfrm>
              <a:off x="669575" y="2953550"/>
              <a:ext cx="4150" cy="17950"/>
            </a:xfrm>
            <a:custGeom>
              <a:avLst/>
              <a:gdLst/>
              <a:ahLst/>
              <a:cxnLst/>
              <a:rect l="l" t="t" r="r" b="b"/>
              <a:pathLst>
                <a:path w="166" h="718" extrusionOk="0">
                  <a:moveTo>
                    <a:pt x="149" y="1"/>
                  </a:moveTo>
                  <a:cubicBezTo>
                    <a:pt x="13" y="175"/>
                    <a:pt x="0" y="696"/>
                    <a:pt x="0" y="718"/>
                  </a:cubicBezTo>
                  <a:lnTo>
                    <a:pt x="26" y="718"/>
                  </a:lnTo>
                  <a:cubicBezTo>
                    <a:pt x="26" y="713"/>
                    <a:pt x="34" y="179"/>
                    <a:pt x="166" y="18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38"/>
            <p:cNvSpPr/>
            <p:nvPr/>
          </p:nvSpPr>
          <p:spPr>
            <a:xfrm>
              <a:off x="672975" y="2959925"/>
              <a:ext cx="11150" cy="11675"/>
            </a:xfrm>
            <a:custGeom>
              <a:avLst/>
              <a:gdLst/>
              <a:ahLst/>
              <a:cxnLst/>
              <a:rect l="l" t="t" r="r" b="b"/>
              <a:pathLst>
                <a:path w="446" h="467" extrusionOk="0">
                  <a:moveTo>
                    <a:pt x="437" y="0"/>
                  </a:moveTo>
                  <a:cubicBezTo>
                    <a:pt x="221" y="64"/>
                    <a:pt x="9" y="441"/>
                    <a:pt x="0" y="458"/>
                  </a:cubicBezTo>
                  <a:lnTo>
                    <a:pt x="17" y="467"/>
                  </a:lnTo>
                  <a:cubicBezTo>
                    <a:pt x="21" y="467"/>
                    <a:pt x="233" y="85"/>
                    <a:pt x="445" y="21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38"/>
            <p:cNvSpPr/>
            <p:nvPr/>
          </p:nvSpPr>
          <p:spPr>
            <a:xfrm>
              <a:off x="676250" y="2970275"/>
              <a:ext cx="13400" cy="4300"/>
            </a:xfrm>
            <a:custGeom>
              <a:avLst/>
              <a:gdLst/>
              <a:ahLst/>
              <a:cxnLst/>
              <a:rect l="l" t="t" r="r" b="b"/>
              <a:pathLst>
                <a:path w="536" h="172" extrusionOk="0">
                  <a:moveTo>
                    <a:pt x="481" y="1"/>
                  </a:moveTo>
                  <a:cubicBezTo>
                    <a:pt x="303" y="1"/>
                    <a:pt x="12" y="143"/>
                    <a:pt x="1" y="150"/>
                  </a:cubicBezTo>
                  <a:lnTo>
                    <a:pt x="9" y="172"/>
                  </a:lnTo>
                  <a:cubicBezTo>
                    <a:pt x="13" y="168"/>
                    <a:pt x="313" y="23"/>
                    <a:pt x="485" y="23"/>
                  </a:cubicBezTo>
                  <a:cubicBezTo>
                    <a:pt x="501" y="23"/>
                    <a:pt x="517" y="24"/>
                    <a:pt x="531" y="27"/>
                  </a:cubicBezTo>
                  <a:lnTo>
                    <a:pt x="535" y="6"/>
                  </a:lnTo>
                  <a:cubicBezTo>
                    <a:pt x="519" y="2"/>
                    <a:pt x="501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38"/>
            <p:cNvSpPr/>
            <p:nvPr/>
          </p:nvSpPr>
          <p:spPr>
            <a:xfrm>
              <a:off x="677200" y="2979100"/>
              <a:ext cx="10425" cy="3325"/>
            </a:xfrm>
            <a:custGeom>
              <a:avLst/>
              <a:gdLst/>
              <a:ahLst/>
              <a:cxnLst/>
              <a:rect l="l" t="t" r="r" b="b"/>
              <a:pathLst>
                <a:path w="417" h="133" extrusionOk="0">
                  <a:moveTo>
                    <a:pt x="7" y="1"/>
                  </a:moveTo>
                  <a:cubicBezTo>
                    <a:pt x="4" y="1"/>
                    <a:pt x="2" y="1"/>
                    <a:pt x="1" y="1"/>
                  </a:cubicBezTo>
                  <a:lnTo>
                    <a:pt x="1" y="26"/>
                  </a:lnTo>
                  <a:cubicBezTo>
                    <a:pt x="1" y="26"/>
                    <a:pt x="6" y="26"/>
                    <a:pt x="15" y="26"/>
                  </a:cubicBezTo>
                  <a:cubicBezTo>
                    <a:pt x="74" y="26"/>
                    <a:pt x="299" y="33"/>
                    <a:pt x="395" y="132"/>
                  </a:cubicBezTo>
                  <a:lnTo>
                    <a:pt x="416" y="115"/>
                  </a:lnTo>
                  <a:cubicBezTo>
                    <a:pt x="306" y="5"/>
                    <a:pt x="5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38"/>
            <p:cNvSpPr/>
            <p:nvPr/>
          </p:nvSpPr>
          <p:spPr>
            <a:xfrm>
              <a:off x="675075" y="2983350"/>
              <a:ext cx="6400" cy="9575"/>
            </a:xfrm>
            <a:custGeom>
              <a:avLst/>
              <a:gdLst/>
              <a:ahLst/>
              <a:cxnLst/>
              <a:rect l="l" t="t" r="r" b="b"/>
              <a:pathLst>
                <a:path w="256" h="383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22"/>
                    <a:pt x="217" y="230"/>
                    <a:pt x="230" y="382"/>
                  </a:cubicBezTo>
                  <a:lnTo>
                    <a:pt x="255" y="378"/>
                  </a:lnTo>
                  <a:cubicBezTo>
                    <a:pt x="238" y="221"/>
                    <a:pt x="26" y="9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38"/>
            <p:cNvSpPr/>
            <p:nvPr/>
          </p:nvSpPr>
          <p:spPr>
            <a:xfrm>
              <a:off x="668825" y="2986225"/>
              <a:ext cx="3200" cy="12000"/>
            </a:xfrm>
            <a:custGeom>
              <a:avLst/>
              <a:gdLst/>
              <a:ahLst/>
              <a:cxnLst/>
              <a:rect l="l" t="t" r="r" b="b"/>
              <a:pathLst>
                <a:path w="128" h="480" extrusionOk="0">
                  <a:moveTo>
                    <a:pt x="77" y="0"/>
                  </a:moveTo>
                  <a:lnTo>
                    <a:pt x="56" y="9"/>
                  </a:lnTo>
                  <a:cubicBezTo>
                    <a:pt x="56" y="13"/>
                    <a:pt x="103" y="182"/>
                    <a:pt x="1" y="471"/>
                  </a:cubicBezTo>
                  <a:lnTo>
                    <a:pt x="26" y="479"/>
                  </a:lnTo>
                  <a:cubicBezTo>
                    <a:pt x="128" y="182"/>
                    <a:pt x="77" y="9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38"/>
            <p:cNvSpPr/>
            <p:nvPr/>
          </p:nvSpPr>
          <p:spPr>
            <a:xfrm>
              <a:off x="657275" y="2984200"/>
              <a:ext cx="9575" cy="10300"/>
            </a:xfrm>
            <a:custGeom>
              <a:avLst/>
              <a:gdLst/>
              <a:ahLst/>
              <a:cxnLst/>
              <a:rect l="l" t="t" r="r" b="b"/>
              <a:pathLst>
                <a:path w="383" h="412" extrusionOk="0">
                  <a:moveTo>
                    <a:pt x="357" y="0"/>
                  </a:moveTo>
                  <a:cubicBezTo>
                    <a:pt x="297" y="174"/>
                    <a:pt x="170" y="314"/>
                    <a:pt x="0" y="391"/>
                  </a:cubicBezTo>
                  <a:lnTo>
                    <a:pt x="9" y="412"/>
                  </a:lnTo>
                  <a:cubicBezTo>
                    <a:pt x="314" y="263"/>
                    <a:pt x="378" y="17"/>
                    <a:pt x="382" y="5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38"/>
            <p:cNvSpPr/>
            <p:nvPr/>
          </p:nvSpPr>
          <p:spPr>
            <a:xfrm>
              <a:off x="660250" y="2959075"/>
              <a:ext cx="4800" cy="12625"/>
            </a:xfrm>
            <a:custGeom>
              <a:avLst/>
              <a:gdLst/>
              <a:ahLst/>
              <a:cxnLst/>
              <a:rect l="l" t="t" r="r" b="b"/>
              <a:pathLst>
                <a:path w="192" h="505" extrusionOk="0">
                  <a:moveTo>
                    <a:pt x="30" y="0"/>
                  </a:moveTo>
                  <a:cubicBezTo>
                    <a:pt x="0" y="352"/>
                    <a:pt x="170" y="501"/>
                    <a:pt x="178" y="505"/>
                  </a:cubicBezTo>
                  <a:lnTo>
                    <a:pt x="191" y="484"/>
                  </a:lnTo>
                  <a:cubicBezTo>
                    <a:pt x="191" y="484"/>
                    <a:pt x="26" y="34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38"/>
            <p:cNvSpPr/>
            <p:nvPr/>
          </p:nvSpPr>
          <p:spPr>
            <a:xfrm>
              <a:off x="648050" y="2968200"/>
              <a:ext cx="14975" cy="8825"/>
            </a:xfrm>
            <a:custGeom>
              <a:avLst/>
              <a:gdLst/>
              <a:ahLst/>
              <a:cxnLst/>
              <a:rect l="l" t="t" r="r" b="b"/>
              <a:pathLst>
                <a:path w="599" h="353" extrusionOk="0">
                  <a:moveTo>
                    <a:pt x="22" y="0"/>
                  </a:moveTo>
                  <a:lnTo>
                    <a:pt x="0" y="13"/>
                  </a:lnTo>
                  <a:cubicBezTo>
                    <a:pt x="204" y="322"/>
                    <a:pt x="594" y="352"/>
                    <a:pt x="598" y="352"/>
                  </a:cubicBezTo>
                  <a:lnTo>
                    <a:pt x="598" y="327"/>
                  </a:lnTo>
                  <a:cubicBezTo>
                    <a:pt x="594" y="327"/>
                    <a:pt x="217" y="301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38"/>
            <p:cNvSpPr/>
            <p:nvPr/>
          </p:nvSpPr>
          <p:spPr>
            <a:xfrm>
              <a:off x="649850" y="2981125"/>
              <a:ext cx="15200" cy="5650"/>
            </a:xfrm>
            <a:custGeom>
              <a:avLst/>
              <a:gdLst/>
              <a:ahLst/>
              <a:cxnLst/>
              <a:rect l="l" t="t" r="r" b="b"/>
              <a:pathLst>
                <a:path w="608" h="226" extrusionOk="0">
                  <a:moveTo>
                    <a:pt x="594" y="0"/>
                  </a:moveTo>
                  <a:cubicBezTo>
                    <a:pt x="590" y="0"/>
                    <a:pt x="347" y="202"/>
                    <a:pt x="61" y="202"/>
                  </a:cubicBezTo>
                  <a:cubicBezTo>
                    <a:pt x="42" y="202"/>
                    <a:pt x="24" y="202"/>
                    <a:pt x="5" y="200"/>
                  </a:cubicBezTo>
                  <a:lnTo>
                    <a:pt x="1" y="221"/>
                  </a:lnTo>
                  <a:cubicBezTo>
                    <a:pt x="22" y="225"/>
                    <a:pt x="39" y="225"/>
                    <a:pt x="60" y="225"/>
                  </a:cubicBezTo>
                  <a:cubicBezTo>
                    <a:pt x="357" y="225"/>
                    <a:pt x="607" y="17"/>
                    <a:pt x="607" y="17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38"/>
            <p:cNvSpPr/>
            <p:nvPr/>
          </p:nvSpPr>
          <p:spPr>
            <a:xfrm>
              <a:off x="670100" y="2950475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5" y="1"/>
                  </a:moveTo>
                  <a:cubicBezTo>
                    <a:pt x="47" y="1"/>
                    <a:pt x="1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8" y="212"/>
                    <a:pt x="251" y="170"/>
                    <a:pt x="251" y="107"/>
                  </a:cubicBezTo>
                  <a:cubicBezTo>
                    <a:pt x="251" y="47"/>
                    <a:pt x="20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38"/>
            <p:cNvSpPr/>
            <p:nvPr/>
          </p:nvSpPr>
          <p:spPr>
            <a:xfrm>
              <a:off x="680500" y="295695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0"/>
                  </a:moveTo>
                  <a:cubicBezTo>
                    <a:pt x="47" y="0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0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38"/>
            <p:cNvSpPr/>
            <p:nvPr/>
          </p:nvSpPr>
          <p:spPr>
            <a:xfrm>
              <a:off x="686850" y="2968075"/>
              <a:ext cx="6300" cy="5400"/>
            </a:xfrm>
            <a:custGeom>
              <a:avLst/>
              <a:gdLst/>
              <a:ahLst/>
              <a:cxnLst/>
              <a:rect l="l" t="t" r="r" b="b"/>
              <a:pathLst>
                <a:path w="252" h="216" extrusionOk="0">
                  <a:moveTo>
                    <a:pt x="145" y="1"/>
                  </a:moveTo>
                  <a:cubicBezTo>
                    <a:pt x="52" y="1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3"/>
                    <a:pt x="251" y="107"/>
                  </a:cubicBezTo>
                  <a:cubicBezTo>
                    <a:pt x="251" y="47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38"/>
            <p:cNvSpPr/>
            <p:nvPr/>
          </p:nvSpPr>
          <p:spPr>
            <a:xfrm>
              <a:off x="684850" y="2980700"/>
              <a:ext cx="6275" cy="5375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5"/>
                    <a:pt x="117" y="215"/>
                    <a:pt x="144" y="215"/>
                  </a:cubicBezTo>
                  <a:cubicBezTo>
                    <a:pt x="198" y="215"/>
                    <a:pt x="250" y="172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38"/>
            <p:cNvSpPr/>
            <p:nvPr/>
          </p:nvSpPr>
          <p:spPr>
            <a:xfrm>
              <a:off x="677850" y="2991300"/>
              <a:ext cx="6275" cy="5325"/>
            </a:xfrm>
            <a:custGeom>
              <a:avLst/>
              <a:gdLst/>
              <a:ahLst/>
              <a:cxnLst/>
              <a:rect l="l" t="t" r="r" b="b"/>
              <a:pathLst>
                <a:path w="251" h="213" extrusionOk="0">
                  <a:moveTo>
                    <a:pt x="144" y="1"/>
                  </a:moveTo>
                  <a:cubicBezTo>
                    <a:pt x="51" y="1"/>
                    <a:pt x="0" y="115"/>
                    <a:pt x="68" y="183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0" y="170"/>
                    <a:pt x="250" y="107"/>
                  </a:cubicBezTo>
                  <a:cubicBezTo>
                    <a:pt x="250" y="47"/>
                    <a:pt x="204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38"/>
            <p:cNvSpPr/>
            <p:nvPr/>
          </p:nvSpPr>
          <p:spPr>
            <a:xfrm>
              <a:off x="665325" y="2996500"/>
              <a:ext cx="6300" cy="5375"/>
            </a:xfrm>
            <a:custGeom>
              <a:avLst/>
              <a:gdLst/>
              <a:ahLst/>
              <a:cxnLst/>
              <a:rect l="l" t="t" r="r" b="b"/>
              <a:pathLst>
                <a:path w="252" h="215" extrusionOk="0">
                  <a:moveTo>
                    <a:pt x="145" y="0"/>
                  </a:moveTo>
                  <a:cubicBezTo>
                    <a:pt x="47" y="0"/>
                    <a:pt x="1" y="115"/>
                    <a:pt x="69" y="183"/>
                  </a:cubicBezTo>
                  <a:cubicBezTo>
                    <a:pt x="91" y="205"/>
                    <a:pt x="118" y="215"/>
                    <a:pt x="144" y="215"/>
                  </a:cubicBezTo>
                  <a:cubicBezTo>
                    <a:pt x="199" y="215"/>
                    <a:pt x="251" y="172"/>
                    <a:pt x="251" y="107"/>
                  </a:cubicBezTo>
                  <a:cubicBezTo>
                    <a:pt x="251" y="47"/>
                    <a:pt x="200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38"/>
            <p:cNvSpPr/>
            <p:nvPr/>
          </p:nvSpPr>
          <p:spPr>
            <a:xfrm>
              <a:off x="652825" y="2992375"/>
              <a:ext cx="6275" cy="5300"/>
            </a:xfrm>
            <a:custGeom>
              <a:avLst/>
              <a:gdLst/>
              <a:ahLst/>
              <a:cxnLst/>
              <a:rect l="l" t="t" r="r" b="b"/>
              <a:pathLst>
                <a:path w="251" h="212" extrusionOk="0">
                  <a:moveTo>
                    <a:pt x="144" y="0"/>
                  </a:moveTo>
                  <a:cubicBezTo>
                    <a:pt x="51" y="0"/>
                    <a:pt x="0" y="115"/>
                    <a:pt x="68" y="182"/>
                  </a:cubicBezTo>
                  <a:cubicBezTo>
                    <a:pt x="90" y="203"/>
                    <a:pt x="116" y="212"/>
                    <a:pt x="142" y="212"/>
                  </a:cubicBezTo>
                  <a:cubicBezTo>
                    <a:pt x="197" y="212"/>
                    <a:pt x="251" y="170"/>
                    <a:pt x="251" y="106"/>
                  </a:cubicBezTo>
                  <a:cubicBezTo>
                    <a:pt x="251" y="47"/>
                    <a:pt x="204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38"/>
            <p:cNvSpPr/>
            <p:nvPr/>
          </p:nvSpPr>
          <p:spPr>
            <a:xfrm>
              <a:off x="645300" y="298367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0" y="111"/>
                    <a:pt x="68" y="178"/>
                  </a:cubicBezTo>
                  <a:cubicBezTo>
                    <a:pt x="89" y="201"/>
                    <a:pt x="115" y="211"/>
                    <a:pt x="141" y="211"/>
                  </a:cubicBezTo>
                  <a:cubicBezTo>
                    <a:pt x="194" y="211"/>
                    <a:pt x="246" y="169"/>
                    <a:pt x="246" y="106"/>
                  </a:cubicBezTo>
                  <a:cubicBezTo>
                    <a:pt x="246" y="47"/>
                    <a:pt x="19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38"/>
            <p:cNvSpPr/>
            <p:nvPr/>
          </p:nvSpPr>
          <p:spPr>
            <a:xfrm>
              <a:off x="643700" y="2965225"/>
              <a:ext cx="6175" cy="5275"/>
            </a:xfrm>
            <a:custGeom>
              <a:avLst/>
              <a:gdLst/>
              <a:ahLst/>
              <a:cxnLst/>
              <a:rect l="l" t="t" r="r" b="b"/>
              <a:pathLst>
                <a:path w="247" h="211" extrusionOk="0">
                  <a:moveTo>
                    <a:pt x="140" y="0"/>
                  </a:moveTo>
                  <a:cubicBezTo>
                    <a:pt x="47" y="0"/>
                    <a:pt x="1" y="111"/>
                    <a:pt x="64" y="178"/>
                  </a:cubicBezTo>
                  <a:cubicBezTo>
                    <a:pt x="86" y="201"/>
                    <a:pt x="114" y="211"/>
                    <a:pt x="140" y="211"/>
                  </a:cubicBezTo>
                  <a:cubicBezTo>
                    <a:pt x="195" y="211"/>
                    <a:pt x="247" y="169"/>
                    <a:pt x="247" y="106"/>
                  </a:cubicBezTo>
                  <a:cubicBezTo>
                    <a:pt x="247" y="47"/>
                    <a:pt x="20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38"/>
            <p:cNvSpPr/>
            <p:nvPr/>
          </p:nvSpPr>
          <p:spPr>
            <a:xfrm>
              <a:off x="657900" y="2955675"/>
              <a:ext cx="6175" cy="5375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141" y="1"/>
                  </a:moveTo>
                  <a:cubicBezTo>
                    <a:pt x="48" y="1"/>
                    <a:pt x="1" y="115"/>
                    <a:pt x="69" y="183"/>
                  </a:cubicBezTo>
                  <a:cubicBezTo>
                    <a:pt x="89" y="205"/>
                    <a:pt x="116" y="215"/>
                    <a:pt x="141" y="215"/>
                  </a:cubicBezTo>
                  <a:cubicBezTo>
                    <a:pt x="195" y="215"/>
                    <a:pt x="247" y="172"/>
                    <a:pt x="247" y="107"/>
                  </a:cubicBezTo>
                  <a:cubicBezTo>
                    <a:pt x="247" y="47"/>
                    <a:pt x="20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6" name="Google Shape;11936;p38"/>
          <p:cNvSpPr/>
          <p:nvPr/>
        </p:nvSpPr>
        <p:spPr>
          <a:xfrm>
            <a:off x="2832925" y="2724150"/>
            <a:ext cx="3486528" cy="2365371"/>
          </a:xfrm>
          <a:custGeom>
            <a:avLst/>
            <a:gdLst/>
            <a:ahLst/>
            <a:cxnLst/>
            <a:rect l="l" t="t" r="r" b="b"/>
            <a:pathLst>
              <a:path w="57935" h="24862" extrusionOk="0">
                <a:moveTo>
                  <a:pt x="57934" y="2799"/>
                </a:moveTo>
                <a:cubicBezTo>
                  <a:pt x="57611" y="2379"/>
                  <a:pt x="57267" y="1981"/>
                  <a:pt x="56901" y="1604"/>
                </a:cubicBezTo>
                <a:cubicBezTo>
                  <a:pt x="56331" y="1034"/>
                  <a:pt x="55050" y="1292"/>
                  <a:pt x="54619" y="1045"/>
                </a:cubicBezTo>
                <a:cubicBezTo>
                  <a:pt x="53565" y="431"/>
                  <a:pt x="53414" y="1"/>
                  <a:pt x="52176" y="248"/>
                </a:cubicBezTo>
                <a:cubicBezTo>
                  <a:pt x="51326" y="410"/>
                  <a:pt x="49271" y="2035"/>
                  <a:pt x="47785" y="3531"/>
                </a:cubicBezTo>
                <a:cubicBezTo>
                  <a:pt x="46160" y="5167"/>
                  <a:pt x="45235" y="5414"/>
                  <a:pt x="43868" y="6447"/>
                </a:cubicBezTo>
                <a:cubicBezTo>
                  <a:pt x="43437" y="6770"/>
                  <a:pt x="42630" y="6942"/>
                  <a:pt x="42275" y="6619"/>
                </a:cubicBezTo>
                <a:cubicBezTo>
                  <a:pt x="41220" y="5629"/>
                  <a:pt x="40058" y="5188"/>
                  <a:pt x="38261" y="6598"/>
                </a:cubicBezTo>
                <a:cubicBezTo>
                  <a:pt x="35452" y="8783"/>
                  <a:pt x="31115" y="10548"/>
                  <a:pt x="28058" y="14314"/>
                </a:cubicBezTo>
                <a:cubicBezTo>
                  <a:pt x="26272" y="16510"/>
                  <a:pt x="20998" y="15950"/>
                  <a:pt x="18716" y="16887"/>
                </a:cubicBezTo>
                <a:cubicBezTo>
                  <a:pt x="15724" y="18092"/>
                  <a:pt x="12883" y="20245"/>
                  <a:pt x="9924" y="21547"/>
                </a:cubicBezTo>
                <a:cubicBezTo>
                  <a:pt x="7233" y="22731"/>
                  <a:pt x="2993" y="22871"/>
                  <a:pt x="1" y="24862"/>
                </a:cubicBezTo>
                <a:lnTo>
                  <a:pt x="57934" y="24862"/>
                </a:lnTo>
                <a:close/>
              </a:path>
            </a:pathLst>
          </a:custGeom>
          <a:solidFill>
            <a:schemeClr val="accent3">
              <a:alpha val="29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7" name="Google Shape;11937;p38"/>
          <p:cNvGrpSpPr/>
          <p:nvPr/>
        </p:nvGrpSpPr>
        <p:grpSpPr>
          <a:xfrm flipH="1">
            <a:off x="7184441" y="2894171"/>
            <a:ext cx="1275730" cy="2218539"/>
            <a:chOff x="272217" y="3453993"/>
            <a:chExt cx="912735" cy="1587279"/>
          </a:xfrm>
        </p:grpSpPr>
        <p:sp>
          <p:nvSpPr>
            <p:cNvPr id="11938" name="Google Shape;11938;p38"/>
            <p:cNvSpPr/>
            <p:nvPr/>
          </p:nvSpPr>
          <p:spPr>
            <a:xfrm>
              <a:off x="453247" y="3939044"/>
              <a:ext cx="368782" cy="1102228"/>
            </a:xfrm>
            <a:custGeom>
              <a:avLst/>
              <a:gdLst/>
              <a:ahLst/>
              <a:cxnLst/>
              <a:rect l="l" t="t" r="r" b="b"/>
              <a:pathLst>
                <a:path w="2141" h="6399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860" y="16"/>
                    <a:pt x="1139" y="914"/>
                    <a:pt x="1177" y="1078"/>
                  </a:cubicBezTo>
                  <a:cubicBezTo>
                    <a:pt x="1281" y="1489"/>
                    <a:pt x="1177" y="1812"/>
                    <a:pt x="1090" y="2217"/>
                  </a:cubicBezTo>
                  <a:cubicBezTo>
                    <a:pt x="1054" y="2136"/>
                    <a:pt x="752" y="1464"/>
                    <a:pt x="572" y="1464"/>
                  </a:cubicBezTo>
                  <a:cubicBezTo>
                    <a:pt x="558" y="1464"/>
                    <a:pt x="544" y="1469"/>
                    <a:pt x="531" y="1478"/>
                  </a:cubicBezTo>
                  <a:cubicBezTo>
                    <a:pt x="499" y="1505"/>
                    <a:pt x="756" y="2096"/>
                    <a:pt x="789" y="2157"/>
                  </a:cubicBezTo>
                  <a:cubicBezTo>
                    <a:pt x="1013" y="2600"/>
                    <a:pt x="991" y="2688"/>
                    <a:pt x="915" y="3219"/>
                  </a:cubicBezTo>
                  <a:cubicBezTo>
                    <a:pt x="866" y="3073"/>
                    <a:pt x="601" y="2118"/>
                    <a:pt x="467" y="2118"/>
                  </a:cubicBezTo>
                  <a:cubicBezTo>
                    <a:pt x="465" y="2118"/>
                    <a:pt x="462" y="2118"/>
                    <a:pt x="460" y="2118"/>
                  </a:cubicBezTo>
                  <a:cubicBezTo>
                    <a:pt x="323" y="2151"/>
                    <a:pt x="526" y="2945"/>
                    <a:pt x="559" y="3032"/>
                  </a:cubicBezTo>
                  <a:cubicBezTo>
                    <a:pt x="630" y="3197"/>
                    <a:pt x="761" y="3295"/>
                    <a:pt x="832" y="3427"/>
                  </a:cubicBezTo>
                  <a:cubicBezTo>
                    <a:pt x="931" y="3607"/>
                    <a:pt x="942" y="3755"/>
                    <a:pt x="958" y="4007"/>
                  </a:cubicBezTo>
                  <a:cubicBezTo>
                    <a:pt x="905" y="3930"/>
                    <a:pt x="279" y="3453"/>
                    <a:pt x="89" y="3453"/>
                  </a:cubicBezTo>
                  <a:cubicBezTo>
                    <a:pt x="64" y="3453"/>
                    <a:pt x="46" y="3462"/>
                    <a:pt x="39" y="3481"/>
                  </a:cubicBezTo>
                  <a:cubicBezTo>
                    <a:pt x="0" y="3602"/>
                    <a:pt x="794" y="4176"/>
                    <a:pt x="860" y="4248"/>
                  </a:cubicBezTo>
                  <a:cubicBezTo>
                    <a:pt x="980" y="4379"/>
                    <a:pt x="986" y="4352"/>
                    <a:pt x="1073" y="4532"/>
                  </a:cubicBezTo>
                  <a:cubicBezTo>
                    <a:pt x="1188" y="4768"/>
                    <a:pt x="1243" y="5063"/>
                    <a:pt x="1342" y="5309"/>
                  </a:cubicBezTo>
                  <a:cubicBezTo>
                    <a:pt x="1134" y="5173"/>
                    <a:pt x="898" y="5085"/>
                    <a:pt x="652" y="5058"/>
                  </a:cubicBezTo>
                  <a:lnTo>
                    <a:pt x="652" y="5058"/>
                  </a:lnTo>
                  <a:cubicBezTo>
                    <a:pt x="887" y="5309"/>
                    <a:pt x="1194" y="5468"/>
                    <a:pt x="1429" y="5682"/>
                  </a:cubicBezTo>
                  <a:cubicBezTo>
                    <a:pt x="1637" y="5879"/>
                    <a:pt x="1703" y="6207"/>
                    <a:pt x="1933" y="6399"/>
                  </a:cubicBezTo>
                  <a:cubicBezTo>
                    <a:pt x="1867" y="6185"/>
                    <a:pt x="1779" y="5983"/>
                    <a:pt x="1670" y="5786"/>
                  </a:cubicBezTo>
                  <a:cubicBezTo>
                    <a:pt x="1703" y="5621"/>
                    <a:pt x="2141" y="4631"/>
                    <a:pt x="1867" y="4554"/>
                  </a:cubicBezTo>
                  <a:cubicBezTo>
                    <a:pt x="1864" y="4553"/>
                    <a:pt x="1860" y="4553"/>
                    <a:pt x="1857" y="4553"/>
                  </a:cubicBezTo>
                  <a:cubicBezTo>
                    <a:pt x="1725" y="4553"/>
                    <a:pt x="1527" y="5258"/>
                    <a:pt x="1484" y="5403"/>
                  </a:cubicBezTo>
                  <a:cubicBezTo>
                    <a:pt x="1363" y="5047"/>
                    <a:pt x="1396" y="4981"/>
                    <a:pt x="1484" y="4592"/>
                  </a:cubicBezTo>
                  <a:cubicBezTo>
                    <a:pt x="1500" y="4505"/>
                    <a:pt x="1686" y="3739"/>
                    <a:pt x="1681" y="3728"/>
                  </a:cubicBezTo>
                  <a:cubicBezTo>
                    <a:pt x="1667" y="3711"/>
                    <a:pt x="1652" y="3703"/>
                    <a:pt x="1636" y="3703"/>
                  </a:cubicBezTo>
                  <a:cubicBezTo>
                    <a:pt x="1473" y="3703"/>
                    <a:pt x="1188" y="4477"/>
                    <a:pt x="1183" y="4527"/>
                  </a:cubicBezTo>
                  <a:cubicBezTo>
                    <a:pt x="745" y="3985"/>
                    <a:pt x="1407" y="3005"/>
                    <a:pt x="1675" y="2540"/>
                  </a:cubicBezTo>
                  <a:lnTo>
                    <a:pt x="1675" y="2540"/>
                  </a:lnTo>
                  <a:cubicBezTo>
                    <a:pt x="1374" y="2693"/>
                    <a:pt x="1112" y="2917"/>
                    <a:pt x="1030" y="3257"/>
                  </a:cubicBezTo>
                  <a:cubicBezTo>
                    <a:pt x="1013" y="2939"/>
                    <a:pt x="1046" y="2518"/>
                    <a:pt x="1221" y="2250"/>
                  </a:cubicBezTo>
                  <a:cubicBezTo>
                    <a:pt x="1380" y="2003"/>
                    <a:pt x="1790" y="1899"/>
                    <a:pt x="1922" y="1686"/>
                  </a:cubicBezTo>
                  <a:cubicBezTo>
                    <a:pt x="1860" y="1666"/>
                    <a:pt x="1796" y="1657"/>
                    <a:pt x="1733" y="1657"/>
                  </a:cubicBezTo>
                  <a:cubicBezTo>
                    <a:pt x="1568" y="1657"/>
                    <a:pt x="1406" y="1723"/>
                    <a:pt x="1287" y="1850"/>
                  </a:cubicBezTo>
                  <a:cubicBezTo>
                    <a:pt x="1265" y="1516"/>
                    <a:pt x="1407" y="1204"/>
                    <a:pt x="1369" y="859"/>
                  </a:cubicBezTo>
                  <a:cubicBezTo>
                    <a:pt x="1336" y="569"/>
                    <a:pt x="1183" y="296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38"/>
            <p:cNvSpPr/>
            <p:nvPr/>
          </p:nvSpPr>
          <p:spPr>
            <a:xfrm>
              <a:off x="272217" y="3453993"/>
              <a:ext cx="705354" cy="750838"/>
            </a:xfrm>
            <a:custGeom>
              <a:avLst/>
              <a:gdLst/>
              <a:ahLst/>
              <a:cxnLst/>
              <a:rect l="l" t="t" r="r" b="b"/>
              <a:pathLst>
                <a:path w="4095" h="4359" extrusionOk="0">
                  <a:moveTo>
                    <a:pt x="1960" y="2296"/>
                  </a:moveTo>
                  <a:cubicBezTo>
                    <a:pt x="1966" y="2296"/>
                    <a:pt x="1966" y="2302"/>
                    <a:pt x="1971" y="2302"/>
                  </a:cubicBezTo>
                  <a:lnTo>
                    <a:pt x="1960" y="2307"/>
                  </a:lnTo>
                  <a:lnTo>
                    <a:pt x="1960" y="2296"/>
                  </a:lnTo>
                  <a:close/>
                  <a:moveTo>
                    <a:pt x="1793" y="0"/>
                  </a:moveTo>
                  <a:cubicBezTo>
                    <a:pt x="1779" y="0"/>
                    <a:pt x="1769" y="18"/>
                    <a:pt x="1763" y="46"/>
                  </a:cubicBezTo>
                  <a:cubicBezTo>
                    <a:pt x="1714" y="233"/>
                    <a:pt x="1665" y="413"/>
                    <a:pt x="1615" y="594"/>
                  </a:cubicBezTo>
                  <a:cubicBezTo>
                    <a:pt x="1555" y="851"/>
                    <a:pt x="1522" y="1108"/>
                    <a:pt x="1528" y="1371"/>
                  </a:cubicBezTo>
                  <a:cubicBezTo>
                    <a:pt x="1528" y="1387"/>
                    <a:pt x="1533" y="1407"/>
                    <a:pt x="1542" y="1423"/>
                  </a:cubicBezTo>
                  <a:lnTo>
                    <a:pt x="1542" y="1423"/>
                  </a:lnTo>
                  <a:cubicBezTo>
                    <a:pt x="1485" y="1338"/>
                    <a:pt x="1006" y="1070"/>
                    <a:pt x="833" y="1026"/>
                  </a:cubicBezTo>
                  <a:cubicBezTo>
                    <a:pt x="697" y="996"/>
                    <a:pt x="559" y="979"/>
                    <a:pt x="423" y="979"/>
                  </a:cubicBezTo>
                  <a:cubicBezTo>
                    <a:pt x="388" y="979"/>
                    <a:pt x="353" y="980"/>
                    <a:pt x="318" y="982"/>
                  </a:cubicBezTo>
                  <a:cubicBezTo>
                    <a:pt x="263" y="982"/>
                    <a:pt x="258" y="1010"/>
                    <a:pt x="285" y="1054"/>
                  </a:cubicBezTo>
                  <a:cubicBezTo>
                    <a:pt x="389" y="1212"/>
                    <a:pt x="482" y="1371"/>
                    <a:pt x="586" y="1524"/>
                  </a:cubicBezTo>
                  <a:cubicBezTo>
                    <a:pt x="723" y="1738"/>
                    <a:pt x="887" y="1929"/>
                    <a:pt x="1079" y="2099"/>
                  </a:cubicBezTo>
                  <a:cubicBezTo>
                    <a:pt x="1079" y="2099"/>
                    <a:pt x="1084" y="2104"/>
                    <a:pt x="1095" y="2110"/>
                  </a:cubicBezTo>
                  <a:cubicBezTo>
                    <a:pt x="920" y="2148"/>
                    <a:pt x="542" y="2291"/>
                    <a:pt x="417" y="2378"/>
                  </a:cubicBezTo>
                  <a:cubicBezTo>
                    <a:pt x="274" y="2488"/>
                    <a:pt x="143" y="2614"/>
                    <a:pt x="33" y="2750"/>
                  </a:cubicBezTo>
                  <a:cubicBezTo>
                    <a:pt x="1" y="2800"/>
                    <a:pt x="11" y="2816"/>
                    <a:pt x="61" y="2822"/>
                  </a:cubicBezTo>
                  <a:cubicBezTo>
                    <a:pt x="236" y="2849"/>
                    <a:pt x="411" y="2887"/>
                    <a:pt x="586" y="2915"/>
                  </a:cubicBezTo>
                  <a:cubicBezTo>
                    <a:pt x="720" y="2936"/>
                    <a:pt x="855" y="2947"/>
                    <a:pt x="990" y="2947"/>
                  </a:cubicBezTo>
                  <a:cubicBezTo>
                    <a:pt x="1097" y="2947"/>
                    <a:pt x="1205" y="2940"/>
                    <a:pt x="1314" y="2926"/>
                  </a:cubicBezTo>
                  <a:cubicBezTo>
                    <a:pt x="1363" y="2904"/>
                    <a:pt x="1418" y="2876"/>
                    <a:pt x="1462" y="2843"/>
                  </a:cubicBezTo>
                  <a:lnTo>
                    <a:pt x="1462" y="2843"/>
                  </a:lnTo>
                  <a:cubicBezTo>
                    <a:pt x="1440" y="2871"/>
                    <a:pt x="1413" y="2898"/>
                    <a:pt x="1385" y="2926"/>
                  </a:cubicBezTo>
                  <a:cubicBezTo>
                    <a:pt x="1325" y="2997"/>
                    <a:pt x="1221" y="3582"/>
                    <a:pt x="1232" y="3768"/>
                  </a:cubicBezTo>
                  <a:cubicBezTo>
                    <a:pt x="1249" y="3955"/>
                    <a:pt x="1281" y="4141"/>
                    <a:pt x="1342" y="4316"/>
                  </a:cubicBezTo>
                  <a:cubicBezTo>
                    <a:pt x="1353" y="4345"/>
                    <a:pt x="1363" y="4358"/>
                    <a:pt x="1375" y="4358"/>
                  </a:cubicBezTo>
                  <a:cubicBezTo>
                    <a:pt x="1385" y="4358"/>
                    <a:pt x="1397" y="4347"/>
                    <a:pt x="1413" y="4327"/>
                  </a:cubicBezTo>
                  <a:cubicBezTo>
                    <a:pt x="1522" y="4179"/>
                    <a:pt x="1637" y="4031"/>
                    <a:pt x="1747" y="3883"/>
                  </a:cubicBezTo>
                  <a:cubicBezTo>
                    <a:pt x="1900" y="3675"/>
                    <a:pt x="2026" y="3451"/>
                    <a:pt x="2119" y="3216"/>
                  </a:cubicBezTo>
                  <a:cubicBezTo>
                    <a:pt x="2124" y="3194"/>
                    <a:pt x="2124" y="3172"/>
                    <a:pt x="2124" y="3150"/>
                  </a:cubicBezTo>
                  <a:lnTo>
                    <a:pt x="2157" y="3292"/>
                  </a:lnTo>
                  <a:cubicBezTo>
                    <a:pt x="2185" y="3385"/>
                    <a:pt x="2584" y="3790"/>
                    <a:pt x="2743" y="3883"/>
                  </a:cubicBezTo>
                  <a:cubicBezTo>
                    <a:pt x="2891" y="3966"/>
                    <a:pt x="3055" y="4031"/>
                    <a:pt x="3225" y="4070"/>
                  </a:cubicBezTo>
                  <a:cubicBezTo>
                    <a:pt x="3236" y="4073"/>
                    <a:pt x="3246" y="4075"/>
                    <a:pt x="3254" y="4075"/>
                  </a:cubicBezTo>
                  <a:cubicBezTo>
                    <a:pt x="3283" y="4075"/>
                    <a:pt x="3287" y="4052"/>
                    <a:pt x="3274" y="4009"/>
                  </a:cubicBezTo>
                  <a:cubicBezTo>
                    <a:pt x="3219" y="3834"/>
                    <a:pt x="3164" y="3648"/>
                    <a:pt x="3104" y="3473"/>
                  </a:cubicBezTo>
                  <a:cubicBezTo>
                    <a:pt x="3022" y="3227"/>
                    <a:pt x="2913" y="2991"/>
                    <a:pt x="2776" y="2778"/>
                  </a:cubicBezTo>
                  <a:cubicBezTo>
                    <a:pt x="2776" y="2772"/>
                    <a:pt x="2754" y="2756"/>
                    <a:pt x="2715" y="2728"/>
                  </a:cubicBezTo>
                  <a:lnTo>
                    <a:pt x="2715" y="2728"/>
                  </a:lnTo>
                  <a:lnTo>
                    <a:pt x="2819" y="2783"/>
                  </a:lnTo>
                  <a:cubicBezTo>
                    <a:pt x="2832" y="2788"/>
                    <a:pt x="2856" y="2791"/>
                    <a:pt x="2888" y="2791"/>
                  </a:cubicBezTo>
                  <a:cubicBezTo>
                    <a:pt x="3063" y="2791"/>
                    <a:pt x="3474" y="2722"/>
                    <a:pt x="3613" y="2657"/>
                  </a:cubicBezTo>
                  <a:cubicBezTo>
                    <a:pt x="3772" y="2581"/>
                    <a:pt x="3920" y="2482"/>
                    <a:pt x="4051" y="2367"/>
                  </a:cubicBezTo>
                  <a:cubicBezTo>
                    <a:pt x="4095" y="2340"/>
                    <a:pt x="4084" y="2318"/>
                    <a:pt x="4040" y="2302"/>
                  </a:cubicBezTo>
                  <a:cubicBezTo>
                    <a:pt x="3870" y="2236"/>
                    <a:pt x="3706" y="2165"/>
                    <a:pt x="3542" y="2104"/>
                  </a:cubicBezTo>
                  <a:cubicBezTo>
                    <a:pt x="3318" y="2022"/>
                    <a:pt x="3082" y="1973"/>
                    <a:pt x="2847" y="1951"/>
                  </a:cubicBezTo>
                  <a:lnTo>
                    <a:pt x="2858" y="1946"/>
                  </a:lnTo>
                  <a:cubicBezTo>
                    <a:pt x="2940" y="1902"/>
                    <a:pt x="3252" y="1409"/>
                    <a:pt x="3307" y="1234"/>
                  </a:cubicBezTo>
                  <a:cubicBezTo>
                    <a:pt x="3361" y="1054"/>
                    <a:pt x="3394" y="873"/>
                    <a:pt x="3405" y="687"/>
                  </a:cubicBezTo>
                  <a:cubicBezTo>
                    <a:pt x="3409" y="647"/>
                    <a:pt x="3400" y="631"/>
                    <a:pt x="3382" y="631"/>
                  </a:cubicBezTo>
                  <a:cubicBezTo>
                    <a:pt x="3372" y="631"/>
                    <a:pt x="3360" y="636"/>
                    <a:pt x="3345" y="643"/>
                  </a:cubicBezTo>
                  <a:cubicBezTo>
                    <a:pt x="3186" y="736"/>
                    <a:pt x="3027" y="818"/>
                    <a:pt x="2874" y="911"/>
                  </a:cubicBezTo>
                  <a:cubicBezTo>
                    <a:pt x="2661" y="1037"/>
                    <a:pt x="2464" y="1196"/>
                    <a:pt x="2289" y="1371"/>
                  </a:cubicBezTo>
                  <a:lnTo>
                    <a:pt x="2305" y="1322"/>
                  </a:lnTo>
                  <a:cubicBezTo>
                    <a:pt x="2332" y="1229"/>
                    <a:pt x="2217" y="649"/>
                    <a:pt x="2135" y="479"/>
                  </a:cubicBezTo>
                  <a:cubicBezTo>
                    <a:pt x="2053" y="315"/>
                    <a:pt x="1949" y="167"/>
                    <a:pt x="1829" y="30"/>
                  </a:cubicBezTo>
                  <a:cubicBezTo>
                    <a:pt x="1815" y="9"/>
                    <a:pt x="1803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38"/>
            <p:cNvSpPr/>
            <p:nvPr/>
          </p:nvSpPr>
          <p:spPr>
            <a:xfrm>
              <a:off x="393650" y="3615217"/>
              <a:ext cx="447327" cy="454568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1708" y="1"/>
                  </a:moveTo>
                  <a:cubicBezTo>
                    <a:pt x="1647" y="1"/>
                    <a:pt x="1561" y="366"/>
                    <a:pt x="1545" y="413"/>
                  </a:cubicBezTo>
                  <a:cubicBezTo>
                    <a:pt x="1485" y="621"/>
                    <a:pt x="1408" y="829"/>
                    <a:pt x="1321" y="1032"/>
                  </a:cubicBezTo>
                  <a:cubicBezTo>
                    <a:pt x="1321" y="933"/>
                    <a:pt x="1337" y="835"/>
                    <a:pt x="1359" y="736"/>
                  </a:cubicBezTo>
                  <a:cubicBezTo>
                    <a:pt x="1358" y="736"/>
                    <a:pt x="1357" y="735"/>
                    <a:pt x="1355" y="735"/>
                  </a:cubicBezTo>
                  <a:cubicBezTo>
                    <a:pt x="1307" y="735"/>
                    <a:pt x="1260" y="1137"/>
                    <a:pt x="1250" y="1174"/>
                  </a:cubicBezTo>
                  <a:cubicBezTo>
                    <a:pt x="1250" y="835"/>
                    <a:pt x="1135" y="506"/>
                    <a:pt x="1146" y="172"/>
                  </a:cubicBezTo>
                  <a:lnTo>
                    <a:pt x="1146" y="172"/>
                  </a:lnTo>
                  <a:cubicBezTo>
                    <a:pt x="1058" y="200"/>
                    <a:pt x="1146" y="528"/>
                    <a:pt x="1157" y="588"/>
                  </a:cubicBezTo>
                  <a:cubicBezTo>
                    <a:pt x="1189" y="791"/>
                    <a:pt x="1206" y="999"/>
                    <a:pt x="1211" y="1207"/>
                  </a:cubicBezTo>
                  <a:cubicBezTo>
                    <a:pt x="1157" y="1147"/>
                    <a:pt x="1140" y="1010"/>
                    <a:pt x="1118" y="933"/>
                  </a:cubicBezTo>
                  <a:cubicBezTo>
                    <a:pt x="1096" y="829"/>
                    <a:pt x="1064" y="731"/>
                    <a:pt x="1020" y="638"/>
                  </a:cubicBezTo>
                  <a:cubicBezTo>
                    <a:pt x="1002" y="609"/>
                    <a:pt x="992" y="598"/>
                    <a:pt x="987" y="598"/>
                  </a:cubicBezTo>
                  <a:cubicBezTo>
                    <a:pt x="973" y="598"/>
                    <a:pt x="1017" y="715"/>
                    <a:pt x="1025" y="753"/>
                  </a:cubicBezTo>
                  <a:cubicBezTo>
                    <a:pt x="1058" y="857"/>
                    <a:pt x="1080" y="961"/>
                    <a:pt x="1102" y="1064"/>
                  </a:cubicBezTo>
                  <a:lnTo>
                    <a:pt x="648" y="227"/>
                  </a:lnTo>
                  <a:lnTo>
                    <a:pt x="648" y="227"/>
                  </a:lnTo>
                  <a:cubicBezTo>
                    <a:pt x="593" y="260"/>
                    <a:pt x="992" y="971"/>
                    <a:pt x="1036" y="1048"/>
                  </a:cubicBezTo>
                  <a:cubicBezTo>
                    <a:pt x="970" y="961"/>
                    <a:pt x="894" y="873"/>
                    <a:pt x="812" y="796"/>
                  </a:cubicBezTo>
                  <a:cubicBezTo>
                    <a:pt x="789" y="777"/>
                    <a:pt x="683" y="678"/>
                    <a:pt x="645" y="678"/>
                  </a:cubicBezTo>
                  <a:cubicBezTo>
                    <a:pt x="629" y="678"/>
                    <a:pt x="624" y="695"/>
                    <a:pt x="642" y="742"/>
                  </a:cubicBezTo>
                  <a:cubicBezTo>
                    <a:pt x="675" y="818"/>
                    <a:pt x="806" y="895"/>
                    <a:pt x="861" y="955"/>
                  </a:cubicBezTo>
                  <a:cubicBezTo>
                    <a:pt x="943" y="1032"/>
                    <a:pt x="1009" y="1114"/>
                    <a:pt x="1069" y="1207"/>
                  </a:cubicBezTo>
                  <a:cubicBezTo>
                    <a:pt x="938" y="1114"/>
                    <a:pt x="762" y="1064"/>
                    <a:pt x="626" y="988"/>
                  </a:cubicBezTo>
                  <a:cubicBezTo>
                    <a:pt x="597" y="969"/>
                    <a:pt x="376" y="809"/>
                    <a:pt x="313" y="809"/>
                  </a:cubicBezTo>
                  <a:cubicBezTo>
                    <a:pt x="305" y="809"/>
                    <a:pt x="299" y="812"/>
                    <a:pt x="297" y="818"/>
                  </a:cubicBezTo>
                  <a:cubicBezTo>
                    <a:pt x="319" y="862"/>
                    <a:pt x="385" y="878"/>
                    <a:pt x="423" y="900"/>
                  </a:cubicBezTo>
                  <a:cubicBezTo>
                    <a:pt x="489" y="944"/>
                    <a:pt x="560" y="988"/>
                    <a:pt x="637" y="1037"/>
                  </a:cubicBezTo>
                  <a:cubicBezTo>
                    <a:pt x="768" y="1114"/>
                    <a:pt x="910" y="1185"/>
                    <a:pt x="1058" y="1245"/>
                  </a:cubicBezTo>
                  <a:cubicBezTo>
                    <a:pt x="1049" y="1252"/>
                    <a:pt x="1037" y="1254"/>
                    <a:pt x="1024" y="1254"/>
                  </a:cubicBezTo>
                  <a:cubicBezTo>
                    <a:pt x="981" y="1254"/>
                    <a:pt x="923" y="1227"/>
                    <a:pt x="894" y="1223"/>
                  </a:cubicBezTo>
                  <a:cubicBezTo>
                    <a:pt x="861" y="1215"/>
                    <a:pt x="828" y="1211"/>
                    <a:pt x="795" y="1211"/>
                  </a:cubicBezTo>
                  <a:cubicBezTo>
                    <a:pt x="762" y="1211"/>
                    <a:pt x="730" y="1215"/>
                    <a:pt x="697" y="1223"/>
                  </a:cubicBezTo>
                  <a:cubicBezTo>
                    <a:pt x="549" y="1283"/>
                    <a:pt x="801" y="1300"/>
                    <a:pt x="856" y="1300"/>
                  </a:cubicBezTo>
                  <a:cubicBezTo>
                    <a:pt x="806" y="1304"/>
                    <a:pt x="757" y="1304"/>
                    <a:pt x="708" y="1304"/>
                  </a:cubicBezTo>
                  <a:cubicBezTo>
                    <a:pt x="683" y="1304"/>
                    <a:pt x="658" y="1304"/>
                    <a:pt x="634" y="1304"/>
                  </a:cubicBezTo>
                  <a:cubicBezTo>
                    <a:pt x="560" y="1304"/>
                    <a:pt x="486" y="1305"/>
                    <a:pt x="412" y="1316"/>
                  </a:cubicBezTo>
                  <a:cubicBezTo>
                    <a:pt x="336" y="1327"/>
                    <a:pt x="253" y="1333"/>
                    <a:pt x="177" y="1333"/>
                  </a:cubicBezTo>
                  <a:cubicBezTo>
                    <a:pt x="166" y="1333"/>
                    <a:pt x="145" y="1332"/>
                    <a:pt x="122" y="1332"/>
                  </a:cubicBezTo>
                  <a:cubicBezTo>
                    <a:pt x="66" y="1332"/>
                    <a:pt x="1" y="1337"/>
                    <a:pt x="67" y="1376"/>
                  </a:cubicBezTo>
                  <a:cubicBezTo>
                    <a:pt x="122" y="1387"/>
                    <a:pt x="182" y="1393"/>
                    <a:pt x="242" y="1393"/>
                  </a:cubicBezTo>
                  <a:cubicBezTo>
                    <a:pt x="281" y="1396"/>
                    <a:pt x="318" y="1397"/>
                    <a:pt x="355" y="1397"/>
                  </a:cubicBezTo>
                  <a:cubicBezTo>
                    <a:pt x="392" y="1397"/>
                    <a:pt x="429" y="1396"/>
                    <a:pt x="467" y="1393"/>
                  </a:cubicBezTo>
                  <a:cubicBezTo>
                    <a:pt x="637" y="1387"/>
                    <a:pt x="806" y="1376"/>
                    <a:pt x="976" y="1355"/>
                  </a:cubicBezTo>
                  <a:lnTo>
                    <a:pt x="976" y="1355"/>
                  </a:lnTo>
                  <a:cubicBezTo>
                    <a:pt x="921" y="1371"/>
                    <a:pt x="866" y="1393"/>
                    <a:pt x="812" y="1415"/>
                  </a:cubicBezTo>
                  <a:cubicBezTo>
                    <a:pt x="773" y="1426"/>
                    <a:pt x="680" y="1442"/>
                    <a:pt x="653" y="1475"/>
                  </a:cubicBezTo>
                  <a:cubicBezTo>
                    <a:pt x="623" y="1515"/>
                    <a:pt x="633" y="1529"/>
                    <a:pt x="661" y="1529"/>
                  </a:cubicBezTo>
                  <a:cubicBezTo>
                    <a:pt x="722" y="1529"/>
                    <a:pt x="864" y="1466"/>
                    <a:pt x="883" y="1459"/>
                  </a:cubicBezTo>
                  <a:lnTo>
                    <a:pt x="883" y="1459"/>
                  </a:lnTo>
                  <a:cubicBezTo>
                    <a:pt x="795" y="1497"/>
                    <a:pt x="708" y="1541"/>
                    <a:pt x="626" y="1584"/>
                  </a:cubicBezTo>
                  <a:cubicBezTo>
                    <a:pt x="587" y="1606"/>
                    <a:pt x="461" y="1672"/>
                    <a:pt x="544" y="1710"/>
                  </a:cubicBezTo>
                  <a:cubicBezTo>
                    <a:pt x="546" y="1711"/>
                    <a:pt x="549" y="1712"/>
                    <a:pt x="552" y="1712"/>
                  </a:cubicBezTo>
                  <a:cubicBezTo>
                    <a:pt x="602" y="1712"/>
                    <a:pt x="754" y="1600"/>
                    <a:pt x="790" y="1584"/>
                  </a:cubicBezTo>
                  <a:cubicBezTo>
                    <a:pt x="883" y="1535"/>
                    <a:pt x="970" y="1480"/>
                    <a:pt x="1069" y="1442"/>
                  </a:cubicBezTo>
                  <a:lnTo>
                    <a:pt x="1069" y="1442"/>
                  </a:lnTo>
                  <a:cubicBezTo>
                    <a:pt x="981" y="1519"/>
                    <a:pt x="888" y="1601"/>
                    <a:pt x="806" y="1688"/>
                  </a:cubicBezTo>
                  <a:cubicBezTo>
                    <a:pt x="757" y="1727"/>
                    <a:pt x="598" y="1842"/>
                    <a:pt x="593" y="1913"/>
                  </a:cubicBezTo>
                  <a:cubicBezTo>
                    <a:pt x="590" y="1943"/>
                    <a:pt x="598" y="1955"/>
                    <a:pt x="611" y="1955"/>
                  </a:cubicBezTo>
                  <a:cubicBezTo>
                    <a:pt x="654" y="1955"/>
                    <a:pt x="754" y="1839"/>
                    <a:pt x="779" y="1814"/>
                  </a:cubicBezTo>
                  <a:cubicBezTo>
                    <a:pt x="877" y="1721"/>
                    <a:pt x="965" y="1628"/>
                    <a:pt x="1069" y="1541"/>
                  </a:cubicBezTo>
                  <a:lnTo>
                    <a:pt x="1069" y="1541"/>
                  </a:lnTo>
                  <a:cubicBezTo>
                    <a:pt x="1003" y="1645"/>
                    <a:pt x="943" y="1754"/>
                    <a:pt x="872" y="1853"/>
                  </a:cubicBezTo>
                  <a:cubicBezTo>
                    <a:pt x="806" y="1929"/>
                    <a:pt x="752" y="2011"/>
                    <a:pt x="713" y="2104"/>
                  </a:cubicBezTo>
                  <a:cubicBezTo>
                    <a:pt x="699" y="2147"/>
                    <a:pt x="700" y="2163"/>
                    <a:pt x="709" y="2163"/>
                  </a:cubicBezTo>
                  <a:cubicBezTo>
                    <a:pt x="731" y="2163"/>
                    <a:pt x="805" y="2065"/>
                    <a:pt x="828" y="2033"/>
                  </a:cubicBezTo>
                  <a:cubicBezTo>
                    <a:pt x="910" y="1935"/>
                    <a:pt x="981" y="1825"/>
                    <a:pt x="1047" y="1716"/>
                  </a:cubicBezTo>
                  <a:lnTo>
                    <a:pt x="1047" y="1716"/>
                  </a:lnTo>
                  <a:cubicBezTo>
                    <a:pt x="1003" y="1803"/>
                    <a:pt x="981" y="1902"/>
                    <a:pt x="981" y="2000"/>
                  </a:cubicBezTo>
                  <a:cubicBezTo>
                    <a:pt x="981" y="2028"/>
                    <a:pt x="981" y="2206"/>
                    <a:pt x="1013" y="2206"/>
                  </a:cubicBezTo>
                  <a:cubicBezTo>
                    <a:pt x="1019" y="2206"/>
                    <a:pt x="1027" y="2199"/>
                    <a:pt x="1036" y="2181"/>
                  </a:cubicBezTo>
                  <a:cubicBezTo>
                    <a:pt x="1058" y="2137"/>
                    <a:pt x="1036" y="1995"/>
                    <a:pt x="1047" y="1940"/>
                  </a:cubicBezTo>
                  <a:cubicBezTo>
                    <a:pt x="1069" y="1847"/>
                    <a:pt x="1124" y="1760"/>
                    <a:pt x="1140" y="1667"/>
                  </a:cubicBezTo>
                  <a:lnTo>
                    <a:pt x="1140" y="1667"/>
                  </a:lnTo>
                  <a:cubicBezTo>
                    <a:pt x="1118" y="1803"/>
                    <a:pt x="1102" y="1946"/>
                    <a:pt x="1091" y="2083"/>
                  </a:cubicBezTo>
                  <a:cubicBezTo>
                    <a:pt x="1091" y="2128"/>
                    <a:pt x="1076" y="2276"/>
                    <a:pt x="1113" y="2276"/>
                  </a:cubicBezTo>
                  <a:cubicBezTo>
                    <a:pt x="1121" y="2276"/>
                    <a:pt x="1132" y="2269"/>
                    <a:pt x="1146" y="2252"/>
                  </a:cubicBezTo>
                  <a:cubicBezTo>
                    <a:pt x="1195" y="2198"/>
                    <a:pt x="1178" y="1990"/>
                    <a:pt x="1189" y="1918"/>
                  </a:cubicBezTo>
                  <a:cubicBezTo>
                    <a:pt x="1200" y="1771"/>
                    <a:pt x="1211" y="1623"/>
                    <a:pt x="1233" y="1475"/>
                  </a:cubicBezTo>
                  <a:cubicBezTo>
                    <a:pt x="1282" y="1541"/>
                    <a:pt x="1282" y="1683"/>
                    <a:pt x="1299" y="1760"/>
                  </a:cubicBezTo>
                  <a:cubicBezTo>
                    <a:pt x="1321" y="1869"/>
                    <a:pt x="1354" y="1973"/>
                    <a:pt x="1392" y="2072"/>
                  </a:cubicBezTo>
                  <a:cubicBezTo>
                    <a:pt x="1441" y="2159"/>
                    <a:pt x="1474" y="2252"/>
                    <a:pt x="1507" y="2345"/>
                  </a:cubicBezTo>
                  <a:cubicBezTo>
                    <a:pt x="1517" y="2376"/>
                    <a:pt x="1596" y="2638"/>
                    <a:pt x="1637" y="2638"/>
                  </a:cubicBezTo>
                  <a:cubicBezTo>
                    <a:pt x="1639" y="2638"/>
                    <a:pt x="1642" y="2637"/>
                    <a:pt x="1644" y="2635"/>
                  </a:cubicBezTo>
                  <a:cubicBezTo>
                    <a:pt x="1518" y="2274"/>
                    <a:pt x="1359" y="1902"/>
                    <a:pt x="1315" y="1519"/>
                  </a:cubicBezTo>
                  <a:lnTo>
                    <a:pt x="1315" y="1519"/>
                  </a:lnTo>
                  <a:cubicBezTo>
                    <a:pt x="1386" y="1623"/>
                    <a:pt x="1452" y="1727"/>
                    <a:pt x="1523" y="1836"/>
                  </a:cubicBezTo>
                  <a:cubicBezTo>
                    <a:pt x="1556" y="1886"/>
                    <a:pt x="1589" y="1940"/>
                    <a:pt x="1616" y="1995"/>
                  </a:cubicBezTo>
                  <a:cubicBezTo>
                    <a:pt x="1630" y="2014"/>
                    <a:pt x="1668" y="2108"/>
                    <a:pt x="1693" y="2108"/>
                  </a:cubicBezTo>
                  <a:cubicBezTo>
                    <a:pt x="1697" y="2108"/>
                    <a:pt x="1701" y="2105"/>
                    <a:pt x="1704" y="2099"/>
                  </a:cubicBezTo>
                  <a:cubicBezTo>
                    <a:pt x="1726" y="2061"/>
                    <a:pt x="1551" y="1825"/>
                    <a:pt x="1534" y="1787"/>
                  </a:cubicBezTo>
                  <a:lnTo>
                    <a:pt x="1332" y="1453"/>
                  </a:lnTo>
                  <a:lnTo>
                    <a:pt x="1332" y="1453"/>
                  </a:lnTo>
                  <a:cubicBezTo>
                    <a:pt x="1474" y="1535"/>
                    <a:pt x="1584" y="1678"/>
                    <a:pt x="1693" y="1792"/>
                  </a:cubicBezTo>
                  <a:lnTo>
                    <a:pt x="1857" y="1973"/>
                  </a:lnTo>
                  <a:cubicBezTo>
                    <a:pt x="1875" y="1991"/>
                    <a:pt x="1961" y="2111"/>
                    <a:pt x="2009" y="2111"/>
                  </a:cubicBezTo>
                  <a:cubicBezTo>
                    <a:pt x="2019" y="2111"/>
                    <a:pt x="2027" y="2106"/>
                    <a:pt x="2032" y="2094"/>
                  </a:cubicBezTo>
                  <a:cubicBezTo>
                    <a:pt x="1934" y="2033"/>
                    <a:pt x="1857" y="1918"/>
                    <a:pt x="1781" y="1831"/>
                  </a:cubicBezTo>
                  <a:cubicBezTo>
                    <a:pt x="1677" y="1721"/>
                    <a:pt x="1578" y="1606"/>
                    <a:pt x="1480" y="1497"/>
                  </a:cubicBezTo>
                  <a:lnTo>
                    <a:pt x="1480" y="1497"/>
                  </a:lnTo>
                  <a:cubicBezTo>
                    <a:pt x="1633" y="1568"/>
                    <a:pt x="1781" y="1650"/>
                    <a:pt x="1934" y="1732"/>
                  </a:cubicBezTo>
                  <a:cubicBezTo>
                    <a:pt x="1981" y="1753"/>
                    <a:pt x="2215" y="1930"/>
                    <a:pt x="2267" y="1930"/>
                  </a:cubicBezTo>
                  <a:cubicBezTo>
                    <a:pt x="2270" y="1930"/>
                    <a:pt x="2272" y="1930"/>
                    <a:pt x="2273" y="1929"/>
                  </a:cubicBezTo>
                  <a:cubicBezTo>
                    <a:pt x="2317" y="1907"/>
                    <a:pt x="2164" y="1820"/>
                    <a:pt x="2147" y="1809"/>
                  </a:cubicBezTo>
                  <a:cubicBezTo>
                    <a:pt x="2082" y="1765"/>
                    <a:pt x="2016" y="1721"/>
                    <a:pt x="1950" y="1672"/>
                  </a:cubicBezTo>
                  <a:cubicBezTo>
                    <a:pt x="1797" y="1579"/>
                    <a:pt x="1638" y="1502"/>
                    <a:pt x="1474" y="1431"/>
                  </a:cubicBezTo>
                  <a:lnTo>
                    <a:pt x="1474" y="1431"/>
                  </a:lnTo>
                  <a:cubicBezTo>
                    <a:pt x="1540" y="1442"/>
                    <a:pt x="1600" y="1464"/>
                    <a:pt x="1666" y="1480"/>
                  </a:cubicBezTo>
                  <a:cubicBezTo>
                    <a:pt x="1704" y="1493"/>
                    <a:pt x="1765" y="1529"/>
                    <a:pt x="1814" y="1529"/>
                  </a:cubicBezTo>
                  <a:cubicBezTo>
                    <a:pt x="1828" y="1529"/>
                    <a:pt x="1841" y="1526"/>
                    <a:pt x="1852" y="1519"/>
                  </a:cubicBezTo>
                  <a:cubicBezTo>
                    <a:pt x="1923" y="1480"/>
                    <a:pt x="1863" y="1453"/>
                    <a:pt x="1813" y="1442"/>
                  </a:cubicBezTo>
                  <a:cubicBezTo>
                    <a:pt x="1726" y="1420"/>
                    <a:pt x="1644" y="1393"/>
                    <a:pt x="1556" y="1376"/>
                  </a:cubicBezTo>
                  <a:lnTo>
                    <a:pt x="1556" y="1376"/>
                  </a:lnTo>
                  <a:cubicBezTo>
                    <a:pt x="1698" y="1391"/>
                    <a:pt x="1841" y="1398"/>
                    <a:pt x="1981" y="1398"/>
                  </a:cubicBezTo>
                  <a:cubicBezTo>
                    <a:pt x="2052" y="1398"/>
                    <a:pt x="2122" y="1397"/>
                    <a:pt x="2191" y="1393"/>
                  </a:cubicBezTo>
                  <a:cubicBezTo>
                    <a:pt x="2295" y="1393"/>
                    <a:pt x="2399" y="1387"/>
                    <a:pt x="2498" y="1371"/>
                  </a:cubicBezTo>
                  <a:cubicBezTo>
                    <a:pt x="2552" y="1360"/>
                    <a:pt x="2547" y="1382"/>
                    <a:pt x="2563" y="1322"/>
                  </a:cubicBezTo>
                  <a:cubicBezTo>
                    <a:pt x="2569" y="1300"/>
                    <a:pt x="2596" y="1300"/>
                    <a:pt x="2563" y="1283"/>
                  </a:cubicBezTo>
                  <a:cubicBezTo>
                    <a:pt x="2537" y="1282"/>
                    <a:pt x="2510" y="1281"/>
                    <a:pt x="2483" y="1281"/>
                  </a:cubicBezTo>
                  <a:cubicBezTo>
                    <a:pt x="2348" y="1281"/>
                    <a:pt x="2208" y="1300"/>
                    <a:pt x="2071" y="1300"/>
                  </a:cubicBezTo>
                  <a:lnTo>
                    <a:pt x="1578" y="1300"/>
                  </a:lnTo>
                  <a:cubicBezTo>
                    <a:pt x="1638" y="1294"/>
                    <a:pt x="1934" y="1300"/>
                    <a:pt x="1917" y="1185"/>
                  </a:cubicBezTo>
                  <a:lnTo>
                    <a:pt x="1917" y="1185"/>
                  </a:lnTo>
                  <a:cubicBezTo>
                    <a:pt x="1813" y="1196"/>
                    <a:pt x="1709" y="1207"/>
                    <a:pt x="1605" y="1229"/>
                  </a:cubicBezTo>
                  <a:cubicBezTo>
                    <a:pt x="1605" y="1229"/>
                    <a:pt x="1835" y="1125"/>
                    <a:pt x="1868" y="1114"/>
                  </a:cubicBezTo>
                  <a:cubicBezTo>
                    <a:pt x="1950" y="1075"/>
                    <a:pt x="2032" y="1037"/>
                    <a:pt x="2120" y="999"/>
                  </a:cubicBezTo>
                  <a:cubicBezTo>
                    <a:pt x="2147" y="988"/>
                    <a:pt x="2262" y="955"/>
                    <a:pt x="2202" y="917"/>
                  </a:cubicBezTo>
                  <a:cubicBezTo>
                    <a:pt x="2196" y="913"/>
                    <a:pt x="2188" y="911"/>
                    <a:pt x="2178" y="911"/>
                  </a:cubicBezTo>
                  <a:cubicBezTo>
                    <a:pt x="2089" y="911"/>
                    <a:pt x="1862" y="1051"/>
                    <a:pt x="1802" y="1075"/>
                  </a:cubicBezTo>
                  <a:cubicBezTo>
                    <a:pt x="1695" y="1124"/>
                    <a:pt x="1541" y="1240"/>
                    <a:pt x="1427" y="1240"/>
                  </a:cubicBezTo>
                  <a:cubicBezTo>
                    <a:pt x="1424" y="1240"/>
                    <a:pt x="1422" y="1240"/>
                    <a:pt x="1419" y="1240"/>
                  </a:cubicBezTo>
                  <a:cubicBezTo>
                    <a:pt x="1480" y="1196"/>
                    <a:pt x="2060" y="796"/>
                    <a:pt x="2016" y="742"/>
                  </a:cubicBezTo>
                  <a:lnTo>
                    <a:pt x="2016" y="742"/>
                  </a:lnTo>
                  <a:cubicBezTo>
                    <a:pt x="1786" y="933"/>
                    <a:pt x="1540" y="1114"/>
                    <a:pt x="1293" y="1278"/>
                  </a:cubicBezTo>
                  <a:cubicBezTo>
                    <a:pt x="1293" y="1201"/>
                    <a:pt x="1370" y="1130"/>
                    <a:pt x="1414" y="1070"/>
                  </a:cubicBezTo>
                  <a:cubicBezTo>
                    <a:pt x="1474" y="988"/>
                    <a:pt x="1529" y="911"/>
                    <a:pt x="1589" y="835"/>
                  </a:cubicBezTo>
                  <a:cubicBezTo>
                    <a:pt x="1627" y="785"/>
                    <a:pt x="1934" y="424"/>
                    <a:pt x="1874" y="391"/>
                  </a:cubicBezTo>
                  <a:lnTo>
                    <a:pt x="1874" y="391"/>
                  </a:lnTo>
                  <a:cubicBezTo>
                    <a:pt x="1720" y="627"/>
                    <a:pt x="1534" y="840"/>
                    <a:pt x="1359" y="1064"/>
                  </a:cubicBezTo>
                  <a:cubicBezTo>
                    <a:pt x="1425" y="873"/>
                    <a:pt x="1507" y="692"/>
                    <a:pt x="1562" y="501"/>
                  </a:cubicBezTo>
                  <a:cubicBezTo>
                    <a:pt x="1611" y="331"/>
                    <a:pt x="1677" y="178"/>
                    <a:pt x="1715" y="3"/>
                  </a:cubicBezTo>
                  <a:cubicBezTo>
                    <a:pt x="1712" y="1"/>
                    <a:pt x="1710" y="1"/>
                    <a:pt x="1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38"/>
            <p:cNvSpPr/>
            <p:nvPr/>
          </p:nvSpPr>
          <p:spPr>
            <a:xfrm>
              <a:off x="611712" y="4014833"/>
              <a:ext cx="573240" cy="530013"/>
            </a:xfrm>
            <a:custGeom>
              <a:avLst/>
              <a:gdLst/>
              <a:ahLst/>
              <a:cxnLst/>
              <a:rect l="l" t="t" r="r" b="b"/>
              <a:pathLst>
                <a:path w="3328" h="3077" extrusionOk="0">
                  <a:moveTo>
                    <a:pt x="1615" y="1662"/>
                  </a:moveTo>
                  <a:lnTo>
                    <a:pt x="1615" y="1667"/>
                  </a:lnTo>
                  <a:lnTo>
                    <a:pt x="1609" y="1662"/>
                  </a:lnTo>
                  <a:close/>
                  <a:moveTo>
                    <a:pt x="1320" y="0"/>
                  </a:moveTo>
                  <a:cubicBezTo>
                    <a:pt x="1308" y="0"/>
                    <a:pt x="1301" y="14"/>
                    <a:pt x="1297" y="36"/>
                  </a:cubicBezTo>
                  <a:cubicBezTo>
                    <a:pt x="1275" y="173"/>
                    <a:pt x="1248" y="310"/>
                    <a:pt x="1226" y="447"/>
                  </a:cubicBezTo>
                  <a:cubicBezTo>
                    <a:pt x="1199" y="638"/>
                    <a:pt x="1193" y="830"/>
                    <a:pt x="1215" y="1022"/>
                  </a:cubicBezTo>
                  <a:cubicBezTo>
                    <a:pt x="1210" y="1005"/>
                    <a:pt x="1204" y="994"/>
                    <a:pt x="1193" y="983"/>
                  </a:cubicBezTo>
                  <a:cubicBezTo>
                    <a:pt x="1155" y="923"/>
                    <a:pt x="750" y="710"/>
                    <a:pt x="608" y="677"/>
                  </a:cubicBezTo>
                  <a:cubicBezTo>
                    <a:pt x="493" y="649"/>
                    <a:pt x="375" y="637"/>
                    <a:pt x="259" y="637"/>
                  </a:cubicBezTo>
                  <a:cubicBezTo>
                    <a:pt x="236" y="637"/>
                    <a:pt x="214" y="637"/>
                    <a:pt x="192" y="638"/>
                  </a:cubicBezTo>
                  <a:cubicBezTo>
                    <a:pt x="148" y="638"/>
                    <a:pt x="142" y="655"/>
                    <a:pt x="170" y="688"/>
                  </a:cubicBezTo>
                  <a:cubicBezTo>
                    <a:pt x="257" y="808"/>
                    <a:pt x="339" y="928"/>
                    <a:pt x="427" y="1043"/>
                  </a:cubicBezTo>
                  <a:cubicBezTo>
                    <a:pt x="547" y="1202"/>
                    <a:pt x="690" y="1350"/>
                    <a:pt x="843" y="1476"/>
                  </a:cubicBezTo>
                  <a:cubicBezTo>
                    <a:pt x="854" y="1481"/>
                    <a:pt x="870" y="1487"/>
                    <a:pt x="887" y="1492"/>
                  </a:cubicBezTo>
                  <a:cubicBezTo>
                    <a:pt x="884" y="1492"/>
                    <a:pt x="882" y="1492"/>
                    <a:pt x="879" y="1492"/>
                  </a:cubicBezTo>
                  <a:cubicBezTo>
                    <a:pt x="789" y="1492"/>
                    <a:pt x="402" y="1643"/>
                    <a:pt x="301" y="1722"/>
                  </a:cubicBezTo>
                  <a:cubicBezTo>
                    <a:pt x="197" y="1804"/>
                    <a:pt x="104" y="1903"/>
                    <a:pt x="22" y="2012"/>
                  </a:cubicBezTo>
                  <a:cubicBezTo>
                    <a:pt x="0" y="2045"/>
                    <a:pt x="11" y="2056"/>
                    <a:pt x="49" y="2061"/>
                  </a:cubicBezTo>
                  <a:cubicBezTo>
                    <a:pt x="192" y="2078"/>
                    <a:pt x="334" y="2100"/>
                    <a:pt x="476" y="2116"/>
                  </a:cubicBezTo>
                  <a:cubicBezTo>
                    <a:pt x="558" y="2123"/>
                    <a:pt x="639" y="2127"/>
                    <a:pt x="721" y="2127"/>
                  </a:cubicBezTo>
                  <a:cubicBezTo>
                    <a:pt x="836" y="2127"/>
                    <a:pt x="950" y="2119"/>
                    <a:pt x="1062" y="2100"/>
                  </a:cubicBezTo>
                  <a:cubicBezTo>
                    <a:pt x="1062" y="2100"/>
                    <a:pt x="1067" y="2100"/>
                    <a:pt x="1078" y="2094"/>
                  </a:cubicBezTo>
                  <a:lnTo>
                    <a:pt x="1078" y="2094"/>
                  </a:lnTo>
                  <a:cubicBezTo>
                    <a:pt x="996" y="2264"/>
                    <a:pt x="942" y="2445"/>
                    <a:pt x="909" y="2631"/>
                  </a:cubicBezTo>
                  <a:cubicBezTo>
                    <a:pt x="903" y="2768"/>
                    <a:pt x="914" y="2904"/>
                    <a:pt x="942" y="3041"/>
                  </a:cubicBezTo>
                  <a:cubicBezTo>
                    <a:pt x="948" y="3066"/>
                    <a:pt x="955" y="3077"/>
                    <a:pt x="967" y="3077"/>
                  </a:cubicBezTo>
                  <a:cubicBezTo>
                    <a:pt x="976" y="3077"/>
                    <a:pt x="987" y="3070"/>
                    <a:pt x="1002" y="3058"/>
                  </a:cubicBezTo>
                  <a:cubicBezTo>
                    <a:pt x="1100" y="2970"/>
                    <a:pt x="1210" y="2883"/>
                    <a:pt x="1314" y="2789"/>
                  </a:cubicBezTo>
                  <a:cubicBezTo>
                    <a:pt x="1451" y="2669"/>
                    <a:pt x="1571" y="2521"/>
                    <a:pt x="1675" y="2363"/>
                  </a:cubicBezTo>
                  <a:cubicBezTo>
                    <a:pt x="1686" y="2319"/>
                    <a:pt x="1691" y="2275"/>
                    <a:pt x="1697" y="2231"/>
                  </a:cubicBezTo>
                  <a:lnTo>
                    <a:pt x="1708" y="2319"/>
                  </a:lnTo>
                  <a:cubicBezTo>
                    <a:pt x="1724" y="2390"/>
                    <a:pt x="2020" y="2740"/>
                    <a:pt x="2140" y="2822"/>
                  </a:cubicBezTo>
                  <a:cubicBezTo>
                    <a:pt x="2255" y="2904"/>
                    <a:pt x="2381" y="2970"/>
                    <a:pt x="2518" y="3025"/>
                  </a:cubicBezTo>
                  <a:cubicBezTo>
                    <a:pt x="2529" y="3029"/>
                    <a:pt x="2538" y="3031"/>
                    <a:pt x="2545" y="3031"/>
                  </a:cubicBezTo>
                  <a:cubicBezTo>
                    <a:pt x="2563" y="3031"/>
                    <a:pt x="2564" y="3015"/>
                    <a:pt x="2556" y="2987"/>
                  </a:cubicBezTo>
                  <a:cubicBezTo>
                    <a:pt x="2523" y="2850"/>
                    <a:pt x="2496" y="2707"/>
                    <a:pt x="2458" y="2571"/>
                  </a:cubicBezTo>
                  <a:cubicBezTo>
                    <a:pt x="2408" y="2379"/>
                    <a:pt x="2332" y="2193"/>
                    <a:pt x="2239" y="2023"/>
                  </a:cubicBezTo>
                  <a:cubicBezTo>
                    <a:pt x="2239" y="2023"/>
                    <a:pt x="2228" y="2007"/>
                    <a:pt x="2206" y="1985"/>
                  </a:cubicBezTo>
                  <a:lnTo>
                    <a:pt x="2206" y="1985"/>
                  </a:lnTo>
                  <a:lnTo>
                    <a:pt x="2304" y="2040"/>
                  </a:lnTo>
                  <a:cubicBezTo>
                    <a:pt x="2318" y="2045"/>
                    <a:pt x="2350" y="2048"/>
                    <a:pt x="2391" y="2048"/>
                  </a:cubicBezTo>
                  <a:cubicBezTo>
                    <a:pt x="2545" y="2048"/>
                    <a:pt x="2840" y="2013"/>
                    <a:pt x="2939" y="1974"/>
                  </a:cubicBezTo>
                  <a:cubicBezTo>
                    <a:pt x="3065" y="1925"/>
                    <a:pt x="3186" y="1859"/>
                    <a:pt x="3290" y="1777"/>
                  </a:cubicBezTo>
                  <a:cubicBezTo>
                    <a:pt x="3328" y="1750"/>
                    <a:pt x="3317" y="1739"/>
                    <a:pt x="3279" y="1722"/>
                  </a:cubicBezTo>
                  <a:cubicBezTo>
                    <a:pt x="3142" y="1667"/>
                    <a:pt x="3011" y="1607"/>
                    <a:pt x="2874" y="1558"/>
                  </a:cubicBezTo>
                  <a:cubicBezTo>
                    <a:pt x="2688" y="1487"/>
                    <a:pt x="2496" y="1438"/>
                    <a:pt x="2299" y="1416"/>
                  </a:cubicBezTo>
                  <a:cubicBezTo>
                    <a:pt x="2277" y="1416"/>
                    <a:pt x="2261" y="1421"/>
                    <a:pt x="2239" y="1427"/>
                  </a:cubicBezTo>
                  <a:lnTo>
                    <a:pt x="2321" y="1394"/>
                  </a:lnTo>
                  <a:cubicBezTo>
                    <a:pt x="2381" y="1361"/>
                    <a:pt x="2600" y="994"/>
                    <a:pt x="2633" y="857"/>
                  </a:cubicBezTo>
                  <a:cubicBezTo>
                    <a:pt x="2666" y="726"/>
                    <a:pt x="2682" y="589"/>
                    <a:pt x="2677" y="452"/>
                  </a:cubicBezTo>
                  <a:cubicBezTo>
                    <a:pt x="2677" y="425"/>
                    <a:pt x="2670" y="412"/>
                    <a:pt x="2657" y="412"/>
                  </a:cubicBezTo>
                  <a:cubicBezTo>
                    <a:pt x="2650" y="412"/>
                    <a:pt x="2640" y="417"/>
                    <a:pt x="2627" y="425"/>
                  </a:cubicBezTo>
                  <a:cubicBezTo>
                    <a:pt x="2507" y="496"/>
                    <a:pt x="2381" y="556"/>
                    <a:pt x="2266" y="633"/>
                  </a:cubicBezTo>
                  <a:cubicBezTo>
                    <a:pt x="2107" y="720"/>
                    <a:pt x="1960" y="835"/>
                    <a:pt x="1834" y="967"/>
                  </a:cubicBezTo>
                  <a:lnTo>
                    <a:pt x="1834" y="956"/>
                  </a:lnTo>
                  <a:cubicBezTo>
                    <a:pt x="1850" y="890"/>
                    <a:pt x="1708" y="463"/>
                    <a:pt x="1631" y="343"/>
                  </a:cubicBezTo>
                  <a:cubicBezTo>
                    <a:pt x="1549" y="222"/>
                    <a:pt x="1456" y="113"/>
                    <a:pt x="1352" y="20"/>
                  </a:cubicBezTo>
                  <a:cubicBezTo>
                    <a:pt x="1339" y="7"/>
                    <a:pt x="1328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38"/>
            <p:cNvSpPr/>
            <p:nvPr/>
          </p:nvSpPr>
          <p:spPr>
            <a:xfrm>
              <a:off x="719193" y="4138852"/>
              <a:ext cx="333988" cy="284213"/>
            </a:xfrm>
            <a:custGeom>
              <a:avLst/>
              <a:gdLst/>
              <a:ahLst/>
              <a:cxnLst/>
              <a:rect l="l" t="t" r="r" b="b"/>
              <a:pathLst>
                <a:path w="1939" h="165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345" y="22"/>
                    <a:pt x="536" y="269"/>
                    <a:pt x="558" y="302"/>
                  </a:cubicBezTo>
                  <a:cubicBezTo>
                    <a:pt x="657" y="444"/>
                    <a:pt x="744" y="586"/>
                    <a:pt x="821" y="739"/>
                  </a:cubicBezTo>
                  <a:cubicBezTo>
                    <a:pt x="761" y="690"/>
                    <a:pt x="712" y="635"/>
                    <a:pt x="662" y="575"/>
                  </a:cubicBezTo>
                  <a:lnTo>
                    <a:pt x="662" y="575"/>
                  </a:lnTo>
                  <a:cubicBezTo>
                    <a:pt x="624" y="592"/>
                    <a:pt x="848" y="827"/>
                    <a:pt x="865" y="849"/>
                  </a:cubicBezTo>
                  <a:cubicBezTo>
                    <a:pt x="668" y="685"/>
                    <a:pt x="416" y="592"/>
                    <a:pt x="219" y="422"/>
                  </a:cubicBezTo>
                  <a:lnTo>
                    <a:pt x="219" y="422"/>
                  </a:lnTo>
                  <a:cubicBezTo>
                    <a:pt x="192" y="488"/>
                    <a:pt x="432" y="592"/>
                    <a:pt x="476" y="619"/>
                  </a:cubicBezTo>
                  <a:cubicBezTo>
                    <a:pt x="613" y="701"/>
                    <a:pt x="744" y="789"/>
                    <a:pt x="870" y="882"/>
                  </a:cubicBezTo>
                  <a:cubicBezTo>
                    <a:pt x="867" y="882"/>
                    <a:pt x="864" y="882"/>
                    <a:pt x="861" y="882"/>
                  </a:cubicBezTo>
                  <a:cubicBezTo>
                    <a:pt x="796" y="882"/>
                    <a:pt x="714" y="831"/>
                    <a:pt x="657" y="805"/>
                  </a:cubicBezTo>
                  <a:cubicBezTo>
                    <a:pt x="586" y="767"/>
                    <a:pt x="515" y="739"/>
                    <a:pt x="432" y="723"/>
                  </a:cubicBezTo>
                  <a:cubicBezTo>
                    <a:pt x="418" y="721"/>
                    <a:pt x="409" y="720"/>
                    <a:pt x="402" y="720"/>
                  </a:cubicBezTo>
                  <a:cubicBezTo>
                    <a:pt x="359" y="720"/>
                    <a:pt x="476" y="763"/>
                    <a:pt x="509" y="778"/>
                  </a:cubicBezTo>
                  <a:cubicBezTo>
                    <a:pt x="586" y="805"/>
                    <a:pt x="657" y="843"/>
                    <a:pt x="734" y="882"/>
                  </a:cubicBezTo>
                  <a:lnTo>
                    <a:pt x="11" y="745"/>
                  </a:lnTo>
                  <a:lnTo>
                    <a:pt x="11" y="745"/>
                  </a:lnTo>
                  <a:cubicBezTo>
                    <a:pt x="0" y="794"/>
                    <a:pt x="619" y="904"/>
                    <a:pt x="690" y="915"/>
                  </a:cubicBezTo>
                  <a:cubicBezTo>
                    <a:pt x="666" y="913"/>
                    <a:pt x="643" y="912"/>
                    <a:pt x="619" y="912"/>
                  </a:cubicBezTo>
                  <a:cubicBezTo>
                    <a:pt x="555" y="912"/>
                    <a:pt x="491" y="917"/>
                    <a:pt x="427" y="926"/>
                  </a:cubicBezTo>
                  <a:cubicBezTo>
                    <a:pt x="394" y="926"/>
                    <a:pt x="186" y="958"/>
                    <a:pt x="312" y="997"/>
                  </a:cubicBezTo>
                  <a:cubicBezTo>
                    <a:pt x="322" y="999"/>
                    <a:pt x="332" y="1000"/>
                    <a:pt x="344" y="1000"/>
                  </a:cubicBezTo>
                  <a:cubicBezTo>
                    <a:pt x="406" y="1000"/>
                    <a:pt x="492" y="969"/>
                    <a:pt x="547" y="969"/>
                  </a:cubicBezTo>
                  <a:cubicBezTo>
                    <a:pt x="588" y="964"/>
                    <a:pt x="631" y="961"/>
                    <a:pt x="673" y="961"/>
                  </a:cubicBezTo>
                  <a:cubicBezTo>
                    <a:pt x="716" y="961"/>
                    <a:pt x="758" y="964"/>
                    <a:pt x="799" y="969"/>
                  </a:cubicBezTo>
                  <a:cubicBezTo>
                    <a:pt x="679" y="997"/>
                    <a:pt x="569" y="1079"/>
                    <a:pt x="449" y="1123"/>
                  </a:cubicBezTo>
                  <a:cubicBezTo>
                    <a:pt x="422" y="1133"/>
                    <a:pt x="164" y="1199"/>
                    <a:pt x="192" y="1237"/>
                  </a:cubicBezTo>
                  <a:cubicBezTo>
                    <a:pt x="195" y="1238"/>
                    <a:pt x="198" y="1238"/>
                    <a:pt x="202" y="1238"/>
                  </a:cubicBezTo>
                  <a:cubicBezTo>
                    <a:pt x="237" y="1238"/>
                    <a:pt x="271" y="1215"/>
                    <a:pt x="301" y="1205"/>
                  </a:cubicBezTo>
                  <a:cubicBezTo>
                    <a:pt x="361" y="1183"/>
                    <a:pt x="422" y="1166"/>
                    <a:pt x="482" y="1144"/>
                  </a:cubicBezTo>
                  <a:cubicBezTo>
                    <a:pt x="597" y="1101"/>
                    <a:pt x="706" y="1051"/>
                    <a:pt x="816" y="991"/>
                  </a:cubicBezTo>
                  <a:lnTo>
                    <a:pt x="816" y="991"/>
                  </a:lnTo>
                  <a:cubicBezTo>
                    <a:pt x="816" y="1024"/>
                    <a:pt x="744" y="1062"/>
                    <a:pt x="723" y="1079"/>
                  </a:cubicBezTo>
                  <a:cubicBezTo>
                    <a:pt x="679" y="1112"/>
                    <a:pt x="646" y="1150"/>
                    <a:pt x="624" y="1194"/>
                  </a:cubicBezTo>
                  <a:cubicBezTo>
                    <a:pt x="615" y="1228"/>
                    <a:pt x="619" y="1241"/>
                    <a:pt x="630" y="1241"/>
                  </a:cubicBezTo>
                  <a:cubicBezTo>
                    <a:pt x="658" y="1241"/>
                    <a:pt x="730" y="1161"/>
                    <a:pt x="750" y="1133"/>
                  </a:cubicBezTo>
                  <a:lnTo>
                    <a:pt x="750" y="1133"/>
                  </a:lnTo>
                  <a:cubicBezTo>
                    <a:pt x="684" y="1232"/>
                    <a:pt x="602" y="1314"/>
                    <a:pt x="542" y="1407"/>
                  </a:cubicBezTo>
                  <a:cubicBezTo>
                    <a:pt x="509" y="1462"/>
                    <a:pt x="476" y="1511"/>
                    <a:pt x="438" y="1555"/>
                  </a:cubicBezTo>
                  <a:cubicBezTo>
                    <a:pt x="424" y="1578"/>
                    <a:pt x="358" y="1649"/>
                    <a:pt x="387" y="1649"/>
                  </a:cubicBezTo>
                  <a:cubicBezTo>
                    <a:pt x="392" y="1649"/>
                    <a:pt x="399" y="1647"/>
                    <a:pt x="411" y="1643"/>
                  </a:cubicBezTo>
                  <a:cubicBezTo>
                    <a:pt x="438" y="1632"/>
                    <a:pt x="487" y="1571"/>
                    <a:pt x="509" y="1549"/>
                  </a:cubicBezTo>
                  <a:cubicBezTo>
                    <a:pt x="547" y="1506"/>
                    <a:pt x="586" y="1462"/>
                    <a:pt x="619" y="1418"/>
                  </a:cubicBezTo>
                  <a:cubicBezTo>
                    <a:pt x="695" y="1314"/>
                    <a:pt x="772" y="1205"/>
                    <a:pt x="843" y="1090"/>
                  </a:cubicBezTo>
                  <a:lnTo>
                    <a:pt x="843" y="1090"/>
                  </a:lnTo>
                  <a:cubicBezTo>
                    <a:pt x="821" y="1133"/>
                    <a:pt x="810" y="1177"/>
                    <a:pt x="794" y="1221"/>
                  </a:cubicBezTo>
                  <a:cubicBezTo>
                    <a:pt x="788" y="1248"/>
                    <a:pt x="750" y="1314"/>
                    <a:pt x="755" y="1341"/>
                  </a:cubicBezTo>
                  <a:cubicBezTo>
                    <a:pt x="762" y="1365"/>
                    <a:pt x="770" y="1375"/>
                    <a:pt x="778" y="1375"/>
                  </a:cubicBezTo>
                  <a:cubicBezTo>
                    <a:pt x="812" y="1375"/>
                    <a:pt x="855" y="1217"/>
                    <a:pt x="859" y="1199"/>
                  </a:cubicBezTo>
                  <a:lnTo>
                    <a:pt x="859" y="1199"/>
                  </a:lnTo>
                  <a:cubicBezTo>
                    <a:pt x="843" y="1265"/>
                    <a:pt x="821" y="1342"/>
                    <a:pt x="810" y="1413"/>
                  </a:cubicBezTo>
                  <a:cubicBezTo>
                    <a:pt x="805" y="1446"/>
                    <a:pt x="788" y="1528"/>
                    <a:pt x="823" y="1528"/>
                  </a:cubicBezTo>
                  <a:cubicBezTo>
                    <a:pt x="828" y="1528"/>
                    <a:pt x="835" y="1526"/>
                    <a:pt x="843" y="1522"/>
                  </a:cubicBezTo>
                  <a:cubicBezTo>
                    <a:pt x="870" y="1506"/>
                    <a:pt x="881" y="1347"/>
                    <a:pt x="887" y="1320"/>
                  </a:cubicBezTo>
                  <a:cubicBezTo>
                    <a:pt x="903" y="1237"/>
                    <a:pt x="914" y="1161"/>
                    <a:pt x="936" y="1084"/>
                  </a:cubicBezTo>
                  <a:cubicBezTo>
                    <a:pt x="941" y="1172"/>
                    <a:pt x="947" y="1265"/>
                    <a:pt x="958" y="1358"/>
                  </a:cubicBezTo>
                  <a:cubicBezTo>
                    <a:pt x="958" y="1407"/>
                    <a:pt x="947" y="1560"/>
                    <a:pt x="985" y="1593"/>
                  </a:cubicBezTo>
                  <a:cubicBezTo>
                    <a:pt x="997" y="1604"/>
                    <a:pt x="1006" y="1609"/>
                    <a:pt x="1013" y="1609"/>
                  </a:cubicBezTo>
                  <a:cubicBezTo>
                    <a:pt x="1051" y="1609"/>
                    <a:pt x="1024" y="1467"/>
                    <a:pt x="1024" y="1435"/>
                  </a:cubicBezTo>
                  <a:cubicBezTo>
                    <a:pt x="1013" y="1336"/>
                    <a:pt x="1002" y="1232"/>
                    <a:pt x="996" y="1128"/>
                  </a:cubicBezTo>
                  <a:lnTo>
                    <a:pt x="996" y="1128"/>
                  </a:lnTo>
                  <a:cubicBezTo>
                    <a:pt x="1029" y="1221"/>
                    <a:pt x="1062" y="1309"/>
                    <a:pt x="1089" y="1396"/>
                  </a:cubicBezTo>
                  <a:cubicBezTo>
                    <a:pt x="1100" y="1473"/>
                    <a:pt x="1128" y="1549"/>
                    <a:pt x="1160" y="1615"/>
                  </a:cubicBezTo>
                  <a:cubicBezTo>
                    <a:pt x="1176" y="1639"/>
                    <a:pt x="1185" y="1649"/>
                    <a:pt x="1191" y="1649"/>
                  </a:cubicBezTo>
                  <a:cubicBezTo>
                    <a:pt x="1210" y="1649"/>
                    <a:pt x="1185" y="1545"/>
                    <a:pt x="1177" y="1511"/>
                  </a:cubicBezTo>
                  <a:cubicBezTo>
                    <a:pt x="1155" y="1418"/>
                    <a:pt x="1128" y="1320"/>
                    <a:pt x="1095" y="1227"/>
                  </a:cubicBezTo>
                  <a:lnTo>
                    <a:pt x="1095" y="1227"/>
                  </a:lnTo>
                  <a:cubicBezTo>
                    <a:pt x="1122" y="1298"/>
                    <a:pt x="1171" y="1358"/>
                    <a:pt x="1232" y="1407"/>
                  </a:cubicBezTo>
                  <a:cubicBezTo>
                    <a:pt x="1244" y="1419"/>
                    <a:pt x="1332" y="1493"/>
                    <a:pt x="1363" y="1493"/>
                  </a:cubicBezTo>
                  <a:cubicBezTo>
                    <a:pt x="1373" y="1493"/>
                    <a:pt x="1377" y="1484"/>
                    <a:pt x="1368" y="1462"/>
                  </a:cubicBezTo>
                  <a:cubicBezTo>
                    <a:pt x="1352" y="1424"/>
                    <a:pt x="1259" y="1369"/>
                    <a:pt x="1232" y="1336"/>
                  </a:cubicBezTo>
                  <a:cubicBezTo>
                    <a:pt x="1188" y="1276"/>
                    <a:pt x="1160" y="1205"/>
                    <a:pt x="1111" y="1144"/>
                  </a:cubicBezTo>
                  <a:lnTo>
                    <a:pt x="1111" y="1144"/>
                  </a:lnTo>
                  <a:cubicBezTo>
                    <a:pt x="1182" y="1227"/>
                    <a:pt x="1259" y="1303"/>
                    <a:pt x="1336" y="1380"/>
                  </a:cubicBezTo>
                  <a:cubicBezTo>
                    <a:pt x="1359" y="1400"/>
                    <a:pt x="1426" y="1465"/>
                    <a:pt x="1455" y="1465"/>
                  </a:cubicBezTo>
                  <a:cubicBezTo>
                    <a:pt x="1466" y="1465"/>
                    <a:pt x="1472" y="1455"/>
                    <a:pt x="1467" y="1429"/>
                  </a:cubicBezTo>
                  <a:cubicBezTo>
                    <a:pt x="1456" y="1374"/>
                    <a:pt x="1325" y="1281"/>
                    <a:pt x="1286" y="1243"/>
                  </a:cubicBezTo>
                  <a:cubicBezTo>
                    <a:pt x="1204" y="1166"/>
                    <a:pt x="1117" y="1084"/>
                    <a:pt x="1045" y="1002"/>
                  </a:cubicBezTo>
                  <a:cubicBezTo>
                    <a:pt x="1106" y="1002"/>
                    <a:pt x="1188" y="1068"/>
                    <a:pt x="1248" y="1101"/>
                  </a:cubicBezTo>
                  <a:cubicBezTo>
                    <a:pt x="1325" y="1139"/>
                    <a:pt x="1401" y="1172"/>
                    <a:pt x="1483" y="1194"/>
                  </a:cubicBezTo>
                  <a:cubicBezTo>
                    <a:pt x="1555" y="1210"/>
                    <a:pt x="1631" y="1232"/>
                    <a:pt x="1702" y="1265"/>
                  </a:cubicBezTo>
                  <a:cubicBezTo>
                    <a:pt x="1720" y="1269"/>
                    <a:pt x="1871" y="1329"/>
                    <a:pt x="1922" y="1329"/>
                  </a:cubicBezTo>
                  <a:cubicBezTo>
                    <a:pt x="1933" y="1329"/>
                    <a:pt x="1939" y="1326"/>
                    <a:pt x="1938" y="1320"/>
                  </a:cubicBezTo>
                  <a:cubicBezTo>
                    <a:pt x="1664" y="1221"/>
                    <a:pt x="1363" y="1133"/>
                    <a:pt x="1111" y="975"/>
                  </a:cubicBezTo>
                  <a:lnTo>
                    <a:pt x="1111" y="975"/>
                  </a:lnTo>
                  <a:cubicBezTo>
                    <a:pt x="1210" y="980"/>
                    <a:pt x="1308" y="991"/>
                    <a:pt x="1401" y="1002"/>
                  </a:cubicBezTo>
                  <a:cubicBezTo>
                    <a:pt x="1451" y="1008"/>
                    <a:pt x="1500" y="1019"/>
                    <a:pt x="1544" y="1024"/>
                  </a:cubicBezTo>
                  <a:cubicBezTo>
                    <a:pt x="1558" y="1024"/>
                    <a:pt x="1607" y="1039"/>
                    <a:pt x="1633" y="1039"/>
                  </a:cubicBezTo>
                  <a:cubicBezTo>
                    <a:pt x="1646" y="1039"/>
                    <a:pt x="1653" y="1035"/>
                    <a:pt x="1648" y="1024"/>
                  </a:cubicBezTo>
                  <a:cubicBezTo>
                    <a:pt x="1637" y="991"/>
                    <a:pt x="1412" y="980"/>
                    <a:pt x="1379" y="975"/>
                  </a:cubicBezTo>
                  <a:lnTo>
                    <a:pt x="1078" y="931"/>
                  </a:lnTo>
                  <a:cubicBezTo>
                    <a:pt x="1204" y="898"/>
                    <a:pt x="1336" y="882"/>
                    <a:pt x="1461" y="882"/>
                  </a:cubicBezTo>
                  <a:lnTo>
                    <a:pt x="1653" y="871"/>
                  </a:lnTo>
                  <a:cubicBezTo>
                    <a:pt x="1657" y="871"/>
                    <a:pt x="1664" y="871"/>
                    <a:pt x="1674" y="871"/>
                  </a:cubicBezTo>
                  <a:cubicBezTo>
                    <a:pt x="1723" y="871"/>
                    <a:pt x="1829" y="867"/>
                    <a:pt x="1806" y="822"/>
                  </a:cubicBezTo>
                  <a:lnTo>
                    <a:pt x="1806" y="822"/>
                  </a:lnTo>
                  <a:cubicBezTo>
                    <a:pt x="1729" y="840"/>
                    <a:pt x="1652" y="850"/>
                    <a:pt x="1575" y="850"/>
                  </a:cubicBezTo>
                  <a:cubicBezTo>
                    <a:pt x="1559" y="850"/>
                    <a:pt x="1543" y="850"/>
                    <a:pt x="1527" y="849"/>
                  </a:cubicBezTo>
                  <a:cubicBezTo>
                    <a:pt x="1412" y="854"/>
                    <a:pt x="1297" y="860"/>
                    <a:pt x="1182" y="865"/>
                  </a:cubicBezTo>
                  <a:cubicBezTo>
                    <a:pt x="1303" y="805"/>
                    <a:pt x="1423" y="756"/>
                    <a:pt x="1544" y="707"/>
                  </a:cubicBezTo>
                  <a:cubicBezTo>
                    <a:pt x="1587" y="690"/>
                    <a:pt x="1817" y="630"/>
                    <a:pt x="1828" y="597"/>
                  </a:cubicBezTo>
                  <a:cubicBezTo>
                    <a:pt x="1831" y="589"/>
                    <a:pt x="1825" y="586"/>
                    <a:pt x="1815" y="586"/>
                  </a:cubicBezTo>
                  <a:cubicBezTo>
                    <a:pt x="1784" y="586"/>
                    <a:pt x="1709" y="615"/>
                    <a:pt x="1697" y="619"/>
                  </a:cubicBezTo>
                  <a:cubicBezTo>
                    <a:pt x="1637" y="635"/>
                    <a:pt x="1576" y="652"/>
                    <a:pt x="1522" y="668"/>
                  </a:cubicBezTo>
                  <a:cubicBezTo>
                    <a:pt x="1390" y="718"/>
                    <a:pt x="1264" y="772"/>
                    <a:pt x="1144" y="838"/>
                  </a:cubicBezTo>
                  <a:cubicBezTo>
                    <a:pt x="1182" y="805"/>
                    <a:pt x="1221" y="772"/>
                    <a:pt x="1264" y="745"/>
                  </a:cubicBezTo>
                  <a:cubicBezTo>
                    <a:pt x="1297" y="723"/>
                    <a:pt x="1374" y="696"/>
                    <a:pt x="1379" y="652"/>
                  </a:cubicBezTo>
                  <a:cubicBezTo>
                    <a:pt x="1385" y="624"/>
                    <a:pt x="1378" y="613"/>
                    <a:pt x="1365" y="613"/>
                  </a:cubicBezTo>
                  <a:cubicBezTo>
                    <a:pt x="1352" y="613"/>
                    <a:pt x="1331" y="626"/>
                    <a:pt x="1314" y="641"/>
                  </a:cubicBezTo>
                  <a:cubicBezTo>
                    <a:pt x="1259" y="679"/>
                    <a:pt x="1199" y="718"/>
                    <a:pt x="1149" y="761"/>
                  </a:cubicBezTo>
                  <a:cubicBezTo>
                    <a:pt x="1264" y="646"/>
                    <a:pt x="1374" y="520"/>
                    <a:pt x="1467" y="384"/>
                  </a:cubicBezTo>
                  <a:cubicBezTo>
                    <a:pt x="1516" y="323"/>
                    <a:pt x="1565" y="263"/>
                    <a:pt x="1604" y="198"/>
                  </a:cubicBezTo>
                  <a:cubicBezTo>
                    <a:pt x="1626" y="159"/>
                    <a:pt x="1637" y="170"/>
                    <a:pt x="1604" y="132"/>
                  </a:cubicBezTo>
                  <a:cubicBezTo>
                    <a:pt x="1591" y="132"/>
                    <a:pt x="1599" y="118"/>
                    <a:pt x="1588" y="118"/>
                  </a:cubicBezTo>
                  <a:cubicBezTo>
                    <a:pt x="1586" y="118"/>
                    <a:pt x="1582" y="119"/>
                    <a:pt x="1576" y="121"/>
                  </a:cubicBezTo>
                  <a:cubicBezTo>
                    <a:pt x="1489" y="214"/>
                    <a:pt x="1423" y="329"/>
                    <a:pt x="1347" y="427"/>
                  </a:cubicBezTo>
                  <a:cubicBezTo>
                    <a:pt x="1264" y="526"/>
                    <a:pt x="1182" y="624"/>
                    <a:pt x="1106" y="723"/>
                  </a:cubicBezTo>
                  <a:cubicBezTo>
                    <a:pt x="1133" y="679"/>
                    <a:pt x="1275" y="504"/>
                    <a:pt x="1204" y="460"/>
                  </a:cubicBezTo>
                  <a:lnTo>
                    <a:pt x="1204" y="460"/>
                  </a:lnTo>
                  <a:cubicBezTo>
                    <a:pt x="1160" y="526"/>
                    <a:pt x="1117" y="592"/>
                    <a:pt x="1078" y="663"/>
                  </a:cubicBezTo>
                  <a:cubicBezTo>
                    <a:pt x="1078" y="663"/>
                    <a:pt x="1128" y="477"/>
                    <a:pt x="1133" y="449"/>
                  </a:cubicBezTo>
                  <a:cubicBezTo>
                    <a:pt x="1155" y="384"/>
                    <a:pt x="1171" y="312"/>
                    <a:pt x="1188" y="247"/>
                  </a:cubicBezTo>
                  <a:cubicBezTo>
                    <a:pt x="1198" y="222"/>
                    <a:pt x="1226" y="152"/>
                    <a:pt x="1194" y="152"/>
                  </a:cubicBezTo>
                  <a:cubicBezTo>
                    <a:pt x="1191" y="152"/>
                    <a:pt x="1187" y="152"/>
                    <a:pt x="1182" y="154"/>
                  </a:cubicBezTo>
                  <a:cubicBezTo>
                    <a:pt x="1128" y="170"/>
                    <a:pt x="1100" y="416"/>
                    <a:pt x="1084" y="471"/>
                  </a:cubicBezTo>
                  <a:cubicBezTo>
                    <a:pt x="1056" y="559"/>
                    <a:pt x="1051" y="712"/>
                    <a:pt x="991" y="778"/>
                  </a:cubicBezTo>
                  <a:cubicBezTo>
                    <a:pt x="996" y="723"/>
                    <a:pt x="1040" y="181"/>
                    <a:pt x="985" y="181"/>
                  </a:cubicBezTo>
                  <a:cubicBezTo>
                    <a:pt x="985" y="411"/>
                    <a:pt x="974" y="646"/>
                    <a:pt x="958" y="876"/>
                  </a:cubicBezTo>
                  <a:cubicBezTo>
                    <a:pt x="909" y="838"/>
                    <a:pt x="903" y="756"/>
                    <a:pt x="887" y="701"/>
                  </a:cubicBezTo>
                  <a:cubicBezTo>
                    <a:pt x="865" y="624"/>
                    <a:pt x="848" y="553"/>
                    <a:pt x="832" y="482"/>
                  </a:cubicBezTo>
                  <a:cubicBezTo>
                    <a:pt x="821" y="434"/>
                    <a:pt x="758" y="93"/>
                    <a:pt x="709" y="93"/>
                  </a:cubicBezTo>
                  <a:cubicBezTo>
                    <a:pt x="708" y="93"/>
                    <a:pt x="707" y="93"/>
                    <a:pt x="706" y="94"/>
                  </a:cubicBezTo>
                  <a:cubicBezTo>
                    <a:pt x="772" y="302"/>
                    <a:pt x="810" y="515"/>
                    <a:pt x="859" y="728"/>
                  </a:cubicBezTo>
                  <a:cubicBezTo>
                    <a:pt x="772" y="597"/>
                    <a:pt x="706" y="460"/>
                    <a:pt x="619" y="334"/>
                  </a:cubicBezTo>
                  <a:cubicBezTo>
                    <a:pt x="542" y="225"/>
                    <a:pt x="482" y="11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38"/>
            <p:cNvSpPr/>
            <p:nvPr/>
          </p:nvSpPr>
          <p:spPr>
            <a:xfrm>
              <a:off x="735561" y="4103160"/>
              <a:ext cx="325548" cy="315734"/>
            </a:xfrm>
            <a:custGeom>
              <a:avLst/>
              <a:gdLst/>
              <a:ahLst/>
              <a:cxnLst/>
              <a:rect l="l" t="t" r="r" b="b"/>
              <a:pathLst>
                <a:path w="1890" h="1833" extrusionOk="0">
                  <a:moveTo>
                    <a:pt x="826" y="0"/>
                  </a:moveTo>
                  <a:cubicBezTo>
                    <a:pt x="774" y="0"/>
                    <a:pt x="838" y="291"/>
                    <a:pt x="844" y="334"/>
                  </a:cubicBezTo>
                  <a:cubicBezTo>
                    <a:pt x="866" y="493"/>
                    <a:pt x="882" y="657"/>
                    <a:pt x="882" y="821"/>
                  </a:cubicBezTo>
                  <a:cubicBezTo>
                    <a:pt x="849" y="756"/>
                    <a:pt x="827" y="684"/>
                    <a:pt x="811" y="613"/>
                  </a:cubicBezTo>
                  <a:cubicBezTo>
                    <a:pt x="773" y="613"/>
                    <a:pt x="871" y="914"/>
                    <a:pt x="877" y="942"/>
                  </a:cubicBezTo>
                  <a:cubicBezTo>
                    <a:pt x="767" y="712"/>
                    <a:pt x="576" y="520"/>
                    <a:pt x="472" y="285"/>
                  </a:cubicBezTo>
                  <a:lnTo>
                    <a:pt x="472" y="285"/>
                  </a:lnTo>
                  <a:cubicBezTo>
                    <a:pt x="422" y="334"/>
                    <a:pt x="592" y="531"/>
                    <a:pt x="619" y="570"/>
                  </a:cubicBezTo>
                  <a:cubicBezTo>
                    <a:pt x="707" y="701"/>
                    <a:pt x="789" y="832"/>
                    <a:pt x="860" y="975"/>
                  </a:cubicBezTo>
                  <a:cubicBezTo>
                    <a:pt x="800" y="953"/>
                    <a:pt x="745" y="860"/>
                    <a:pt x="702" y="816"/>
                  </a:cubicBezTo>
                  <a:cubicBezTo>
                    <a:pt x="652" y="750"/>
                    <a:pt x="598" y="690"/>
                    <a:pt x="532" y="641"/>
                  </a:cubicBezTo>
                  <a:cubicBezTo>
                    <a:pt x="512" y="628"/>
                    <a:pt x="502" y="623"/>
                    <a:pt x="498" y="623"/>
                  </a:cubicBezTo>
                  <a:cubicBezTo>
                    <a:pt x="483" y="623"/>
                    <a:pt x="558" y="696"/>
                    <a:pt x="576" y="717"/>
                  </a:cubicBezTo>
                  <a:cubicBezTo>
                    <a:pt x="636" y="778"/>
                    <a:pt x="685" y="843"/>
                    <a:pt x="734" y="909"/>
                  </a:cubicBezTo>
                  <a:lnTo>
                    <a:pt x="127" y="476"/>
                  </a:lnTo>
                  <a:lnTo>
                    <a:pt x="127" y="476"/>
                  </a:lnTo>
                  <a:cubicBezTo>
                    <a:pt x="99" y="515"/>
                    <a:pt x="619" y="882"/>
                    <a:pt x="674" y="920"/>
                  </a:cubicBezTo>
                  <a:cubicBezTo>
                    <a:pt x="598" y="882"/>
                    <a:pt x="515" y="843"/>
                    <a:pt x="428" y="816"/>
                  </a:cubicBezTo>
                  <a:cubicBezTo>
                    <a:pt x="408" y="809"/>
                    <a:pt x="324" y="782"/>
                    <a:pt x="285" y="782"/>
                  </a:cubicBezTo>
                  <a:cubicBezTo>
                    <a:pt x="260" y="782"/>
                    <a:pt x="253" y="793"/>
                    <a:pt x="291" y="827"/>
                  </a:cubicBezTo>
                  <a:cubicBezTo>
                    <a:pt x="340" y="871"/>
                    <a:pt x="461" y="882"/>
                    <a:pt x="521" y="909"/>
                  </a:cubicBezTo>
                  <a:cubicBezTo>
                    <a:pt x="603" y="936"/>
                    <a:pt x="680" y="975"/>
                    <a:pt x="756" y="1018"/>
                  </a:cubicBezTo>
                  <a:cubicBezTo>
                    <a:pt x="693" y="1005"/>
                    <a:pt x="626" y="1003"/>
                    <a:pt x="559" y="1003"/>
                  </a:cubicBezTo>
                  <a:cubicBezTo>
                    <a:pt x="542" y="1003"/>
                    <a:pt x="526" y="1003"/>
                    <a:pt x="509" y="1003"/>
                  </a:cubicBezTo>
                  <a:cubicBezTo>
                    <a:pt x="459" y="1003"/>
                    <a:pt x="409" y="1003"/>
                    <a:pt x="362" y="996"/>
                  </a:cubicBezTo>
                  <a:cubicBezTo>
                    <a:pt x="338" y="996"/>
                    <a:pt x="187" y="964"/>
                    <a:pt x="113" y="964"/>
                  </a:cubicBezTo>
                  <a:cubicBezTo>
                    <a:pt x="86" y="964"/>
                    <a:pt x="69" y="968"/>
                    <a:pt x="72" y="980"/>
                  </a:cubicBezTo>
                  <a:cubicBezTo>
                    <a:pt x="99" y="1002"/>
                    <a:pt x="149" y="996"/>
                    <a:pt x="187" y="1002"/>
                  </a:cubicBezTo>
                  <a:cubicBezTo>
                    <a:pt x="253" y="1007"/>
                    <a:pt x="318" y="1018"/>
                    <a:pt x="384" y="1029"/>
                  </a:cubicBezTo>
                  <a:cubicBezTo>
                    <a:pt x="505" y="1040"/>
                    <a:pt x="630" y="1046"/>
                    <a:pt x="756" y="1046"/>
                  </a:cubicBezTo>
                  <a:cubicBezTo>
                    <a:pt x="740" y="1073"/>
                    <a:pt x="663" y="1073"/>
                    <a:pt x="630" y="1079"/>
                  </a:cubicBezTo>
                  <a:cubicBezTo>
                    <a:pt x="581" y="1084"/>
                    <a:pt x="532" y="1106"/>
                    <a:pt x="488" y="1133"/>
                  </a:cubicBezTo>
                  <a:cubicBezTo>
                    <a:pt x="455" y="1169"/>
                    <a:pt x="462" y="1180"/>
                    <a:pt x="485" y="1180"/>
                  </a:cubicBezTo>
                  <a:cubicBezTo>
                    <a:pt x="524" y="1180"/>
                    <a:pt x="607" y="1149"/>
                    <a:pt x="630" y="1139"/>
                  </a:cubicBezTo>
                  <a:lnTo>
                    <a:pt x="630" y="1139"/>
                  </a:lnTo>
                  <a:cubicBezTo>
                    <a:pt x="526" y="1194"/>
                    <a:pt x="411" y="1226"/>
                    <a:pt x="313" y="1287"/>
                  </a:cubicBezTo>
                  <a:cubicBezTo>
                    <a:pt x="258" y="1314"/>
                    <a:pt x="203" y="1341"/>
                    <a:pt x="149" y="1369"/>
                  </a:cubicBezTo>
                  <a:cubicBezTo>
                    <a:pt x="121" y="1380"/>
                    <a:pt x="1" y="1418"/>
                    <a:pt x="83" y="1429"/>
                  </a:cubicBezTo>
                  <a:cubicBezTo>
                    <a:pt x="127" y="1423"/>
                    <a:pt x="176" y="1407"/>
                    <a:pt x="220" y="1391"/>
                  </a:cubicBezTo>
                  <a:cubicBezTo>
                    <a:pt x="275" y="1369"/>
                    <a:pt x="324" y="1352"/>
                    <a:pt x="379" y="1325"/>
                  </a:cubicBezTo>
                  <a:cubicBezTo>
                    <a:pt x="499" y="1270"/>
                    <a:pt x="619" y="1210"/>
                    <a:pt x="734" y="1144"/>
                  </a:cubicBezTo>
                  <a:lnTo>
                    <a:pt x="734" y="1144"/>
                  </a:lnTo>
                  <a:cubicBezTo>
                    <a:pt x="696" y="1172"/>
                    <a:pt x="663" y="1204"/>
                    <a:pt x="630" y="1232"/>
                  </a:cubicBezTo>
                  <a:cubicBezTo>
                    <a:pt x="609" y="1254"/>
                    <a:pt x="548" y="1292"/>
                    <a:pt x="537" y="1325"/>
                  </a:cubicBezTo>
                  <a:cubicBezTo>
                    <a:pt x="532" y="1352"/>
                    <a:pt x="538" y="1363"/>
                    <a:pt x="550" y="1363"/>
                  </a:cubicBezTo>
                  <a:cubicBezTo>
                    <a:pt x="588" y="1363"/>
                    <a:pt x="689" y="1255"/>
                    <a:pt x="702" y="1243"/>
                  </a:cubicBezTo>
                  <a:lnTo>
                    <a:pt x="702" y="1243"/>
                  </a:lnTo>
                  <a:cubicBezTo>
                    <a:pt x="652" y="1297"/>
                    <a:pt x="603" y="1352"/>
                    <a:pt x="554" y="1407"/>
                  </a:cubicBezTo>
                  <a:cubicBezTo>
                    <a:pt x="537" y="1434"/>
                    <a:pt x="466" y="1516"/>
                    <a:pt x="537" y="1516"/>
                  </a:cubicBezTo>
                  <a:cubicBezTo>
                    <a:pt x="570" y="1516"/>
                    <a:pt x="652" y="1380"/>
                    <a:pt x="674" y="1358"/>
                  </a:cubicBezTo>
                  <a:cubicBezTo>
                    <a:pt x="723" y="1292"/>
                    <a:pt x="773" y="1232"/>
                    <a:pt x="827" y="1177"/>
                  </a:cubicBezTo>
                  <a:lnTo>
                    <a:pt x="827" y="1177"/>
                  </a:lnTo>
                  <a:cubicBezTo>
                    <a:pt x="789" y="1259"/>
                    <a:pt x="756" y="1341"/>
                    <a:pt x="718" y="1423"/>
                  </a:cubicBezTo>
                  <a:cubicBezTo>
                    <a:pt x="702" y="1467"/>
                    <a:pt x="619" y="1593"/>
                    <a:pt x="636" y="1642"/>
                  </a:cubicBezTo>
                  <a:cubicBezTo>
                    <a:pt x="643" y="1661"/>
                    <a:pt x="652" y="1668"/>
                    <a:pt x="660" y="1668"/>
                  </a:cubicBezTo>
                  <a:cubicBezTo>
                    <a:pt x="694" y="1668"/>
                    <a:pt x="732" y="1544"/>
                    <a:pt x="745" y="1522"/>
                  </a:cubicBezTo>
                  <a:cubicBezTo>
                    <a:pt x="784" y="1429"/>
                    <a:pt x="816" y="1336"/>
                    <a:pt x="860" y="1248"/>
                  </a:cubicBezTo>
                  <a:lnTo>
                    <a:pt x="860" y="1248"/>
                  </a:lnTo>
                  <a:cubicBezTo>
                    <a:pt x="849" y="1336"/>
                    <a:pt x="838" y="1429"/>
                    <a:pt x="822" y="1522"/>
                  </a:cubicBezTo>
                  <a:cubicBezTo>
                    <a:pt x="800" y="1588"/>
                    <a:pt x="789" y="1664"/>
                    <a:pt x="789" y="1741"/>
                  </a:cubicBezTo>
                  <a:cubicBezTo>
                    <a:pt x="793" y="1771"/>
                    <a:pt x="799" y="1782"/>
                    <a:pt x="805" y="1782"/>
                  </a:cubicBezTo>
                  <a:cubicBezTo>
                    <a:pt x="823" y="1782"/>
                    <a:pt x="845" y="1687"/>
                    <a:pt x="849" y="1659"/>
                  </a:cubicBezTo>
                  <a:cubicBezTo>
                    <a:pt x="877" y="1566"/>
                    <a:pt x="893" y="1467"/>
                    <a:pt x="904" y="1374"/>
                  </a:cubicBezTo>
                  <a:cubicBezTo>
                    <a:pt x="904" y="1445"/>
                    <a:pt x="915" y="1522"/>
                    <a:pt x="948" y="1588"/>
                  </a:cubicBezTo>
                  <a:cubicBezTo>
                    <a:pt x="957" y="1605"/>
                    <a:pt x="1011" y="1721"/>
                    <a:pt x="1035" y="1721"/>
                  </a:cubicBezTo>
                  <a:cubicBezTo>
                    <a:pt x="1041" y="1721"/>
                    <a:pt x="1045" y="1714"/>
                    <a:pt x="1046" y="1697"/>
                  </a:cubicBezTo>
                  <a:cubicBezTo>
                    <a:pt x="1046" y="1659"/>
                    <a:pt x="986" y="1571"/>
                    <a:pt x="981" y="1527"/>
                  </a:cubicBezTo>
                  <a:cubicBezTo>
                    <a:pt x="964" y="1456"/>
                    <a:pt x="975" y="1380"/>
                    <a:pt x="953" y="1314"/>
                  </a:cubicBezTo>
                  <a:lnTo>
                    <a:pt x="953" y="1314"/>
                  </a:lnTo>
                  <a:cubicBezTo>
                    <a:pt x="986" y="1412"/>
                    <a:pt x="1025" y="1516"/>
                    <a:pt x="1057" y="1615"/>
                  </a:cubicBezTo>
                  <a:cubicBezTo>
                    <a:pt x="1070" y="1641"/>
                    <a:pt x="1107" y="1740"/>
                    <a:pt x="1135" y="1740"/>
                  </a:cubicBezTo>
                  <a:cubicBezTo>
                    <a:pt x="1143" y="1740"/>
                    <a:pt x="1150" y="1733"/>
                    <a:pt x="1156" y="1713"/>
                  </a:cubicBezTo>
                  <a:cubicBezTo>
                    <a:pt x="1167" y="1664"/>
                    <a:pt x="1090" y="1522"/>
                    <a:pt x="1074" y="1473"/>
                  </a:cubicBezTo>
                  <a:cubicBezTo>
                    <a:pt x="1030" y="1369"/>
                    <a:pt x="992" y="1265"/>
                    <a:pt x="959" y="1155"/>
                  </a:cubicBezTo>
                  <a:lnTo>
                    <a:pt x="959" y="1155"/>
                  </a:lnTo>
                  <a:cubicBezTo>
                    <a:pt x="1019" y="1183"/>
                    <a:pt x="1063" y="1281"/>
                    <a:pt x="1101" y="1330"/>
                  </a:cubicBezTo>
                  <a:cubicBezTo>
                    <a:pt x="1150" y="1396"/>
                    <a:pt x="1211" y="1462"/>
                    <a:pt x="1271" y="1516"/>
                  </a:cubicBezTo>
                  <a:cubicBezTo>
                    <a:pt x="1336" y="1566"/>
                    <a:pt x="1391" y="1615"/>
                    <a:pt x="1446" y="1675"/>
                  </a:cubicBezTo>
                  <a:cubicBezTo>
                    <a:pt x="1461" y="1690"/>
                    <a:pt x="1599" y="1833"/>
                    <a:pt x="1631" y="1833"/>
                  </a:cubicBezTo>
                  <a:cubicBezTo>
                    <a:pt x="1634" y="1833"/>
                    <a:pt x="1637" y="1831"/>
                    <a:pt x="1638" y="1828"/>
                  </a:cubicBezTo>
                  <a:cubicBezTo>
                    <a:pt x="1435" y="1620"/>
                    <a:pt x="1189" y="1412"/>
                    <a:pt x="1035" y="1161"/>
                  </a:cubicBezTo>
                  <a:lnTo>
                    <a:pt x="1035" y="1161"/>
                  </a:lnTo>
                  <a:cubicBezTo>
                    <a:pt x="1118" y="1210"/>
                    <a:pt x="1205" y="1265"/>
                    <a:pt x="1287" y="1314"/>
                  </a:cubicBezTo>
                  <a:cubicBezTo>
                    <a:pt x="1331" y="1341"/>
                    <a:pt x="1369" y="1369"/>
                    <a:pt x="1408" y="1396"/>
                  </a:cubicBezTo>
                  <a:cubicBezTo>
                    <a:pt x="1421" y="1405"/>
                    <a:pt x="1478" y="1454"/>
                    <a:pt x="1499" y="1454"/>
                  </a:cubicBezTo>
                  <a:cubicBezTo>
                    <a:pt x="1503" y="1454"/>
                    <a:pt x="1506" y="1451"/>
                    <a:pt x="1506" y="1445"/>
                  </a:cubicBezTo>
                  <a:cubicBezTo>
                    <a:pt x="1506" y="1412"/>
                    <a:pt x="1304" y="1303"/>
                    <a:pt x="1276" y="1281"/>
                  </a:cubicBezTo>
                  <a:lnTo>
                    <a:pt x="1024" y="1111"/>
                  </a:lnTo>
                  <a:lnTo>
                    <a:pt x="1024" y="1111"/>
                  </a:lnTo>
                  <a:cubicBezTo>
                    <a:pt x="1156" y="1139"/>
                    <a:pt x="1282" y="1177"/>
                    <a:pt x="1397" y="1237"/>
                  </a:cubicBezTo>
                  <a:lnTo>
                    <a:pt x="1577" y="1314"/>
                  </a:lnTo>
                  <a:cubicBezTo>
                    <a:pt x="1593" y="1318"/>
                    <a:pt x="1674" y="1363"/>
                    <a:pt x="1716" y="1363"/>
                  </a:cubicBezTo>
                  <a:cubicBezTo>
                    <a:pt x="1731" y="1363"/>
                    <a:pt x="1742" y="1357"/>
                    <a:pt x="1742" y="1341"/>
                  </a:cubicBezTo>
                  <a:cubicBezTo>
                    <a:pt x="1648" y="1319"/>
                    <a:pt x="1555" y="1281"/>
                    <a:pt x="1473" y="1237"/>
                  </a:cubicBezTo>
                  <a:cubicBezTo>
                    <a:pt x="1364" y="1194"/>
                    <a:pt x="1254" y="1144"/>
                    <a:pt x="1145" y="1100"/>
                  </a:cubicBezTo>
                  <a:lnTo>
                    <a:pt x="1145" y="1100"/>
                  </a:lnTo>
                  <a:cubicBezTo>
                    <a:pt x="1282" y="1106"/>
                    <a:pt x="1419" y="1117"/>
                    <a:pt x="1550" y="1128"/>
                  </a:cubicBezTo>
                  <a:cubicBezTo>
                    <a:pt x="1586" y="1128"/>
                    <a:pt x="1764" y="1166"/>
                    <a:pt x="1834" y="1166"/>
                  </a:cubicBezTo>
                  <a:cubicBezTo>
                    <a:pt x="1848" y="1166"/>
                    <a:pt x="1858" y="1164"/>
                    <a:pt x="1862" y="1161"/>
                  </a:cubicBezTo>
                  <a:cubicBezTo>
                    <a:pt x="1884" y="1133"/>
                    <a:pt x="1747" y="1117"/>
                    <a:pt x="1736" y="1117"/>
                  </a:cubicBezTo>
                  <a:cubicBezTo>
                    <a:pt x="1670" y="1106"/>
                    <a:pt x="1610" y="1095"/>
                    <a:pt x="1544" y="1084"/>
                  </a:cubicBezTo>
                  <a:cubicBezTo>
                    <a:pt x="1402" y="1062"/>
                    <a:pt x="1260" y="1057"/>
                    <a:pt x="1118" y="1057"/>
                  </a:cubicBezTo>
                  <a:cubicBezTo>
                    <a:pt x="1172" y="1046"/>
                    <a:pt x="1222" y="1040"/>
                    <a:pt x="1276" y="1035"/>
                  </a:cubicBezTo>
                  <a:cubicBezTo>
                    <a:pt x="1315" y="1029"/>
                    <a:pt x="1397" y="1040"/>
                    <a:pt x="1424" y="1007"/>
                  </a:cubicBezTo>
                  <a:cubicBezTo>
                    <a:pt x="1453" y="970"/>
                    <a:pt x="1429" y="961"/>
                    <a:pt x="1399" y="961"/>
                  </a:cubicBezTo>
                  <a:cubicBezTo>
                    <a:pt x="1390" y="961"/>
                    <a:pt x="1379" y="962"/>
                    <a:pt x="1369" y="964"/>
                  </a:cubicBezTo>
                  <a:cubicBezTo>
                    <a:pt x="1298" y="975"/>
                    <a:pt x="1232" y="980"/>
                    <a:pt x="1161" y="996"/>
                  </a:cubicBezTo>
                  <a:cubicBezTo>
                    <a:pt x="1320" y="947"/>
                    <a:pt x="1479" y="887"/>
                    <a:pt x="1627" y="816"/>
                  </a:cubicBezTo>
                  <a:cubicBezTo>
                    <a:pt x="1703" y="788"/>
                    <a:pt x="1774" y="750"/>
                    <a:pt x="1840" y="712"/>
                  </a:cubicBezTo>
                  <a:cubicBezTo>
                    <a:pt x="1878" y="690"/>
                    <a:pt x="1884" y="701"/>
                    <a:pt x="1873" y="657"/>
                  </a:cubicBezTo>
                  <a:cubicBezTo>
                    <a:pt x="1867" y="635"/>
                    <a:pt x="1889" y="624"/>
                    <a:pt x="1862" y="624"/>
                  </a:cubicBezTo>
                  <a:cubicBezTo>
                    <a:pt x="1742" y="663"/>
                    <a:pt x="1627" y="734"/>
                    <a:pt x="1506" y="783"/>
                  </a:cubicBezTo>
                  <a:lnTo>
                    <a:pt x="1150" y="931"/>
                  </a:lnTo>
                  <a:cubicBezTo>
                    <a:pt x="1194" y="909"/>
                    <a:pt x="1408" y="821"/>
                    <a:pt x="1364" y="750"/>
                  </a:cubicBezTo>
                  <a:lnTo>
                    <a:pt x="1364" y="750"/>
                  </a:lnTo>
                  <a:cubicBezTo>
                    <a:pt x="1293" y="783"/>
                    <a:pt x="1222" y="827"/>
                    <a:pt x="1150" y="871"/>
                  </a:cubicBezTo>
                  <a:cubicBezTo>
                    <a:pt x="1150" y="871"/>
                    <a:pt x="1282" y="728"/>
                    <a:pt x="1298" y="712"/>
                  </a:cubicBezTo>
                  <a:cubicBezTo>
                    <a:pt x="1347" y="663"/>
                    <a:pt x="1397" y="613"/>
                    <a:pt x="1446" y="564"/>
                  </a:cubicBezTo>
                  <a:cubicBezTo>
                    <a:pt x="1462" y="542"/>
                    <a:pt x="1534" y="487"/>
                    <a:pt x="1479" y="482"/>
                  </a:cubicBezTo>
                  <a:cubicBezTo>
                    <a:pt x="1477" y="482"/>
                    <a:pt x="1476" y="481"/>
                    <a:pt x="1474" y="481"/>
                  </a:cubicBezTo>
                  <a:cubicBezTo>
                    <a:pt x="1416" y="481"/>
                    <a:pt x="1281" y="669"/>
                    <a:pt x="1243" y="706"/>
                  </a:cubicBezTo>
                  <a:cubicBezTo>
                    <a:pt x="1178" y="772"/>
                    <a:pt x="1107" y="903"/>
                    <a:pt x="1019" y="936"/>
                  </a:cubicBezTo>
                  <a:cubicBezTo>
                    <a:pt x="1046" y="887"/>
                    <a:pt x="1336" y="438"/>
                    <a:pt x="1293" y="416"/>
                  </a:cubicBezTo>
                  <a:lnTo>
                    <a:pt x="1293" y="416"/>
                  </a:lnTo>
                  <a:cubicBezTo>
                    <a:pt x="1183" y="613"/>
                    <a:pt x="1068" y="810"/>
                    <a:pt x="942" y="1002"/>
                  </a:cubicBezTo>
                  <a:cubicBezTo>
                    <a:pt x="920" y="947"/>
                    <a:pt x="953" y="876"/>
                    <a:pt x="964" y="816"/>
                  </a:cubicBezTo>
                  <a:cubicBezTo>
                    <a:pt x="975" y="750"/>
                    <a:pt x="992" y="679"/>
                    <a:pt x="1014" y="608"/>
                  </a:cubicBezTo>
                  <a:cubicBezTo>
                    <a:pt x="1024" y="559"/>
                    <a:pt x="1123" y="225"/>
                    <a:pt x="1074" y="214"/>
                  </a:cubicBezTo>
                  <a:lnTo>
                    <a:pt x="1074" y="214"/>
                  </a:lnTo>
                  <a:cubicBezTo>
                    <a:pt x="1035" y="427"/>
                    <a:pt x="975" y="624"/>
                    <a:pt x="920" y="832"/>
                  </a:cubicBezTo>
                  <a:cubicBezTo>
                    <a:pt x="904" y="684"/>
                    <a:pt x="904" y="531"/>
                    <a:pt x="882" y="383"/>
                  </a:cubicBezTo>
                  <a:cubicBezTo>
                    <a:pt x="860" y="258"/>
                    <a:pt x="860" y="132"/>
                    <a:pt x="827" y="0"/>
                  </a:cubicBezTo>
                  <a:cubicBezTo>
                    <a:pt x="827" y="0"/>
                    <a:pt x="82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4" name="Google Shape;11944;p38"/>
          <p:cNvGrpSpPr/>
          <p:nvPr/>
        </p:nvGrpSpPr>
        <p:grpSpPr>
          <a:xfrm rot="-1703012" flipH="1">
            <a:off x="6672076" y="3739660"/>
            <a:ext cx="920834" cy="1517401"/>
            <a:chOff x="10360252" y="-2712448"/>
            <a:chExt cx="236654" cy="389949"/>
          </a:xfrm>
        </p:grpSpPr>
        <p:sp>
          <p:nvSpPr>
            <p:cNvPr id="11945" name="Google Shape;11945;p38"/>
            <p:cNvSpPr/>
            <p:nvPr/>
          </p:nvSpPr>
          <p:spPr>
            <a:xfrm>
              <a:off x="10442022" y="-2522139"/>
              <a:ext cx="130858" cy="199640"/>
            </a:xfrm>
            <a:custGeom>
              <a:avLst/>
              <a:gdLst/>
              <a:ahLst/>
              <a:cxnLst/>
              <a:rect l="l" t="t" r="r" b="b"/>
              <a:pathLst>
                <a:path w="2146" h="3274" extrusionOk="0">
                  <a:moveTo>
                    <a:pt x="1210" y="0"/>
                  </a:moveTo>
                  <a:lnTo>
                    <a:pt x="1166" y="39"/>
                  </a:lnTo>
                  <a:cubicBezTo>
                    <a:pt x="1128" y="66"/>
                    <a:pt x="1084" y="93"/>
                    <a:pt x="1040" y="104"/>
                  </a:cubicBezTo>
                  <a:cubicBezTo>
                    <a:pt x="1040" y="115"/>
                    <a:pt x="1035" y="121"/>
                    <a:pt x="1035" y="126"/>
                  </a:cubicBezTo>
                  <a:cubicBezTo>
                    <a:pt x="1035" y="121"/>
                    <a:pt x="1035" y="115"/>
                    <a:pt x="1035" y="110"/>
                  </a:cubicBezTo>
                  <a:cubicBezTo>
                    <a:pt x="1004" y="118"/>
                    <a:pt x="972" y="122"/>
                    <a:pt x="940" y="122"/>
                  </a:cubicBezTo>
                  <a:cubicBezTo>
                    <a:pt x="849" y="122"/>
                    <a:pt x="759" y="89"/>
                    <a:pt x="690" y="28"/>
                  </a:cubicBezTo>
                  <a:cubicBezTo>
                    <a:pt x="679" y="39"/>
                    <a:pt x="663" y="44"/>
                    <a:pt x="646" y="50"/>
                  </a:cubicBezTo>
                  <a:cubicBezTo>
                    <a:pt x="717" y="126"/>
                    <a:pt x="777" y="214"/>
                    <a:pt x="832" y="301"/>
                  </a:cubicBezTo>
                  <a:cubicBezTo>
                    <a:pt x="931" y="482"/>
                    <a:pt x="942" y="630"/>
                    <a:pt x="958" y="876"/>
                  </a:cubicBezTo>
                  <a:cubicBezTo>
                    <a:pt x="905" y="799"/>
                    <a:pt x="280" y="328"/>
                    <a:pt x="90" y="328"/>
                  </a:cubicBezTo>
                  <a:cubicBezTo>
                    <a:pt x="64" y="328"/>
                    <a:pt x="46" y="336"/>
                    <a:pt x="39" y="356"/>
                  </a:cubicBezTo>
                  <a:cubicBezTo>
                    <a:pt x="0" y="471"/>
                    <a:pt x="794" y="1051"/>
                    <a:pt x="860" y="1122"/>
                  </a:cubicBezTo>
                  <a:cubicBezTo>
                    <a:pt x="980" y="1248"/>
                    <a:pt x="991" y="1221"/>
                    <a:pt x="1073" y="1401"/>
                  </a:cubicBezTo>
                  <a:cubicBezTo>
                    <a:pt x="1188" y="1642"/>
                    <a:pt x="1243" y="1932"/>
                    <a:pt x="1341" y="2184"/>
                  </a:cubicBezTo>
                  <a:cubicBezTo>
                    <a:pt x="1133" y="2042"/>
                    <a:pt x="898" y="1960"/>
                    <a:pt x="652" y="1932"/>
                  </a:cubicBezTo>
                  <a:lnTo>
                    <a:pt x="652" y="1932"/>
                  </a:lnTo>
                  <a:cubicBezTo>
                    <a:pt x="887" y="2179"/>
                    <a:pt x="1193" y="2343"/>
                    <a:pt x="1429" y="2556"/>
                  </a:cubicBezTo>
                  <a:cubicBezTo>
                    <a:pt x="1642" y="2748"/>
                    <a:pt x="1708" y="3076"/>
                    <a:pt x="1932" y="3273"/>
                  </a:cubicBezTo>
                  <a:cubicBezTo>
                    <a:pt x="1867" y="3060"/>
                    <a:pt x="1779" y="2852"/>
                    <a:pt x="1670" y="2660"/>
                  </a:cubicBezTo>
                  <a:cubicBezTo>
                    <a:pt x="1703" y="2502"/>
                    <a:pt x="2146" y="1505"/>
                    <a:pt x="1872" y="1429"/>
                  </a:cubicBezTo>
                  <a:cubicBezTo>
                    <a:pt x="1869" y="1428"/>
                    <a:pt x="1865" y="1427"/>
                    <a:pt x="1862" y="1427"/>
                  </a:cubicBezTo>
                  <a:cubicBezTo>
                    <a:pt x="1725" y="1427"/>
                    <a:pt x="1526" y="2133"/>
                    <a:pt x="1484" y="2277"/>
                  </a:cubicBezTo>
                  <a:cubicBezTo>
                    <a:pt x="1369" y="1921"/>
                    <a:pt x="1396" y="1856"/>
                    <a:pt x="1484" y="1467"/>
                  </a:cubicBezTo>
                  <a:cubicBezTo>
                    <a:pt x="1505" y="1380"/>
                    <a:pt x="1692" y="613"/>
                    <a:pt x="1686" y="602"/>
                  </a:cubicBezTo>
                  <a:cubicBezTo>
                    <a:pt x="1673" y="585"/>
                    <a:pt x="1658" y="578"/>
                    <a:pt x="1641" y="578"/>
                  </a:cubicBezTo>
                  <a:cubicBezTo>
                    <a:pt x="1478" y="578"/>
                    <a:pt x="1188" y="1352"/>
                    <a:pt x="1183" y="1401"/>
                  </a:cubicBezTo>
                  <a:cubicBezTo>
                    <a:pt x="892" y="1035"/>
                    <a:pt x="1095" y="471"/>
                    <a:pt x="1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38"/>
            <p:cNvSpPr/>
            <p:nvPr/>
          </p:nvSpPr>
          <p:spPr>
            <a:xfrm>
              <a:off x="10360252" y="-2712448"/>
              <a:ext cx="236654" cy="228483"/>
            </a:xfrm>
            <a:custGeom>
              <a:avLst/>
              <a:gdLst/>
              <a:ahLst/>
              <a:cxnLst/>
              <a:rect l="l" t="t" r="r" b="b"/>
              <a:pathLst>
                <a:path w="3881" h="3747" extrusionOk="0">
                  <a:moveTo>
                    <a:pt x="1596" y="1"/>
                  </a:moveTo>
                  <a:cubicBezTo>
                    <a:pt x="1538" y="1"/>
                    <a:pt x="1480" y="17"/>
                    <a:pt x="1429" y="51"/>
                  </a:cubicBezTo>
                  <a:cubicBezTo>
                    <a:pt x="1155" y="220"/>
                    <a:pt x="1172" y="620"/>
                    <a:pt x="1276" y="877"/>
                  </a:cubicBezTo>
                  <a:cubicBezTo>
                    <a:pt x="1150" y="784"/>
                    <a:pt x="1002" y="718"/>
                    <a:pt x="849" y="696"/>
                  </a:cubicBezTo>
                  <a:cubicBezTo>
                    <a:pt x="812" y="688"/>
                    <a:pt x="774" y="683"/>
                    <a:pt x="736" y="683"/>
                  </a:cubicBezTo>
                  <a:cubicBezTo>
                    <a:pt x="656" y="683"/>
                    <a:pt x="575" y="703"/>
                    <a:pt x="504" y="740"/>
                  </a:cubicBezTo>
                  <a:cubicBezTo>
                    <a:pt x="416" y="795"/>
                    <a:pt x="361" y="899"/>
                    <a:pt x="361" y="1003"/>
                  </a:cubicBezTo>
                  <a:cubicBezTo>
                    <a:pt x="361" y="1123"/>
                    <a:pt x="427" y="1244"/>
                    <a:pt x="351" y="1353"/>
                  </a:cubicBezTo>
                  <a:cubicBezTo>
                    <a:pt x="268" y="1463"/>
                    <a:pt x="137" y="1479"/>
                    <a:pt x="66" y="1594"/>
                  </a:cubicBezTo>
                  <a:cubicBezTo>
                    <a:pt x="0" y="1709"/>
                    <a:pt x="11" y="1851"/>
                    <a:pt x="88" y="1961"/>
                  </a:cubicBezTo>
                  <a:cubicBezTo>
                    <a:pt x="247" y="2200"/>
                    <a:pt x="471" y="2233"/>
                    <a:pt x="713" y="2233"/>
                  </a:cubicBezTo>
                  <a:cubicBezTo>
                    <a:pt x="786" y="2233"/>
                    <a:pt x="861" y="2230"/>
                    <a:pt x="936" y="2229"/>
                  </a:cubicBezTo>
                  <a:lnTo>
                    <a:pt x="936" y="2229"/>
                  </a:lnTo>
                  <a:cubicBezTo>
                    <a:pt x="668" y="2339"/>
                    <a:pt x="411" y="2590"/>
                    <a:pt x="476" y="2913"/>
                  </a:cubicBezTo>
                  <a:cubicBezTo>
                    <a:pt x="493" y="3028"/>
                    <a:pt x="580" y="3127"/>
                    <a:pt x="701" y="3160"/>
                  </a:cubicBezTo>
                  <a:cubicBezTo>
                    <a:pt x="730" y="3168"/>
                    <a:pt x="766" y="3170"/>
                    <a:pt x="805" y="3170"/>
                  </a:cubicBezTo>
                  <a:cubicBezTo>
                    <a:pt x="829" y="3170"/>
                    <a:pt x="853" y="3169"/>
                    <a:pt x="877" y="3169"/>
                  </a:cubicBezTo>
                  <a:cubicBezTo>
                    <a:pt x="940" y="3169"/>
                    <a:pt x="1002" y="3173"/>
                    <a:pt x="1040" y="3203"/>
                  </a:cubicBezTo>
                  <a:cubicBezTo>
                    <a:pt x="1117" y="3264"/>
                    <a:pt x="1133" y="3422"/>
                    <a:pt x="1193" y="3510"/>
                  </a:cubicBezTo>
                  <a:cubicBezTo>
                    <a:pt x="1254" y="3603"/>
                    <a:pt x="1358" y="3658"/>
                    <a:pt x="1467" y="3663"/>
                  </a:cubicBezTo>
                  <a:cubicBezTo>
                    <a:pt x="1746" y="3658"/>
                    <a:pt x="1938" y="3340"/>
                    <a:pt x="1993" y="3105"/>
                  </a:cubicBezTo>
                  <a:cubicBezTo>
                    <a:pt x="2042" y="3373"/>
                    <a:pt x="2250" y="3712"/>
                    <a:pt x="2545" y="3745"/>
                  </a:cubicBezTo>
                  <a:cubicBezTo>
                    <a:pt x="2556" y="3746"/>
                    <a:pt x="2567" y="3747"/>
                    <a:pt x="2577" y="3747"/>
                  </a:cubicBezTo>
                  <a:cubicBezTo>
                    <a:pt x="2680" y="3747"/>
                    <a:pt x="2776" y="3698"/>
                    <a:pt x="2836" y="3614"/>
                  </a:cubicBezTo>
                  <a:cubicBezTo>
                    <a:pt x="2907" y="3515"/>
                    <a:pt x="2907" y="3368"/>
                    <a:pt x="3022" y="3296"/>
                  </a:cubicBezTo>
                  <a:cubicBezTo>
                    <a:pt x="3115" y="3236"/>
                    <a:pt x="3241" y="3269"/>
                    <a:pt x="3345" y="3236"/>
                  </a:cubicBezTo>
                  <a:cubicBezTo>
                    <a:pt x="3449" y="3203"/>
                    <a:pt x="3525" y="3121"/>
                    <a:pt x="3553" y="3017"/>
                  </a:cubicBezTo>
                  <a:cubicBezTo>
                    <a:pt x="3618" y="2722"/>
                    <a:pt x="3372" y="2453"/>
                    <a:pt x="3148" y="2306"/>
                  </a:cubicBezTo>
                  <a:lnTo>
                    <a:pt x="3148" y="2306"/>
                  </a:lnTo>
                  <a:cubicBezTo>
                    <a:pt x="3172" y="2309"/>
                    <a:pt x="3196" y="2310"/>
                    <a:pt x="3221" y="2310"/>
                  </a:cubicBezTo>
                  <a:cubicBezTo>
                    <a:pt x="3291" y="2310"/>
                    <a:pt x="3363" y="2299"/>
                    <a:pt x="3432" y="2278"/>
                  </a:cubicBezTo>
                  <a:cubicBezTo>
                    <a:pt x="3651" y="2207"/>
                    <a:pt x="3881" y="2021"/>
                    <a:pt x="3782" y="1764"/>
                  </a:cubicBezTo>
                  <a:cubicBezTo>
                    <a:pt x="3739" y="1643"/>
                    <a:pt x="3629" y="1611"/>
                    <a:pt x="3558" y="1517"/>
                  </a:cubicBezTo>
                  <a:cubicBezTo>
                    <a:pt x="3487" y="1430"/>
                    <a:pt x="3553" y="1342"/>
                    <a:pt x="3580" y="1244"/>
                  </a:cubicBezTo>
                  <a:cubicBezTo>
                    <a:pt x="3640" y="1069"/>
                    <a:pt x="3613" y="877"/>
                    <a:pt x="3432" y="789"/>
                  </a:cubicBezTo>
                  <a:cubicBezTo>
                    <a:pt x="3355" y="752"/>
                    <a:pt x="3271" y="735"/>
                    <a:pt x="3188" y="735"/>
                  </a:cubicBezTo>
                  <a:cubicBezTo>
                    <a:pt x="3018" y="735"/>
                    <a:pt x="2847" y="805"/>
                    <a:pt x="2726" y="915"/>
                  </a:cubicBezTo>
                  <a:cubicBezTo>
                    <a:pt x="2814" y="696"/>
                    <a:pt x="2808" y="330"/>
                    <a:pt x="2611" y="160"/>
                  </a:cubicBezTo>
                  <a:cubicBezTo>
                    <a:pt x="2564" y="121"/>
                    <a:pt x="2506" y="101"/>
                    <a:pt x="2447" y="101"/>
                  </a:cubicBezTo>
                  <a:cubicBezTo>
                    <a:pt x="2423" y="101"/>
                    <a:pt x="2399" y="105"/>
                    <a:pt x="2376" y="111"/>
                  </a:cubicBezTo>
                  <a:cubicBezTo>
                    <a:pt x="2278" y="130"/>
                    <a:pt x="2151" y="236"/>
                    <a:pt x="2046" y="236"/>
                  </a:cubicBezTo>
                  <a:cubicBezTo>
                    <a:pt x="2034" y="236"/>
                    <a:pt x="2021" y="235"/>
                    <a:pt x="2009" y="231"/>
                  </a:cubicBezTo>
                  <a:cubicBezTo>
                    <a:pt x="1905" y="204"/>
                    <a:pt x="1834" y="78"/>
                    <a:pt x="1735" y="34"/>
                  </a:cubicBezTo>
                  <a:cubicBezTo>
                    <a:pt x="1691" y="12"/>
                    <a:pt x="1643" y="1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38"/>
            <p:cNvSpPr/>
            <p:nvPr/>
          </p:nvSpPr>
          <p:spPr>
            <a:xfrm>
              <a:off x="10435680" y="-2640190"/>
              <a:ext cx="86161" cy="80246"/>
            </a:xfrm>
            <a:custGeom>
              <a:avLst/>
              <a:gdLst/>
              <a:ahLst/>
              <a:cxnLst/>
              <a:rect l="l" t="t" r="r" b="b"/>
              <a:pathLst>
                <a:path w="1413" h="1316" extrusionOk="0">
                  <a:moveTo>
                    <a:pt x="722" y="0"/>
                  </a:moveTo>
                  <a:cubicBezTo>
                    <a:pt x="584" y="0"/>
                    <a:pt x="450" y="54"/>
                    <a:pt x="323" y="130"/>
                  </a:cubicBezTo>
                  <a:lnTo>
                    <a:pt x="219" y="174"/>
                  </a:lnTo>
                  <a:cubicBezTo>
                    <a:pt x="230" y="376"/>
                    <a:pt x="0" y="508"/>
                    <a:pt x="50" y="727"/>
                  </a:cubicBezTo>
                  <a:cubicBezTo>
                    <a:pt x="121" y="754"/>
                    <a:pt x="225" y="754"/>
                    <a:pt x="121" y="863"/>
                  </a:cubicBezTo>
                  <a:cubicBezTo>
                    <a:pt x="164" y="951"/>
                    <a:pt x="175" y="1060"/>
                    <a:pt x="290" y="1088"/>
                  </a:cubicBezTo>
                  <a:cubicBezTo>
                    <a:pt x="372" y="1104"/>
                    <a:pt x="433" y="1170"/>
                    <a:pt x="444" y="1252"/>
                  </a:cubicBezTo>
                  <a:cubicBezTo>
                    <a:pt x="467" y="1276"/>
                    <a:pt x="475" y="1316"/>
                    <a:pt x="511" y="1316"/>
                  </a:cubicBezTo>
                  <a:cubicBezTo>
                    <a:pt x="517" y="1316"/>
                    <a:pt x="524" y="1315"/>
                    <a:pt x="531" y="1312"/>
                  </a:cubicBezTo>
                  <a:lnTo>
                    <a:pt x="668" y="1290"/>
                  </a:lnTo>
                  <a:cubicBezTo>
                    <a:pt x="700" y="1268"/>
                    <a:pt x="732" y="1237"/>
                    <a:pt x="762" y="1237"/>
                  </a:cubicBezTo>
                  <a:cubicBezTo>
                    <a:pt x="784" y="1237"/>
                    <a:pt x="806" y="1253"/>
                    <a:pt x="827" y="1301"/>
                  </a:cubicBezTo>
                  <a:lnTo>
                    <a:pt x="969" y="1285"/>
                  </a:lnTo>
                  <a:cubicBezTo>
                    <a:pt x="975" y="1296"/>
                    <a:pt x="981" y="1301"/>
                    <a:pt x="988" y="1301"/>
                  </a:cubicBezTo>
                  <a:cubicBezTo>
                    <a:pt x="995" y="1301"/>
                    <a:pt x="1002" y="1296"/>
                    <a:pt x="1007" y="1285"/>
                  </a:cubicBezTo>
                  <a:lnTo>
                    <a:pt x="1133" y="1148"/>
                  </a:lnTo>
                  <a:cubicBezTo>
                    <a:pt x="1161" y="1126"/>
                    <a:pt x="1210" y="1110"/>
                    <a:pt x="1221" y="1066"/>
                  </a:cubicBezTo>
                  <a:cubicBezTo>
                    <a:pt x="1265" y="1022"/>
                    <a:pt x="1308" y="984"/>
                    <a:pt x="1352" y="940"/>
                  </a:cubicBezTo>
                  <a:cubicBezTo>
                    <a:pt x="1358" y="896"/>
                    <a:pt x="1363" y="852"/>
                    <a:pt x="1363" y="814"/>
                  </a:cubicBezTo>
                  <a:cubicBezTo>
                    <a:pt x="1347" y="759"/>
                    <a:pt x="1314" y="710"/>
                    <a:pt x="1374" y="661"/>
                  </a:cubicBezTo>
                  <a:cubicBezTo>
                    <a:pt x="1407" y="644"/>
                    <a:pt x="1412" y="601"/>
                    <a:pt x="1391" y="573"/>
                  </a:cubicBezTo>
                  <a:cubicBezTo>
                    <a:pt x="1407" y="420"/>
                    <a:pt x="1226" y="382"/>
                    <a:pt x="1204" y="256"/>
                  </a:cubicBezTo>
                  <a:cubicBezTo>
                    <a:pt x="1226" y="228"/>
                    <a:pt x="1232" y="196"/>
                    <a:pt x="1210" y="168"/>
                  </a:cubicBezTo>
                  <a:lnTo>
                    <a:pt x="1089" y="75"/>
                  </a:lnTo>
                  <a:lnTo>
                    <a:pt x="975" y="64"/>
                  </a:lnTo>
                  <a:cubicBezTo>
                    <a:pt x="889" y="19"/>
                    <a:pt x="805" y="0"/>
                    <a:pt x="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38"/>
            <p:cNvSpPr/>
            <p:nvPr/>
          </p:nvSpPr>
          <p:spPr>
            <a:xfrm>
              <a:off x="10453668" y="-2691715"/>
              <a:ext cx="19452" cy="47136"/>
            </a:xfrm>
            <a:custGeom>
              <a:avLst/>
              <a:gdLst/>
              <a:ahLst/>
              <a:cxnLst/>
              <a:rect l="l" t="t" r="r" b="b"/>
              <a:pathLst>
                <a:path w="319" h="773" extrusionOk="0">
                  <a:moveTo>
                    <a:pt x="1" y="1"/>
                  </a:moveTo>
                  <a:cubicBezTo>
                    <a:pt x="110" y="236"/>
                    <a:pt x="132" y="493"/>
                    <a:pt x="176" y="745"/>
                  </a:cubicBezTo>
                  <a:cubicBezTo>
                    <a:pt x="193" y="764"/>
                    <a:pt x="210" y="773"/>
                    <a:pt x="226" y="773"/>
                  </a:cubicBezTo>
                  <a:cubicBezTo>
                    <a:pt x="247" y="773"/>
                    <a:pt x="267" y="759"/>
                    <a:pt x="285" y="734"/>
                  </a:cubicBezTo>
                  <a:cubicBezTo>
                    <a:pt x="318" y="526"/>
                    <a:pt x="275" y="318"/>
                    <a:pt x="154" y="148"/>
                  </a:cubicBezTo>
                  <a:cubicBezTo>
                    <a:pt x="110" y="88"/>
                    <a:pt x="61" y="4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38"/>
            <p:cNvSpPr/>
            <p:nvPr/>
          </p:nvSpPr>
          <p:spPr>
            <a:xfrm>
              <a:off x="10435680" y="-2562567"/>
              <a:ext cx="26098" cy="47501"/>
            </a:xfrm>
            <a:custGeom>
              <a:avLst/>
              <a:gdLst/>
              <a:ahLst/>
              <a:cxnLst/>
              <a:rect l="l" t="t" r="r" b="b"/>
              <a:pathLst>
                <a:path w="428" h="779" extrusionOk="0">
                  <a:moveTo>
                    <a:pt x="363" y="1"/>
                  </a:moveTo>
                  <a:cubicBezTo>
                    <a:pt x="334" y="1"/>
                    <a:pt x="302" y="35"/>
                    <a:pt x="268" y="72"/>
                  </a:cubicBezTo>
                  <a:cubicBezTo>
                    <a:pt x="263" y="78"/>
                    <a:pt x="258" y="99"/>
                    <a:pt x="241" y="127"/>
                  </a:cubicBezTo>
                  <a:cubicBezTo>
                    <a:pt x="236" y="149"/>
                    <a:pt x="219" y="176"/>
                    <a:pt x="208" y="203"/>
                  </a:cubicBezTo>
                  <a:cubicBezTo>
                    <a:pt x="181" y="247"/>
                    <a:pt x="164" y="291"/>
                    <a:pt x="143" y="340"/>
                  </a:cubicBezTo>
                  <a:cubicBezTo>
                    <a:pt x="137" y="379"/>
                    <a:pt x="126" y="411"/>
                    <a:pt x="126" y="411"/>
                  </a:cubicBezTo>
                  <a:cubicBezTo>
                    <a:pt x="71" y="598"/>
                    <a:pt x="0" y="713"/>
                    <a:pt x="17" y="723"/>
                  </a:cubicBezTo>
                  <a:cubicBezTo>
                    <a:pt x="17" y="724"/>
                    <a:pt x="18" y="724"/>
                    <a:pt x="18" y="724"/>
                  </a:cubicBezTo>
                  <a:cubicBezTo>
                    <a:pt x="39" y="724"/>
                    <a:pt x="154" y="541"/>
                    <a:pt x="248" y="541"/>
                  </a:cubicBezTo>
                  <a:cubicBezTo>
                    <a:pt x="253" y="541"/>
                    <a:pt x="258" y="542"/>
                    <a:pt x="263" y="543"/>
                  </a:cubicBezTo>
                  <a:cubicBezTo>
                    <a:pt x="334" y="559"/>
                    <a:pt x="356" y="680"/>
                    <a:pt x="372" y="778"/>
                  </a:cubicBezTo>
                  <a:cubicBezTo>
                    <a:pt x="383" y="548"/>
                    <a:pt x="362" y="313"/>
                    <a:pt x="427" y="83"/>
                  </a:cubicBezTo>
                  <a:cubicBezTo>
                    <a:pt x="408" y="23"/>
                    <a:pt x="386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38"/>
            <p:cNvSpPr/>
            <p:nvPr/>
          </p:nvSpPr>
          <p:spPr>
            <a:xfrm>
              <a:off x="10398972" y="-2642446"/>
              <a:ext cx="50124" cy="31891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121" y="1"/>
                  </a:moveTo>
                  <a:cubicBezTo>
                    <a:pt x="118" y="1"/>
                    <a:pt x="116" y="1"/>
                    <a:pt x="115" y="3"/>
                  </a:cubicBezTo>
                  <a:cubicBezTo>
                    <a:pt x="99" y="14"/>
                    <a:pt x="290" y="189"/>
                    <a:pt x="252" y="276"/>
                  </a:cubicBezTo>
                  <a:cubicBezTo>
                    <a:pt x="230" y="326"/>
                    <a:pt x="141" y="338"/>
                    <a:pt x="56" y="338"/>
                  </a:cubicBezTo>
                  <a:cubicBezTo>
                    <a:pt x="37" y="338"/>
                    <a:pt x="18" y="338"/>
                    <a:pt x="0" y="337"/>
                  </a:cubicBezTo>
                  <a:lnTo>
                    <a:pt x="0" y="337"/>
                  </a:lnTo>
                  <a:cubicBezTo>
                    <a:pt x="225" y="397"/>
                    <a:pt x="460" y="419"/>
                    <a:pt x="679" y="523"/>
                  </a:cubicBezTo>
                  <a:cubicBezTo>
                    <a:pt x="821" y="501"/>
                    <a:pt x="772" y="435"/>
                    <a:pt x="717" y="369"/>
                  </a:cubicBezTo>
                  <a:lnTo>
                    <a:pt x="668" y="331"/>
                  </a:lnTo>
                  <a:cubicBezTo>
                    <a:pt x="641" y="315"/>
                    <a:pt x="619" y="298"/>
                    <a:pt x="597" y="282"/>
                  </a:cubicBezTo>
                  <a:cubicBezTo>
                    <a:pt x="558" y="249"/>
                    <a:pt x="520" y="222"/>
                    <a:pt x="476" y="200"/>
                  </a:cubicBezTo>
                  <a:cubicBezTo>
                    <a:pt x="438" y="178"/>
                    <a:pt x="405" y="167"/>
                    <a:pt x="405" y="167"/>
                  </a:cubicBezTo>
                  <a:cubicBezTo>
                    <a:pt x="244" y="82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38"/>
            <p:cNvSpPr/>
            <p:nvPr/>
          </p:nvSpPr>
          <p:spPr>
            <a:xfrm>
              <a:off x="10520133" y="-2659337"/>
              <a:ext cx="33721" cy="53294"/>
            </a:xfrm>
            <a:custGeom>
              <a:avLst/>
              <a:gdLst/>
              <a:ahLst/>
              <a:cxnLst/>
              <a:rect l="l" t="t" r="r" b="b"/>
              <a:pathLst>
                <a:path w="553" h="874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20" y="241"/>
                    <a:pt x="438" y="477"/>
                    <a:pt x="274" y="652"/>
                  </a:cubicBezTo>
                  <a:cubicBezTo>
                    <a:pt x="197" y="734"/>
                    <a:pt x="104" y="800"/>
                    <a:pt x="0" y="844"/>
                  </a:cubicBezTo>
                  <a:cubicBezTo>
                    <a:pt x="22" y="854"/>
                    <a:pt x="38" y="865"/>
                    <a:pt x="60" y="871"/>
                  </a:cubicBezTo>
                  <a:cubicBezTo>
                    <a:pt x="70" y="873"/>
                    <a:pt x="80" y="874"/>
                    <a:pt x="90" y="874"/>
                  </a:cubicBezTo>
                  <a:cubicBezTo>
                    <a:pt x="249" y="874"/>
                    <a:pt x="437" y="639"/>
                    <a:pt x="509" y="428"/>
                  </a:cubicBezTo>
                  <a:cubicBezTo>
                    <a:pt x="547" y="285"/>
                    <a:pt x="553" y="137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38"/>
            <p:cNvSpPr/>
            <p:nvPr/>
          </p:nvSpPr>
          <p:spPr>
            <a:xfrm>
              <a:off x="10410314" y="-2594092"/>
              <a:ext cx="40428" cy="16952"/>
            </a:xfrm>
            <a:custGeom>
              <a:avLst/>
              <a:gdLst/>
              <a:ahLst/>
              <a:cxnLst/>
              <a:rect l="l" t="t" r="r" b="b"/>
              <a:pathLst>
                <a:path w="663" h="278" extrusionOk="0">
                  <a:moveTo>
                    <a:pt x="566" y="1"/>
                  </a:moveTo>
                  <a:cubicBezTo>
                    <a:pt x="549" y="1"/>
                    <a:pt x="530" y="7"/>
                    <a:pt x="509" y="20"/>
                  </a:cubicBezTo>
                  <a:cubicBezTo>
                    <a:pt x="433" y="80"/>
                    <a:pt x="416" y="42"/>
                    <a:pt x="236" y="129"/>
                  </a:cubicBezTo>
                  <a:cubicBezTo>
                    <a:pt x="154" y="173"/>
                    <a:pt x="77" y="217"/>
                    <a:pt x="0" y="277"/>
                  </a:cubicBezTo>
                  <a:lnTo>
                    <a:pt x="580" y="157"/>
                  </a:lnTo>
                  <a:cubicBezTo>
                    <a:pt x="630" y="146"/>
                    <a:pt x="663" y="118"/>
                    <a:pt x="635" y="58"/>
                  </a:cubicBezTo>
                  <a:cubicBezTo>
                    <a:pt x="621" y="22"/>
                    <a:pt x="597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38"/>
            <p:cNvSpPr/>
            <p:nvPr/>
          </p:nvSpPr>
          <p:spPr>
            <a:xfrm>
              <a:off x="10518792" y="-2587933"/>
              <a:ext cx="37745" cy="14269"/>
            </a:xfrm>
            <a:custGeom>
              <a:avLst/>
              <a:gdLst/>
              <a:ahLst/>
              <a:cxnLst/>
              <a:rect l="l" t="t" r="r" b="b"/>
              <a:pathLst>
                <a:path w="619" h="234" extrusionOk="0">
                  <a:moveTo>
                    <a:pt x="44" y="1"/>
                  </a:moveTo>
                  <a:cubicBezTo>
                    <a:pt x="17" y="34"/>
                    <a:pt x="0" y="83"/>
                    <a:pt x="11" y="127"/>
                  </a:cubicBezTo>
                  <a:cubicBezTo>
                    <a:pt x="42" y="214"/>
                    <a:pt x="218" y="234"/>
                    <a:pt x="373" y="234"/>
                  </a:cubicBezTo>
                  <a:cubicBezTo>
                    <a:pt x="491" y="234"/>
                    <a:pt x="597" y="222"/>
                    <a:pt x="619" y="22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38"/>
            <p:cNvSpPr/>
            <p:nvPr/>
          </p:nvSpPr>
          <p:spPr>
            <a:xfrm>
              <a:off x="10383240" y="-2600616"/>
              <a:ext cx="50124" cy="7927"/>
            </a:xfrm>
            <a:custGeom>
              <a:avLst/>
              <a:gdLst/>
              <a:ahLst/>
              <a:cxnLst/>
              <a:rect l="l" t="t" r="r" b="b"/>
              <a:pathLst>
                <a:path w="822" h="130" extrusionOk="0">
                  <a:moveTo>
                    <a:pt x="822" y="1"/>
                  </a:moveTo>
                  <a:lnTo>
                    <a:pt x="822" y="1"/>
                  </a:lnTo>
                  <a:cubicBezTo>
                    <a:pt x="623" y="50"/>
                    <a:pt x="419" y="77"/>
                    <a:pt x="215" y="77"/>
                  </a:cubicBezTo>
                  <a:cubicBezTo>
                    <a:pt x="144" y="77"/>
                    <a:pt x="72" y="74"/>
                    <a:pt x="1" y="67"/>
                  </a:cubicBezTo>
                  <a:lnTo>
                    <a:pt x="1" y="67"/>
                  </a:lnTo>
                  <a:cubicBezTo>
                    <a:pt x="127" y="106"/>
                    <a:pt x="252" y="129"/>
                    <a:pt x="374" y="129"/>
                  </a:cubicBezTo>
                  <a:cubicBezTo>
                    <a:pt x="527" y="129"/>
                    <a:pt x="676" y="92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38"/>
            <p:cNvSpPr/>
            <p:nvPr/>
          </p:nvSpPr>
          <p:spPr>
            <a:xfrm>
              <a:off x="10422997" y="-2651654"/>
              <a:ext cx="15061" cy="18781"/>
            </a:xfrm>
            <a:custGeom>
              <a:avLst/>
              <a:gdLst/>
              <a:ahLst/>
              <a:cxnLst/>
              <a:rect l="l" t="t" r="r" b="b"/>
              <a:pathLst>
                <a:path w="247" h="308" extrusionOk="0">
                  <a:moveTo>
                    <a:pt x="28" y="0"/>
                  </a:moveTo>
                  <a:lnTo>
                    <a:pt x="0" y="28"/>
                  </a:lnTo>
                  <a:lnTo>
                    <a:pt x="197" y="307"/>
                  </a:lnTo>
                  <a:lnTo>
                    <a:pt x="247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38"/>
            <p:cNvSpPr/>
            <p:nvPr/>
          </p:nvSpPr>
          <p:spPr>
            <a:xfrm>
              <a:off x="10493730" y="-2679703"/>
              <a:ext cx="21403" cy="33477"/>
            </a:xfrm>
            <a:custGeom>
              <a:avLst/>
              <a:gdLst/>
              <a:ahLst/>
              <a:cxnLst/>
              <a:rect l="l" t="t" r="r" b="b"/>
              <a:pathLst>
                <a:path w="351" h="549" extrusionOk="0">
                  <a:moveTo>
                    <a:pt x="351" y="1"/>
                  </a:moveTo>
                  <a:cubicBezTo>
                    <a:pt x="258" y="198"/>
                    <a:pt x="116" y="367"/>
                    <a:pt x="1" y="548"/>
                  </a:cubicBezTo>
                  <a:cubicBezTo>
                    <a:pt x="198" y="433"/>
                    <a:pt x="329" y="225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38"/>
            <p:cNvSpPr/>
            <p:nvPr/>
          </p:nvSpPr>
          <p:spPr>
            <a:xfrm>
              <a:off x="10446351" y="-2677691"/>
              <a:ext cx="9086" cy="17744"/>
            </a:xfrm>
            <a:custGeom>
              <a:avLst/>
              <a:gdLst/>
              <a:ahLst/>
              <a:cxnLst/>
              <a:rect l="l" t="t" r="r" b="b"/>
              <a:pathLst>
                <a:path w="149" h="291" extrusionOk="0">
                  <a:moveTo>
                    <a:pt x="55" y="1"/>
                  </a:moveTo>
                  <a:lnTo>
                    <a:pt x="0" y="11"/>
                  </a:lnTo>
                  <a:lnTo>
                    <a:pt x="104" y="291"/>
                  </a:lnTo>
                  <a:lnTo>
                    <a:pt x="148" y="27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38"/>
            <p:cNvSpPr/>
            <p:nvPr/>
          </p:nvSpPr>
          <p:spPr>
            <a:xfrm>
              <a:off x="10507084" y="-2572262"/>
              <a:ext cx="54453" cy="25123"/>
            </a:xfrm>
            <a:custGeom>
              <a:avLst/>
              <a:gdLst/>
              <a:ahLst/>
              <a:cxnLst/>
              <a:rect l="l" t="t" r="r" b="b"/>
              <a:pathLst>
                <a:path w="893" h="412" extrusionOk="0">
                  <a:moveTo>
                    <a:pt x="84" y="1"/>
                  </a:moveTo>
                  <a:cubicBezTo>
                    <a:pt x="39" y="1"/>
                    <a:pt x="1" y="37"/>
                    <a:pt x="1" y="83"/>
                  </a:cubicBezTo>
                  <a:cubicBezTo>
                    <a:pt x="329" y="116"/>
                    <a:pt x="641" y="176"/>
                    <a:pt x="893" y="412"/>
                  </a:cubicBezTo>
                  <a:cubicBezTo>
                    <a:pt x="690" y="149"/>
                    <a:pt x="406" y="40"/>
                    <a:pt x="94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38"/>
            <p:cNvSpPr/>
            <p:nvPr/>
          </p:nvSpPr>
          <p:spPr>
            <a:xfrm>
              <a:off x="10492755" y="-2559091"/>
              <a:ext cx="8415" cy="42989"/>
            </a:xfrm>
            <a:custGeom>
              <a:avLst/>
              <a:gdLst/>
              <a:ahLst/>
              <a:cxnLst/>
              <a:rect l="l" t="t" r="r" b="b"/>
              <a:pathLst>
                <a:path w="138" h="705" extrusionOk="0">
                  <a:moveTo>
                    <a:pt x="96" y="0"/>
                  </a:moveTo>
                  <a:cubicBezTo>
                    <a:pt x="89" y="0"/>
                    <a:pt x="82" y="1"/>
                    <a:pt x="77" y="4"/>
                  </a:cubicBezTo>
                  <a:cubicBezTo>
                    <a:pt x="33" y="245"/>
                    <a:pt x="0" y="480"/>
                    <a:pt x="137" y="705"/>
                  </a:cubicBezTo>
                  <a:cubicBezTo>
                    <a:pt x="110" y="469"/>
                    <a:pt x="71" y="240"/>
                    <a:pt x="115" y="4"/>
                  </a:cubicBezTo>
                  <a:cubicBezTo>
                    <a:pt x="110" y="1"/>
                    <a:pt x="103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38"/>
            <p:cNvSpPr/>
            <p:nvPr/>
          </p:nvSpPr>
          <p:spPr>
            <a:xfrm>
              <a:off x="10406655" y="-2574213"/>
              <a:ext cx="37074" cy="19391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608" y="0"/>
                  </a:moveTo>
                  <a:cubicBezTo>
                    <a:pt x="361" y="28"/>
                    <a:pt x="148" y="115"/>
                    <a:pt x="0" y="318"/>
                  </a:cubicBezTo>
                  <a:cubicBezTo>
                    <a:pt x="192" y="197"/>
                    <a:pt x="394" y="88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38"/>
            <p:cNvSpPr/>
            <p:nvPr/>
          </p:nvSpPr>
          <p:spPr>
            <a:xfrm>
              <a:off x="10522084" y="-2601897"/>
              <a:ext cx="46465" cy="13842"/>
            </a:xfrm>
            <a:custGeom>
              <a:avLst/>
              <a:gdLst/>
              <a:ahLst/>
              <a:cxnLst/>
              <a:rect l="l" t="t" r="r" b="b"/>
              <a:pathLst>
                <a:path w="762" h="227" extrusionOk="0">
                  <a:moveTo>
                    <a:pt x="17" y="0"/>
                  </a:moveTo>
                  <a:lnTo>
                    <a:pt x="1" y="88"/>
                  </a:lnTo>
                  <a:cubicBezTo>
                    <a:pt x="176" y="128"/>
                    <a:pt x="340" y="227"/>
                    <a:pt x="540" y="227"/>
                  </a:cubicBezTo>
                  <a:cubicBezTo>
                    <a:pt x="609" y="227"/>
                    <a:pt x="682" y="215"/>
                    <a:pt x="762" y="186"/>
                  </a:cubicBezTo>
                  <a:cubicBezTo>
                    <a:pt x="466" y="159"/>
                    <a:pt x="231" y="12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38"/>
            <p:cNvSpPr/>
            <p:nvPr/>
          </p:nvSpPr>
          <p:spPr>
            <a:xfrm>
              <a:off x="10511779" y="-2652324"/>
              <a:ext cx="29757" cy="30794"/>
            </a:xfrm>
            <a:custGeom>
              <a:avLst/>
              <a:gdLst/>
              <a:ahLst/>
              <a:cxnLst/>
              <a:rect l="l" t="t" r="r" b="b"/>
              <a:pathLst>
                <a:path w="488" h="505" extrusionOk="0">
                  <a:moveTo>
                    <a:pt x="487" y="1"/>
                  </a:moveTo>
                  <a:cubicBezTo>
                    <a:pt x="257" y="72"/>
                    <a:pt x="159" y="269"/>
                    <a:pt x="6" y="422"/>
                  </a:cubicBezTo>
                  <a:cubicBezTo>
                    <a:pt x="6" y="449"/>
                    <a:pt x="0" y="477"/>
                    <a:pt x="0" y="504"/>
                  </a:cubicBezTo>
                  <a:cubicBezTo>
                    <a:pt x="181" y="351"/>
                    <a:pt x="296" y="143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38"/>
            <p:cNvSpPr/>
            <p:nvPr/>
          </p:nvSpPr>
          <p:spPr>
            <a:xfrm>
              <a:off x="10468999" y="-2610636"/>
              <a:ext cx="26170" cy="23576"/>
            </a:xfrm>
            <a:custGeom>
              <a:avLst/>
              <a:gdLst/>
              <a:ahLst/>
              <a:cxnLst/>
              <a:rect l="l" t="t" r="r" b="b"/>
              <a:pathLst>
                <a:path w="242" h="218" extrusionOk="0">
                  <a:moveTo>
                    <a:pt x="117" y="0"/>
                  </a:moveTo>
                  <a:cubicBezTo>
                    <a:pt x="72" y="0"/>
                    <a:pt x="32" y="35"/>
                    <a:pt x="23" y="81"/>
                  </a:cubicBezTo>
                  <a:cubicBezTo>
                    <a:pt x="1" y="141"/>
                    <a:pt x="44" y="212"/>
                    <a:pt x="110" y="218"/>
                  </a:cubicBezTo>
                  <a:cubicBezTo>
                    <a:pt x="176" y="218"/>
                    <a:pt x="225" y="196"/>
                    <a:pt x="231" y="119"/>
                  </a:cubicBezTo>
                  <a:cubicBezTo>
                    <a:pt x="241" y="59"/>
                    <a:pt x="198" y="10"/>
                    <a:pt x="143" y="4"/>
                  </a:cubicBezTo>
                  <a:cubicBezTo>
                    <a:pt x="134" y="2"/>
                    <a:pt x="12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38"/>
            <p:cNvSpPr/>
            <p:nvPr/>
          </p:nvSpPr>
          <p:spPr>
            <a:xfrm>
              <a:off x="10506413" y="-2568969"/>
              <a:ext cx="36465" cy="52563"/>
            </a:xfrm>
            <a:custGeom>
              <a:avLst/>
              <a:gdLst/>
              <a:ahLst/>
              <a:cxnLst/>
              <a:rect l="l" t="t" r="r" b="b"/>
              <a:pathLst>
                <a:path w="598" h="862" extrusionOk="0">
                  <a:moveTo>
                    <a:pt x="66" y="1"/>
                  </a:moveTo>
                  <a:cubicBezTo>
                    <a:pt x="9" y="1"/>
                    <a:pt x="5" y="70"/>
                    <a:pt x="1" y="139"/>
                  </a:cubicBezTo>
                  <a:cubicBezTo>
                    <a:pt x="1" y="150"/>
                    <a:pt x="12" y="172"/>
                    <a:pt x="17" y="204"/>
                  </a:cubicBezTo>
                  <a:cubicBezTo>
                    <a:pt x="28" y="232"/>
                    <a:pt x="33" y="259"/>
                    <a:pt x="39" y="292"/>
                  </a:cubicBezTo>
                  <a:cubicBezTo>
                    <a:pt x="50" y="347"/>
                    <a:pt x="66" y="396"/>
                    <a:pt x="83" y="451"/>
                  </a:cubicBezTo>
                  <a:cubicBezTo>
                    <a:pt x="105" y="489"/>
                    <a:pt x="116" y="522"/>
                    <a:pt x="116" y="522"/>
                  </a:cubicBezTo>
                  <a:cubicBezTo>
                    <a:pt x="203" y="719"/>
                    <a:pt x="220" y="861"/>
                    <a:pt x="241" y="861"/>
                  </a:cubicBezTo>
                  <a:cubicBezTo>
                    <a:pt x="269" y="856"/>
                    <a:pt x="231" y="577"/>
                    <a:pt x="335" y="527"/>
                  </a:cubicBezTo>
                  <a:cubicBezTo>
                    <a:pt x="347" y="520"/>
                    <a:pt x="360" y="517"/>
                    <a:pt x="375" y="517"/>
                  </a:cubicBezTo>
                  <a:cubicBezTo>
                    <a:pt x="442" y="517"/>
                    <a:pt x="530" y="579"/>
                    <a:pt x="597" y="637"/>
                  </a:cubicBezTo>
                  <a:cubicBezTo>
                    <a:pt x="444" y="440"/>
                    <a:pt x="258" y="265"/>
                    <a:pt x="148" y="29"/>
                  </a:cubicBezTo>
                  <a:cubicBezTo>
                    <a:pt x="113" y="9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38"/>
            <p:cNvSpPr/>
            <p:nvPr/>
          </p:nvSpPr>
          <p:spPr>
            <a:xfrm>
              <a:off x="10480376" y="-2689032"/>
              <a:ext cx="26769" cy="47501"/>
            </a:xfrm>
            <a:custGeom>
              <a:avLst/>
              <a:gdLst/>
              <a:ahLst/>
              <a:cxnLst/>
              <a:rect l="l" t="t" r="r" b="b"/>
              <a:pathLst>
                <a:path w="439" h="779" extrusionOk="0">
                  <a:moveTo>
                    <a:pt x="66" y="0"/>
                  </a:moveTo>
                  <a:cubicBezTo>
                    <a:pt x="50" y="230"/>
                    <a:pt x="66" y="471"/>
                    <a:pt x="1" y="696"/>
                  </a:cubicBezTo>
                  <a:cubicBezTo>
                    <a:pt x="20" y="757"/>
                    <a:pt x="42" y="779"/>
                    <a:pt x="66" y="779"/>
                  </a:cubicBezTo>
                  <a:cubicBezTo>
                    <a:pt x="95" y="779"/>
                    <a:pt x="126" y="745"/>
                    <a:pt x="159" y="712"/>
                  </a:cubicBezTo>
                  <a:cubicBezTo>
                    <a:pt x="165" y="701"/>
                    <a:pt x="170" y="679"/>
                    <a:pt x="187" y="657"/>
                  </a:cubicBezTo>
                  <a:cubicBezTo>
                    <a:pt x="192" y="630"/>
                    <a:pt x="209" y="603"/>
                    <a:pt x="220" y="581"/>
                  </a:cubicBezTo>
                  <a:cubicBezTo>
                    <a:pt x="247" y="537"/>
                    <a:pt x="269" y="488"/>
                    <a:pt x="285" y="444"/>
                  </a:cubicBezTo>
                  <a:cubicBezTo>
                    <a:pt x="296" y="400"/>
                    <a:pt x="307" y="373"/>
                    <a:pt x="307" y="373"/>
                  </a:cubicBezTo>
                  <a:cubicBezTo>
                    <a:pt x="362" y="181"/>
                    <a:pt x="439" y="66"/>
                    <a:pt x="417" y="55"/>
                  </a:cubicBezTo>
                  <a:cubicBezTo>
                    <a:pt x="416" y="55"/>
                    <a:pt x="416" y="55"/>
                    <a:pt x="415" y="55"/>
                  </a:cubicBezTo>
                  <a:cubicBezTo>
                    <a:pt x="395" y="55"/>
                    <a:pt x="277" y="238"/>
                    <a:pt x="187" y="238"/>
                  </a:cubicBezTo>
                  <a:cubicBezTo>
                    <a:pt x="182" y="238"/>
                    <a:pt x="176" y="237"/>
                    <a:pt x="170" y="236"/>
                  </a:cubicBezTo>
                  <a:cubicBezTo>
                    <a:pt x="99" y="219"/>
                    <a:pt x="77" y="99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6" name="Google Shape;11966;p38"/>
          <p:cNvSpPr/>
          <p:nvPr/>
        </p:nvSpPr>
        <p:spPr>
          <a:xfrm flipH="1">
            <a:off x="-5165801" y="4512425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7" name="Google Shape;11967;p38"/>
          <p:cNvSpPr/>
          <p:nvPr/>
        </p:nvSpPr>
        <p:spPr>
          <a:xfrm flipH="1">
            <a:off x="329999" y="4512425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8" name="Google Shape;11968;p38"/>
          <p:cNvSpPr/>
          <p:nvPr/>
        </p:nvSpPr>
        <p:spPr>
          <a:xfrm flipH="1">
            <a:off x="4079599" y="4512425"/>
            <a:ext cx="5791214" cy="640600"/>
          </a:xfrm>
          <a:custGeom>
            <a:avLst/>
            <a:gdLst/>
            <a:ahLst/>
            <a:cxnLst/>
            <a:rect l="l" t="t" r="r" b="b"/>
            <a:pathLst>
              <a:path w="63896" h="8008" extrusionOk="0">
                <a:moveTo>
                  <a:pt x="25722" y="3896"/>
                </a:moveTo>
                <a:cubicBezTo>
                  <a:pt x="25668" y="4101"/>
                  <a:pt x="25614" y="4305"/>
                  <a:pt x="25539" y="4499"/>
                </a:cubicBezTo>
                <a:cubicBezTo>
                  <a:pt x="25485" y="4628"/>
                  <a:pt x="25431" y="4757"/>
                  <a:pt x="25367" y="4876"/>
                </a:cubicBezTo>
                <a:cubicBezTo>
                  <a:pt x="25367" y="4865"/>
                  <a:pt x="25356" y="4843"/>
                  <a:pt x="25345" y="4833"/>
                </a:cubicBezTo>
                <a:cubicBezTo>
                  <a:pt x="25442" y="4510"/>
                  <a:pt x="25571" y="4198"/>
                  <a:pt x="25711" y="3896"/>
                </a:cubicBezTo>
                <a:close/>
                <a:moveTo>
                  <a:pt x="54070" y="4510"/>
                </a:moveTo>
                <a:cubicBezTo>
                  <a:pt x="54113" y="4790"/>
                  <a:pt x="54134" y="5080"/>
                  <a:pt x="54134" y="5371"/>
                </a:cubicBezTo>
                <a:cubicBezTo>
                  <a:pt x="54059" y="5500"/>
                  <a:pt x="53973" y="5640"/>
                  <a:pt x="53898" y="5769"/>
                </a:cubicBezTo>
                <a:cubicBezTo>
                  <a:pt x="53855" y="5844"/>
                  <a:pt x="53812" y="5920"/>
                  <a:pt x="53768" y="5984"/>
                </a:cubicBezTo>
                <a:cubicBezTo>
                  <a:pt x="53822" y="5489"/>
                  <a:pt x="53919" y="4983"/>
                  <a:pt x="54070" y="4510"/>
                </a:cubicBezTo>
                <a:close/>
                <a:moveTo>
                  <a:pt x="4004" y="4617"/>
                </a:moveTo>
                <a:cubicBezTo>
                  <a:pt x="4004" y="4779"/>
                  <a:pt x="3993" y="4951"/>
                  <a:pt x="3982" y="5112"/>
                </a:cubicBezTo>
                <a:lnTo>
                  <a:pt x="3982" y="5102"/>
                </a:lnTo>
                <a:cubicBezTo>
                  <a:pt x="3950" y="5554"/>
                  <a:pt x="3874" y="5984"/>
                  <a:pt x="3756" y="6415"/>
                </a:cubicBezTo>
                <a:cubicBezTo>
                  <a:pt x="3713" y="6544"/>
                  <a:pt x="3670" y="6662"/>
                  <a:pt x="3616" y="6781"/>
                </a:cubicBezTo>
                <a:cubicBezTo>
                  <a:pt x="3627" y="6038"/>
                  <a:pt x="3756" y="5306"/>
                  <a:pt x="4004" y="4617"/>
                </a:cubicBezTo>
                <a:close/>
                <a:moveTo>
                  <a:pt x="31813" y="3391"/>
                </a:moveTo>
                <a:cubicBezTo>
                  <a:pt x="31964" y="3724"/>
                  <a:pt x="32072" y="4079"/>
                  <a:pt x="32147" y="4445"/>
                </a:cubicBezTo>
                <a:cubicBezTo>
                  <a:pt x="31760" y="5199"/>
                  <a:pt x="31426" y="5995"/>
                  <a:pt x="31157" y="6802"/>
                </a:cubicBezTo>
                <a:cubicBezTo>
                  <a:pt x="31082" y="6189"/>
                  <a:pt x="31114" y="5575"/>
                  <a:pt x="31243" y="4973"/>
                </a:cubicBezTo>
                <a:cubicBezTo>
                  <a:pt x="31361" y="4424"/>
                  <a:pt x="31555" y="3886"/>
                  <a:pt x="31813" y="3391"/>
                </a:cubicBezTo>
                <a:close/>
                <a:moveTo>
                  <a:pt x="10687" y="5091"/>
                </a:moveTo>
                <a:cubicBezTo>
                  <a:pt x="10698" y="5242"/>
                  <a:pt x="10719" y="5382"/>
                  <a:pt x="10730" y="5521"/>
                </a:cubicBezTo>
                <a:cubicBezTo>
                  <a:pt x="10773" y="5855"/>
                  <a:pt x="10762" y="6189"/>
                  <a:pt x="10687" y="6512"/>
                </a:cubicBezTo>
                <a:cubicBezTo>
                  <a:pt x="10644" y="6641"/>
                  <a:pt x="10590" y="6759"/>
                  <a:pt x="10504" y="6877"/>
                </a:cubicBezTo>
                <a:cubicBezTo>
                  <a:pt x="10493" y="6275"/>
                  <a:pt x="10558" y="5683"/>
                  <a:pt x="10687" y="5102"/>
                </a:cubicBezTo>
                <a:lnTo>
                  <a:pt x="10687" y="5091"/>
                </a:lnTo>
                <a:close/>
                <a:moveTo>
                  <a:pt x="20319" y="4370"/>
                </a:moveTo>
                <a:lnTo>
                  <a:pt x="20319" y="4370"/>
                </a:lnTo>
                <a:cubicBezTo>
                  <a:pt x="20330" y="4693"/>
                  <a:pt x="20308" y="5016"/>
                  <a:pt x="20265" y="5338"/>
                </a:cubicBezTo>
                <a:cubicBezTo>
                  <a:pt x="20190" y="5930"/>
                  <a:pt x="20082" y="6512"/>
                  <a:pt x="19932" y="7093"/>
                </a:cubicBezTo>
                <a:cubicBezTo>
                  <a:pt x="19878" y="6845"/>
                  <a:pt x="19856" y="6587"/>
                  <a:pt x="19878" y="6329"/>
                </a:cubicBezTo>
                <a:cubicBezTo>
                  <a:pt x="19910" y="5898"/>
                  <a:pt x="19996" y="5478"/>
                  <a:pt x="20115" y="5069"/>
                </a:cubicBezTo>
                <a:cubicBezTo>
                  <a:pt x="20179" y="4833"/>
                  <a:pt x="20255" y="4607"/>
                  <a:pt x="20319" y="4370"/>
                </a:cubicBezTo>
                <a:close/>
                <a:moveTo>
                  <a:pt x="32201" y="4714"/>
                </a:moveTo>
                <a:cubicBezTo>
                  <a:pt x="32201" y="4800"/>
                  <a:pt x="32212" y="4886"/>
                  <a:pt x="32222" y="4973"/>
                </a:cubicBezTo>
                <a:cubicBezTo>
                  <a:pt x="32298" y="5694"/>
                  <a:pt x="32190" y="6415"/>
                  <a:pt x="31932" y="7093"/>
                </a:cubicBezTo>
                <a:cubicBezTo>
                  <a:pt x="31889" y="6286"/>
                  <a:pt x="31975" y="5478"/>
                  <a:pt x="32201" y="4714"/>
                </a:cubicBezTo>
                <a:close/>
                <a:moveTo>
                  <a:pt x="41725" y="4370"/>
                </a:moveTo>
                <a:lnTo>
                  <a:pt x="41725" y="4370"/>
                </a:lnTo>
                <a:cubicBezTo>
                  <a:pt x="41736" y="4693"/>
                  <a:pt x="41725" y="5016"/>
                  <a:pt x="41672" y="5338"/>
                </a:cubicBezTo>
                <a:cubicBezTo>
                  <a:pt x="41596" y="5930"/>
                  <a:pt x="41489" y="6512"/>
                  <a:pt x="41338" y="7093"/>
                </a:cubicBezTo>
                <a:cubicBezTo>
                  <a:pt x="41284" y="6845"/>
                  <a:pt x="41263" y="6587"/>
                  <a:pt x="41284" y="6329"/>
                </a:cubicBezTo>
                <a:cubicBezTo>
                  <a:pt x="41316" y="5898"/>
                  <a:pt x="41403" y="5478"/>
                  <a:pt x="41532" y="5069"/>
                </a:cubicBezTo>
                <a:cubicBezTo>
                  <a:pt x="41586" y="4833"/>
                  <a:pt x="41661" y="4607"/>
                  <a:pt x="41725" y="4370"/>
                </a:cubicBezTo>
                <a:close/>
                <a:moveTo>
                  <a:pt x="6414" y="0"/>
                </a:moveTo>
                <a:cubicBezTo>
                  <a:pt x="6511" y="323"/>
                  <a:pt x="6554" y="668"/>
                  <a:pt x="6533" y="1012"/>
                </a:cubicBezTo>
                <a:cubicBezTo>
                  <a:pt x="6511" y="1346"/>
                  <a:pt x="6447" y="1669"/>
                  <a:pt x="6350" y="1991"/>
                </a:cubicBezTo>
                <a:cubicBezTo>
                  <a:pt x="6156" y="2616"/>
                  <a:pt x="5876" y="3197"/>
                  <a:pt x="5629" y="3799"/>
                </a:cubicBezTo>
                <a:cubicBezTo>
                  <a:pt x="5489" y="4155"/>
                  <a:pt x="5360" y="4510"/>
                  <a:pt x="5263" y="4876"/>
                </a:cubicBezTo>
                <a:cubicBezTo>
                  <a:pt x="5230" y="4714"/>
                  <a:pt x="5198" y="4553"/>
                  <a:pt x="5177" y="4381"/>
                </a:cubicBezTo>
                <a:cubicBezTo>
                  <a:pt x="5026" y="3272"/>
                  <a:pt x="5069" y="2153"/>
                  <a:pt x="5295" y="1055"/>
                </a:cubicBezTo>
                <a:lnTo>
                  <a:pt x="5295" y="1055"/>
                </a:lnTo>
                <a:cubicBezTo>
                  <a:pt x="4918" y="2153"/>
                  <a:pt x="4660" y="3283"/>
                  <a:pt x="4531" y="4434"/>
                </a:cubicBezTo>
                <a:cubicBezTo>
                  <a:pt x="4520" y="4553"/>
                  <a:pt x="4509" y="4660"/>
                  <a:pt x="4499" y="4779"/>
                </a:cubicBezTo>
                <a:cubicBezTo>
                  <a:pt x="4445" y="4456"/>
                  <a:pt x="4380" y="4144"/>
                  <a:pt x="4326" y="3821"/>
                </a:cubicBezTo>
                <a:cubicBezTo>
                  <a:pt x="4230" y="3240"/>
                  <a:pt x="4187" y="2648"/>
                  <a:pt x="4208" y="2067"/>
                </a:cubicBezTo>
                <a:lnTo>
                  <a:pt x="4208" y="2067"/>
                </a:lnTo>
                <a:cubicBezTo>
                  <a:pt x="4068" y="2820"/>
                  <a:pt x="4057" y="3584"/>
                  <a:pt x="4025" y="4305"/>
                </a:cubicBezTo>
                <a:cubicBezTo>
                  <a:pt x="3745" y="4790"/>
                  <a:pt x="3487" y="5285"/>
                  <a:pt x="3272" y="5801"/>
                </a:cubicBezTo>
                <a:cubicBezTo>
                  <a:pt x="3239" y="5317"/>
                  <a:pt x="3229" y="4843"/>
                  <a:pt x="3250" y="4370"/>
                </a:cubicBezTo>
                <a:cubicBezTo>
                  <a:pt x="3293" y="3240"/>
                  <a:pt x="3584" y="2121"/>
                  <a:pt x="4111" y="1120"/>
                </a:cubicBezTo>
                <a:lnTo>
                  <a:pt x="4111" y="1120"/>
                </a:lnTo>
                <a:cubicBezTo>
                  <a:pt x="3390" y="2099"/>
                  <a:pt x="2938" y="3229"/>
                  <a:pt x="2604" y="4305"/>
                </a:cubicBezTo>
                <a:cubicBezTo>
                  <a:pt x="2508" y="4607"/>
                  <a:pt x="2422" y="4897"/>
                  <a:pt x="2346" y="5188"/>
                </a:cubicBezTo>
                <a:cubicBezTo>
                  <a:pt x="2271" y="4499"/>
                  <a:pt x="2217" y="3799"/>
                  <a:pt x="2185" y="3068"/>
                </a:cubicBezTo>
                <a:cubicBezTo>
                  <a:pt x="2109" y="4015"/>
                  <a:pt x="2002" y="4919"/>
                  <a:pt x="1873" y="5769"/>
                </a:cubicBezTo>
                <a:cubicBezTo>
                  <a:pt x="1571" y="4779"/>
                  <a:pt x="1367" y="3767"/>
                  <a:pt x="1238" y="2745"/>
                </a:cubicBezTo>
                <a:lnTo>
                  <a:pt x="1238" y="2745"/>
                </a:lnTo>
                <a:cubicBezTo>
                  <a:pt x="1227" y="4165"/>
                  <a:pt x="1259" y="5511"/>
                  <a:pt x="1216" y="6727"/>
                </a:cubicBezTo>
                <a:cubicBezTo>
                  <a:pt x="1184" y="6673"/>
                  <a:pt x="1162" y="6630"/>
                  <a:pt x="1130" y="6576"/>
                </a:cubicBezTo>
                <a:cubicBezTo>
                  <a:pt x="1001" y="6296"/>
                  <a:pt x="904" y="6006"/>
                  <a:pt x="850" y="5694"/>
                </a:cubicBezTo>
                <a:cubicBezTo>
                  <a:pt x="796" y="5360"/>
                  <a:pt x="710" y="5037"/>
                  <a:pt x="613" y="4714"/>
                </a:cubicBezTo>
                <a:cubicBezTo>
                  <a:pt x="495" y="4370"/>
                  <a:pt x="291" y="4069"/>
                  <a:pt x="0" y="3843"/>
                </a:cubicBezTo>
                <a:lnTo>
                  <a:pt x="0" y="3843"/>
                </a:lnTo>
                <a:cubicBezTo>
                  <a:pt x="248" y="4101"/>
                  <a:pt x="409" y="4424"/>
                  <a:pt x="452" y="4779"/>
                </a:cubicBezTo>
                <a:cubicBezTo>
                  <a:pt x="484" y="5123"/>
                  <a:pt x="495" y="5457"/>
                  <a:pt x="463" y="5790"/>
                </a:cubicBezTo>
                <a:cubicBezTo>
                  <a:pt x="430" y="6146"/>
                  <a:pt x="441" y="6490"/>
                  <a:pt x="484" y="6834"/>
                </a:cubicBezTo>
                <a:cubicBezTo>
                  <a:pt x="506" y="6964"/>
                  <a:pt x="538" y="7082"/>
                  <a:pt x="570" y="7211"/>
                </a:cubicBezTo>
                <a:lnTo>
                  <a:pt x="570" y="7997"/>
                </a:lnTo>
                <a:lnTo>
                  <a:pt x="4606" y="7997"/>
                </a:lnTo>
                <a:lnTo>
                  <a:pt x="4639" y="8008"/>
                </a:lnTo>
                <a:lnTo>
                  <a:pt x="4639" y="7997"/>
                </a:lnTo>
                <a:lnTo>
                  <a:pt x="63142" y="7997"/>
                </a:lnTo>
                <a:lnTo>
                  <a:pt x="63132" y="7437"/>
                </a:lnTo>
                <a:cubicBezTo>
                  <a:pt x="63229" y="6705"/>
                  <a:pt x="63487" y="6006"/>
                  <a:pt x="63896" y="5392"/>
                </a:cubicBezTo>
                <a:lnTo>
                  <a:pt x="63896" y="5392"/>
                </a:lnTo>
                <a:cubicBezTo>
                  <a:pt x="63562" y="5790"/>
                  <a:pt x="63261" y="6199"/>
                  <a:pt x="62981" y="6641"/>
                </a:cubicBezTo>
                <a:cubicBezTo>
                  <a:pt x="62981" y="6544"/>
                  <a:pt x="62981" y="6436"/>
                  <a:pt x="62992" y="6339"/>
                </a:cubicBezTo>
                <a:cubicBezTo>
                  <a:pt x="63024" y="5909"/>
                  <a:pt x="63110" y="5489"/>
                  <a:pt x="63250" y="5080"/>
                </a:cubicBezTo>
                <a:cubicBezTo>
                  <a:pt x="63368" y="4639"/>
                  <a:pt x="63519" y="4187"/>
                  <a:pt x="63638" y="3724"/>
                </a:cubicBezTo>
                <a:cubicBezTo>
                  <a:pt x="63756" y="3251"/>
                  <a:pt x="63799" y="2756"/>
                  <a:pt x="63756" y="2271"/>
                </a:cubicBezTo>
                <a:lnTo>
                  <a:pt x="63756" y="2271"/>
                </a:lnTo>
                <a:cubicBezTo>
                  <a:pt x="63734" y="2756"/>
                  <a:pt x="63616" y="3240"/>
                  <a:pt x="63401" y="3681"/>
                </a:cubicBezTo>
                <a:cubicBezTo>
                  <a:pt x="63207" y="4101"/>
                  <a:pt x="62981" y="4510"/>
                  <a:pt x="62733" y="4897"/>
                </a:cubicBezTo>
                <a:cubicBezTo>
                  <a:pt x="62486" y="5295"/>
                  <a:pt x="62271" y="5704"/>
                  <a:pt x="62077" y="6135"/>
                </a:cubicBezTo>
                <a:cubicBezTo>
                  <a:pt x="62045" y="6199"/>
                  <a:pt x="62023" y="6264"/>
                  <a:pt x="62002" y="6329"/>
                </a:cubicBezTo>
                <a:cubicBezTo>
                  <a:pt x="62002" y="6221"/>
                  <a:pt x="62002" y="6103"/>
                  <a:pt x="62023" y="5995"/>
                </a:cubicBezTo>
                <a:cubicBezTo>
                  <a:pt x="62099" y="5403"/>
                  <a:pt x="62292" y="4843"/>
                  <a:pt x="62594" y="4338"/>
                </a:cubicBezTo>
                <a:lnTo>
                  <a:pt x="62594" y="4338"/>
                </a:lnTo>
                <a:cubicBezTo>
                  <a:pt x="62368" y="4628"/>
                  <a:pt x="62163" y="4940"/>
                  <a:pt x="61991" y="5263"/>
                </a:cubicBezTo>
                <a:cubicBezTo>
                  <a:pt x="62055" y="4456"/>
                  <a:pt x="62281" y="3670"/>
                  <a:pt x="62637" y="2949"/>
                </a:cubicBezTo>
                <a:lnTo>
                  <a:pt x="62637" y="2949"/>
                </a:lnTo>
                <a:cubicBezTo>
                  <a:pt x="62152" y="3681"/>
                  <a:pt x="61776" y="4477"/>
                  <a:pt x="61496" y="5306"/>
                </a:cubicBezTo>
                <a:cubicBezTo>
                  <a:pt x="61464" y="4639"/>
                  <a:pt x="61399" y="3982"/>
                  <a:pt x="61291" y="3326"/>
                </a:cubicBezTo>
                <a:lnTo>
                  <a:pt x="61291" y="3326"/>
                </a:lnTo>
                <a:cubicBezTo>
                  <a:pt x="61313" y="4122"/>
                  <a:pt x="61238" y="4930"/>
                  <a:pt x="61044" y="5704"/>
                </a:cubicBezTo>
                <a:cubicBezTo>
                  <a:pt x="60947" y="5231"/>
                  <a:pt x="60872" y="4747"/>
                  <a:pt x="60829" y="4262"/>
                </a:cubicBezTo>
                <a:cubicBezTo>
                  <a:pt x="60775" y="3703"/>
                  <a:pt x="60796" y="3132"/>
                  <a:pt x="60915" y="2583"/>
                </a:cubicBezTo>
                <a:cubicBezTo>
                  <a:pt x="61022" y="2002"/>
                  <a:pt x="61270" y="1453"/>
                  <a:pt x="61625" y="980"/>
                </a:cubicBezTo>
                <a:lnTo>
                  <a:pt x="61625" y="980"/>
                </a:lnTo>
                <a:cubicBezTo>
                  <a:pt x="61184" y="1432"/>
                  <a:pt x="60850" y="1959"/>
                  <a:pt x="60624" y="2540"/>
                </a:cubicBezTo>
                <a:cubicBezTo>
                  <a:pt x="60409" y="3100"/>
                  <a:pt x="60247" y="3692"/>
                  <a:pt x="60151" y="4284"/>
                </a:cubicBezTo>
                <a:cubicBezTo>
                  <a:pt x="60097" y="4607"/>
                  <a:pt x="60054" y="4919"/>
                  <a:pt x="60021" y="5231"/>
                </a:cubicBezTo>
                <a:cubicBezTo>
                  <a:pt x="60021" y="5112"/>
                  <a:pt x="60011" y="5005"/>
                  <a:pt x="60000" y="4886"/>
                </a:cubicBezTo>
                <a:cubicBezTo>
                  <a:pt x="59957" y="4391"/>
                  <a:pt x="59795" y="3929"/>
                  <a:pt x="59655" y="3477"/>
                </a:cubicBezTo>
                <a:cubicBezTo>
                  <a:pt x="59526" y="3035"/>
                  <a:pt x="59408" y="2551"/>
                  <a:pt x="59516" y="2067"/>
                </a:cubicBezTo>
                <a:lnTo>
                  <a:pt x="59516" y="2067"/>
                </a:lnTo>
                <a:cubicBezTo>
                  <a:pt x="59343" y="2551"/>
                  <a:pt x="59386" y="3078"/>
                  <a:pt x="59440" y="3552"/>
                </a:cubicBezTo>
                <a:cubicBezTo>
                  <a:pt x="59483" y="4025"/>
                  <a:pt x="59537" y="4488"/>
                  <a:pt x="59451" y="4908"/>
                </a:cubicBezTo>
                <a:cubicBezTo>
                  <a:pt x="59365" y="5338"/>
                  <a:pt x="59247" y="5769"/>
                  <a:pt x="59096" y="6178"/>
                </a:cubicBezTo>
                <a:cubicBezTo>
                  <a:pt x="59096" y="6113"/>
                  <a:pt x="59096" y="6049"/>
                  <a:pt x="59085" y="5973"/>
                </a:cubicBezTo>
                <a:cubicBezTo>
                  <a:pt x="59064" y="5435"/>
                  <a:pt x="59085" y="4843"/>
                  <a:pt x="59010" y="4230"/>
                </a:cubicBezTo>
                <a:cubicBezTo>
                  <a:pt x="58967" y="3918"/>
                  <a:pt x="58891" y="3617"/>
                  <a:pt x="58794" y="3326"/>
                </a:cubicBezTo>
                <a:cubicBezTo>
                  <a:pt x="58687" y="3035"/>
                  <a:pt x="58568" y="2766"/>
                  <a:pt x="58450" y="2497"/>
                </a:cubicBezTo>
                <a:cubicBezTo>
                  <a:pt x="58321" y="2228"/>
                  <a:pt x="58213" y="1948"/>
                  <a:pt x="58138" y="1669"/>
                </a:cubicBezTo>
                <a:cubicBezTo>
                  <a:pt x="58052" y="1378"/>
                  <a:pt x="58020" y="1077"/>
                  <a:pt x="58041" y="775"/>
                </a:cubicBezTo>
                <a:lnTo>
                  <a:pt x="58041" y="775"/>
                </a:lnTo>
                <a:cubicBezTo>
                  <a:pt x="57977" y="1087"/>
                  <a:pt x="57966" y="1399"/>
                  <a:pt x="58009" y="1722"/>
                </a:cubicBezTo>
                <a:cubicBezTo>
                  <a:pt x="58052" y="2024"/>
                  <a:pt x="58106" y="2325"/>
                  <a:pt x="58181" y="2626"/>
                </a:cubicBezTo>
                <a:cubicBezTo>
                  <a:pt x="58256" y="2906"/>
                  <a:pt x="58310" y="3197"/>
                  <a:pt x="58353" y="3487"/>
                </a:cubicBezTo>
                <a:cubicBezTo>
                  <a:pt x="58375" y="3756"/>
                  <a:pt x="58375" y="4025"/>
                  <a:pt x="58332" y="4295"/>
                </a:cubicBezTo>
                <a:cubicBezTo>
                  <a:pt x="58213" y="5145"/>
                  <a:pt x="57826" y="5952"/>
                  <a:pt x="57654" y="6910"/>
                </a:cubicBezTo>
                <a:cubicBezTo>
                  <a:pt x="57535" y="6253"/>
                  <a:pt x="57525" y="5597"/>
                  <a:pt x="57632" y="4940"/>
                </a:cubicBezTo>
                <a:lnTo>
                  <a:pt x="57632" y="4940"/>
                </a:lnTo>
                <a:cubicBezTo>
                  <a:pt x="57492" y="5425"/>
                  <a:pt x="57385" y="5887"/>
                  <a:pt x="57299" y="6339"/>
                </a:cubicBezTo>
                <a:cubicBezTo>
                  <a:pt x="57223" y="6038"/>
                  <a:pt x="57169" y="5715"/>
                  <a:pt x="57137" y="5403"/>
                </a:cubicBezTo>
                <a:cubicBezTo>
                  <a:pt x="57083" y="4564"/>
                  <a:pt x="57202" y="3713"/>
                  <a:pt x="57492" y="2928"/>
                </a:cubicBezTo>
                <a:lnTo>
                  <a:pt x="57492" y="2928"/>
                </a:lnTo>
                <a:cubicBezTo>
                  <a:pt x="57288" y="3315"/>
                  <a:pt x="57116" y="3724"/>
                  <a:pt x="56976" y="4133"/>
                </a:cubicBezTo>
                <a:cubicBezTo>
                  <a:pt x="56825" y="3326"/>
                  <a:pt x="56470" y="2562"/>
                  <a:pt x="55942" y="1927"/>
                </a:cubicBezTo>
                <a:lnTo>
                  <a:pt x="55942" y="1927"/>
                </a:lnTo>
                <a:cubicBezTo>
                  <a:pt x="56502" y="2777"/>
                  <a:pt x="56696" y="3810"/>
                  <a:pt x="56481" y="4811"/>
                </a:cubicBezTo>
                <a:cubicBezTo>
                  <a:pt x="56459" y="4919"/>
                  <a:pt x="56427" y="5037"/>
                  <a:pt x="56394" y="5145"/>
                </a:cubicBezTo>
                <a:cubicBezTo>
                  <a:pt x="56405" y="4854"/>
                  <a:pt x="56384" y="4574"/>
                  <a:pt x="56362" y="4295"/>
                </a:cubicBezTo>
                <a:cubicBezTo>
                  <a:pt x="56319" y="3907"/>
                  <a:pt x="56201" y="3520"/>
                  <a:pt x="56007" y="3186"/>
                </a:cubicBezTo>
                <a:lnTo>
                  <a:pt x="56007" y="3186"/>
                </a:lnTo>
                <a:cubicBezTo>
                  <a:pt x="56158" y="3541"/>
                  <a:pt x="56212" y="3939"/>
                  <a:pt x="56179" y="4327"/>
                </a:cubicBezTo>
                <a:cubicBezTo>
                  <a:pt x="56136" y="4693"/>
                  <a:pt x="56072" y="5059"/>
                  <a:pt x="55953" y="5414"/>
                </a:cubicBezTo>
                <a:lnTo>
                  <a:pt x="55932" y="5511"/>
                </a:lnTo>
                <a:cubicBezTo>
                  <a:pt x="55856" y="5026"/>
                  <a:pt x="55749" y="4553"/>
                  <a:pt x="55587" y="4090"/>
                </a:cubicBezTo>
                <a:cubicBezTo>
                  <a:pt x="55361" y="3509"/>
                  <a:pt x="55071" y="2992"/>
                  <a:pt x="54855" y="2433"/>
                </a:cubicBezTo>
                <a:cubicBezTo>
                  <a:pt x="54748" y="2153"/>
                  <a:pt x="54662" y="1862"/>
                  <a:pt x="54629" y="1572"/>
                </a:cubicBezTo>
                <a:cubicBezTo>
                  <a:pt x="54586" y="1260"/>
                  <a:pt x="54597" y="958"/>
                  <a:pt x="54683" y="657"/>
                </a:cubicBezTo>
                <a:lnTo>
                  <a:pt x="54683" y="657"/>
                </a:lnTo>
                <a:cubicBezTo>
                  <a:pt x="54554" y="958"/>
                  <a:pt x="54490" y="1270"/>
                  <a:pt x="54490" y="1604"/>
                </a:cubicBezTo>
                <a:cubicBezTo>
                  <a:pt x="54490" y="1916"/>
                  <a:pt x="54522" y="2239"/>
                  <a:pt x="54576" y="2551"/>
                </a:cubicBezTo>
                <a:cubicBezTo>
                  <a:pt x="54694" y="3175"/>
                  <a:pt x="54877" y="3756"/>
                  <a:pt x="54920" y="4305"/>
                </a:cubicBezTo>
                <a:cubicBezTo>
                  <a:pt x="54963" y="4833"/>
                  <a:pt x="54909" y="5360"/>
                  <a:pt x="54791" y="5887"/>
                </a:cubicBezTo>
                <a:cubicBezTo>
                  <a:pt x="54716" y="6189"/>
                  <a:pt x="54629" y="6490"/>
                  <a:pt x="54533" y="6781"/>
                </a:cubicBezTo>
                <a:cubicBezTo>
                  <a:pt x="54522" y="6307"/>
                  <a:pt x="54479" y="5844"/>
                  <a:pt x="54382" y="5382"/>
                </a:cubicBezTo>
                <a:cubicBezTo>
                  <a:pt x="54522" y="4973"/>
                  <a:pt x="54608" y="4553"/>
                  <a:pt x="54629" y="4133"/>
                </a:cubicBezTo>
                <a:lnTo>
                  <a:pt x="54629" y="4133"/>
                </a:lnTo>
                <a:cubicBezTo>
                  <a:pt x="54576" y="4434"/>
                  <a:pt x="54479" y="4736"/>
                  <a:pt x="54339" y="5005"/>
                </a:cubicBezTo>
                <a:cubicBezTo>
                  <a:pt x="54328" y="5026"/>
                  <a:pt x="54328" y="5037"/>
                  <a:pt x="54317" y="5059"/>
                </a:cubicBezTo>
                <a:cubicBezTo>
                  <a:pt x="54264" y="4833"/>
                  <a:pt x="54188" y="4617"/>
                  <a:pt x="54113" y="4391"/>
                </a:cubicBezTo>
                <a:cubicBezTo>
                  <a:pt x="54188" y="4176"/>
                  <a:pt x="54264" y="3950"/>
                  <a:pt x="54360" y="3724"/>
                </a:cubicBezTo>
                <a:lnTo>
                  <a:pt x="54360" y="3724"/>
                </a:lnTo>
                <a:cubicBezTo>
                  <a:pt x="54253" y="3896"/>
                  <a:pt x="54156" y="4079"/>
                  <a:pt x="54070" y="4262"/>
                </a:cubicBezTo>
                <a:cubicBezTo>
                  <a:pt x="54038" y="4176"/>
                  <a:pt x="54005" y="4090"/>
                  <a:pt x="53962" y="4015"/>
                </a:cubicBezTo>
                <a:lnTo>
                  <a:pt x="53962" y="4015"/>
                </a:lnTo>
                <a:cubicBezTo>
                  <a:pt x="53994" y="4112"/>
                  <a:pt x="54016" y="4208"/>
                  <a:pt x="54038" y="4316"/>
                </a:cubicBezTo>
                <a:cubicBezTo>
                  <a:pt x="53629" y="5123"/>
                  <a:pt x="53273" y="5952"/>
                  <a:pt x="52983" y="6813"/>
                </a:cubicBezTo>
                <a:cubicBezTo>
                  <a:pt x="52908" y="6199"/>
                  <a:pt x="52940" y="5575"/>
                  <a:pt x="53069" y="4983"/>
                </a:cubicBezTo>
                <a:cubicBezTo>
                  <a:pt x="53273" y="4047"/>
                  <a:pt x="53672" y="3175"/>
                  <a:pt x="54264" y="2422"/>
                </a:cubicBezTo>
                <a:lnTo>
                  <a:pt x="54264" y="2422"/>
                </a:lnTo>
                <a:cubicBezTo>
                  <a:pt x="53553" y="3132"/>
                  <a:pt x="52972" y="3950"/>
                  <a:pt x="52542" y="4843"/>
                </a:cubicBezTo>
                <a:cubicBezTo>
                  <a:pt x="52348" y="5242"/>
                  <a:pt x="52176" y="5640"/>
                  <a:pt x="52047" y="6060"/>
                </a:cubicBezTo>
                <a:cubicBezTo>
                  <a:pt x="52090" y="5069"/>
                  <a:pt x="52229" y="4090"/>
                  <a:pt x="52455" y="3132"/>
                </a:cubicBezTo>
                <a:lnTo>
                  <a:pt x="52455" y="3132"/>
                </a:lnTo>
                <a:cubicBezTo>
                  <a:pt x="52079" y="4144"/>
                  <a:pt x="51734" y="5123"/>
                  <a:pt x="51412" y="6027"/>
                </a:cubicBezTo>
                <a:cubicBezTo>
                  <a:pt x="51315" y="4381"/>
                  <a:pt x="51605" y="2734"/>
                  <a:pt x="52251" y="1217"/>
                </a:cubicBezTo>
                <a:lnTo>
                  <a:pt x="52251" y="1217"/>
                </a:lnTo>
                <a:cubicBezTo>
                  <a:pt x="51487" y="2540"/>
                  <a:pt x="50884" y="3961"/>
                  <a:pt x="50443" y="5425"/>
                </a:cubicBezTo>
                <a:cubicBezTo>
                  <a:pt x="50325" y="4660"/>
                  <a:pt x="50195" y="3886"/>
                  <a:pt x="50023" y="3089"/>
                </a:cubicBezTo>
                <a:lnTo>
                  <a:pt x="50023" y="3089"/>
                </a:lnTo>
                <a:cubicBezTo>
                  <a:pt x="50120" y="4273"/>
                  <a:pt x="50055" y="5468"/>
                  <a:pt x="49808" y="6630"/>
                </a:cubicBezTo>
                <a:cubicBezTo>
                  <a:pt x="49539" y="5780"/>
                  <a:pt x="49474" y="4876"/>
                  <a:pt x="49603" y="3993"/>
                </a:cubicBezTo>
                <a:cubicBezTo>
                  <a:pt x="49690" y="3380"/>
                  <a:pt x="49840" y="2734"/>
                  <a:pt x="49905" y="2056"/>
                </a:cubicBezTo>
                <a:cubicBezTo>
                  <a:pt x="49969" y="1389"/>
                  <a:pt x="49937" y="678"/>
                  <a:pt x="49647" y="54"/>
                </a:cubicBezTo>
                <a:lnTo>
                  <a:pt x="49647" y="54"/>
                </a:lnTo>
                <a:cubicBezTo>
                  <a:pt x="49743" y="377"/>
                  <a:pt x="49786" y="721"/>
                  <a:pt x="49765" y="1066"/>
                </a:cubicBezTo>
                <a:cubicBezTo>
                  <a:pt x="49743" y="1389"/>
                  <a:pt x="49679" y="1712"/>
                  <a:pt x="49582" y="2024"/>
                </a:cubicBezTo>
                <a:cubicBezTo>
                  <a:pt x="49388" y="2648"/>
                  <a:pt x="49098" y="3240"/>
                  <a:pt x="48850" y="3843"/>
                </a:cubicBezTo>
                <a:cubicBezTo>
                  <a:pt x="48710" y="4187"/>
                  <a:pt x="48592" y="4553"/>
                  <a:pt x="48484" y="4919"/>
                </a:cubicBezTo>
                <a:cubicBezTo>
                  <a:pt x="48452" y="4757"/>
                  <a:pt x="48420" y="4585"/>
                  <a:pt x="48398" y="4424"/>
                </a:cubicBezTo>
                <a:cubicBezTo>
                  <a:pt x="48247" y="3315"/>
                  <a:pt x="48290" y="2185"/>
                  <a:pt x="48527" y="1098"/>
                </a:cubicBezTo>
                <a:lnTo>
                  <a:pt x="48527" y="1098"/>
                </a:lnTo>
                <a:cubicBezTo>
                  <a:pt x="48140" y="2185"/>
                  <a:pt x="47892" y="3326"/>
                  <a:pt x="47763" y="4477"/>
                </a:cubicBezTo>
                <a:cubicBezTo>
                  <a:pt x="47688" y="5091"/>
                  <a:pt x="47655" y="5704"/>
                  <a:pt x="47655" y="6329"/>
                </a:cubicBezTo>
                <a:cubicBezTo>
                  <a:pt x="47494" y="5963"/>
                  <a:pt x="47365" y="5586"/>
                  <a:pt x="47279" y="5199"/>
                </a:cubicBezTo>
                <a:cubicBezTo>
                  <a:pt x="47247" y="5048"/>
                  <a:pt x="47214" y="4897"/>
                  <a:pt x="47193" y="4747"/>
                </a:cubicBezTo>
                <a:cubicBezTo>
                  <a:pt x="47300" y="4434"/>
                  <a:pt x="47419" y="4133"/>
                  <a:pt x="47559" y="3843"/>
                </a:cubicBezTo>
                <a:lnTo>
                  <a:pt x="47559" y="3843"/>
                </a:lnTo>
                <a:cubicBezTo>
                  <a:pt x="47419" y="4058"/>
                  <a:pt x="47279" y="4284"/>
                  <a:pt x="47160" y="4510"/>
                </a:cubicBezTo>
                <a:cubicBezTo>
                  <a:pt x="47074" y="3832"/>
                  <a:pt x="47085" y="3154"/>
                  <a:pt x="47193" y="2486"/>
                </a:cubicBezTo>
                <a:lnTo>
                  <a:pt x="47193" y="2486"/>
                </a:lnTo>
                <a:cubicBezTo>
                  <a:pt x="46934" y="3380"/>
                  <a:pt x="46784" y="4305"/>
                  <a:pt x="46762" y="5242"/>
                </a:cubicBezTo>
                <a:cubicBezTo>
                  <a:pt x="46665" y="5435"/>
                  <a:pt x="46579" y="5629"/>
                  <a:pt x="46493" y="5834"/>
                </a:cubicBezTo>
                <a:cubicBezTo>
                  <a:pt x="46461" y="5349"/>
                  <a:pt x="46461" y="4876"/>
                  <a:pt x="46482" y="4402"/>
                </a:cubicBezTo>
                <a:cubicBezTo>
                  <a:pt x="46525" y="3272"/>
                  <a:pt x="46816" y="2153"/>
                  <a:pt x="47333" y="1152"/>
                </a:cubicBezTo>
                <a:lnTo>
                  <a:pt x="47333" y="1152"/>
                </a:lnTo>
                <a:cubicBezTo>
                  <a:pt x="46622" y="2131"/>
                  <a:pt x="46170" y="3261"/>
                  <a:pt x="45826" y="4338"/>
                </a:cubicBezTo>
                <a:cubicBezTo>
                  <a:pt x="45740" y="4639"/>
                  <a:pt x="45654" y="4930"/>
                  <a:pt x="45578" y="5220"/>
                </a:cubicBezTo>
                <a:cubicBezTo>
                  <a:pt x="45503" y="4531"/>
                  <a:pt x="45449" y="3832"/>
                  <a:pt x="45406" y="3100"/>
                </a:cubicBezTo>
                <a:cubicBezTo>
                  <a:pt x="45331" y="4047"/>
                  <a:pt x="45223" y="4951"/>
                  <a:pt x="45094" y="5801"/>
                </a:cubicBezTo>
                <a:cubicBezTo>
                  <a:pt x="44803" y="4811"/>
                  <a:pt x="44588" y="3799"/>
                  <a:pt x="44470" y="2777"/>
                </a:cubicBezTo>
                <a:lnTo>
                  <a:pt x="44470" y="2777"/>
                </a:lnTo>
                <a:cubicBezTo>
                  <a:pt x="44448" y="4338"/>
                  <a:pt x="44491" y="5801"/>
                  <a:pt x="44438" y="7103"/>
                </a:cubicBezTo>
                <a:cubicBezTo>
                  <a:pt x="44287" y="6479"/>
                  <a:pt x="44179" y="5855"/>
                  <a:pt x="44104" y="5231"/>
                </a:cubicBezTo>
                <a:cubicBezTo>
                  <a:pt x="44104" y="5694"/>
                  <a:pt x="44082" y="6135"/>
                  <a:pt x="44050" y="6555"/>
                </a:cubicBezTo>
                <a:cubicBezTo>
                  <a:pt x="43846" y="5554"/>
                  <a:pt x="43867" y="4521"/>
                  <a:pt x="44136" y="3530"/>
                </a:cubicBezTo>
                <a:lnTo>
                  <a:pt x="44136" y="3530"/>
                </a:lnTo>
                <a:cubicBezTo>
                  <a:pt x="43889" y="4155"/>
                  <a:pt x="43684" y="4800"/>
                  <a:pt x="43555" y="5468"/>
                </a:cubicBezTo>
                <a:cubicBezTo>
                  <a:pt x="43437" y="4994"/>
                  <a:pt x="43308" y="4531"/>
                  <a:pt x="43135" y="4079"/>
                </a:cubicBezTo>
                <a:cubicBezTo>
                  <a:pt x="42726" y="2949"/>
                  <a:pt x="42167" y="1862"/>
                  <a:pt x="41618" y="721"/>
                </a:cubicBezTo>
                <a:lnTo>
                  <a:pt x="41618" y="721"/>
                </a:lnTo>
                <a:cubicBezTo>
                  <a:pt x="42027" y="1938"/>
                  <a:pt x="42371" y="3143"/>
                  <a:pt x="42468" y="4284"/>
                </a:cubicBezTo>
                <a:cubicBezTo>
                  <a:pt x="42554" y="5048"/>
                  <a:pt x="42490" y="5823"/>
                  <a:pt x="42296" y="6565"/>
                </a:cubicBezTo>
                <a:cubicBezTo>
                  <a:pt x="42242" y="6146"/>
                  <a:pt x="42188" y="5737"/>
                  <a:pt x="42124" y="5306"/>
                </a:cubicBezTo>
                <a:cubicBezTo>
                  <a:pt x="42081" y="4908"/>
                  <a:pt x="42016" y="4521"/>
                  <a:pt x="41908" y="4133"/>
                </a:cubicBezTo>
                <a:cubicBezTo>
                  <a:pt x="41887" y="4069"/>
                  <a:pt x="41865" y="4015"/>
                  <a:pt x="41844" y="3950"/>
                </a:cubicBezTo>
                <a:cubicBezTo>
                  <a:pt x="41865" y="3864"/>
                  <a:pt x="41887" y="3789"/>
                  <a:pt x="41898" y="3703"/>
                </a:cubicBezTo>
                <a:cubicBezTo>
                  <a:pt x="42016" y="3229"/>
                  <a:pt x="42059" y="2734"/>
                  <a:pt x="42005" y="2250"/>
                </a:cubicBezTo>
                <a:lnTo>
                  <a:pt x="42005" y="2250"/>
                </a:lnTo>
                <a:cubicBezTo>
                  <a:pt x="41995" y="2723"/>
                  <a:pt x="41887" y="3186"/>
                  <a:pt x="41693" y="3617"/>
                </a:cubicBezTo>
                <a:cubicBezTo>
                  <a:pt x="41596" y="3412"/>
                  <a:pt x="41456" y="3229"/>
                  <a:pt x="41306" y="3078"/>
                </a:cubicBezTo>
                <a:lnTo>
                  <a:pt x="41306" y="3078"/>
                </a:lnTo>
                <a:cubicBezTo>
                  <a:pt x="41456" y="3272"/>
                  <a:pt x="41564" y="3498"/>
                  <a:pt x="41629" y="3735"/>
                </a:cubicBezTo>
                <a:cubicBezTo>
                  <a:pt x="41446" y="4133"/>
                  <a:pt x="41241" y="4510"/>
                  <a:pt x="41015" y="4886"/>
                </a:cubicBezTo>
                <a:cubicBezTo>
                  <a:pt x="40778" y="5285"/>
                  <a:pt x="40563" y="5704"/>
                  <a:pt x="40380" y="6124"/>
                </a:cubicBezTo>
                <a:cubicBezTo>
                  <a:pt x="40326" y="6253"/>
                  <a:pt x="40283" y="6372"/>
                  <a:pt x="40240" y="6501"/>
                </a:cubicBezTo>
                <a:cubicBezTo>
                  <a:pt x="40186" y="6092"/>
                  <a:pt x="40165" y="5683"/>
                  <a:pt x="40197" y="5263"/>
                </a:cubicBezTo>
                <a:cubicBezTo>
                  <a:pt x="40262" y="4456"/>
                  <a:pt x="40466" y="3660"/>
                  <a:pt x="40821" y="2928"/>
                </a:cubicBezTo>
                <a:lnTo>
                  <a:pt x="40821" y="2928"/>
                </a:lnTo>
                <a:cubicBezTo>
                  <a:pt x="40143" y="3982"/>
                  <a:pt x="39670" y="5156"/>
                  <a:pt x="39412" y="6382"/>
                </a:cubicBezTo>
                <a:cubicBezTo>
                  <a:pt x="39239" y="5672"/>
                  <a:pt x="39110" y="4962"/>
                  <a:pt x="39024" y="4251"/>
                </a:cubicBezTo>
                <a:cubicBezTo>
                  <a:pt x="38960" y="3692"/>
                  <a:pt x="38981" y="3121"/>
                  <a:pt x="39089" y="2573"/>
                </a:cubicBezTo>
                <a:cubicBezTo>
                  <a:pt x="39196" y="1981"/>
                  <a:pt x="39433" y="1432"/>
                  <a:pt x="39788" y="958"/>
                </a:cubicBezTo>
                <a:lnTo>
                  <a:pt x="39788" y="958"/>
                </a:lnTo>
                <a:cubicBezTo>
                  <a:pt x="39358" y="1399"/>
                  <a:pt x="39013" y="1938"/>
                  <a:pt x="38798" y="2519"/>
                </a:cubicBezTo>
                <a:cubicBezTo>
                  <a:pt x="38594" y="3089"/>
                  <a:pt x="38443" y="3670"/>
                  <a:pt x="38357" y="4273"/>
                </a:cubicBezTo>
                <a:cubicBezTo>
                  <a:pt x="38303" y="4596"/>
                  <a:pt x="38260" y="4908"/>
                  <a:pt x="38228" y="5209"/>
                </a:cubicBezTo>
                <a:cubicBezTo>
                  <a:pt x="38228" y="5091"/>
                  <a:pt x="38217" y="4983"/>
                  <a:pt x="38195" y="4854"/>
                </a:cubicBezTo>
                <a:cubicBezTo>
                  <a:pt x="38152" y="4359"/>
                  <a:pt x="37980" y="3907"/>
                  <a:pt x="37840" y="3455"/>
                </a:cubicBezTo>
                <a:cubicBezTo>
                  <a:pt x="37700" y="3014"/>
                  <a:pt x="37582" y="2540"/>
                  <a:pt x="37679" y="2045"/>
                </a:cubicBezTo>
                <a:lnTo>
                  <a:pt x="37679" y="2045"/>
                </a:lnTo>
                <a:cubicBezTo>
                  <a:pt x="37517" y="2530"/>
                  <a:pt x="37571" y="3057"/>
                  <a:pt x="37625" y="3530"/>
                </a:cubicBezTo>
                <a:cubicBezTo>
                  <a:pt x="37679" y="4004"/>
                  <a:pt x="37733" y="4467"/>
                  <a:pt x="37657" y="4886"/>
                </a:cubicBezTo>
                <a:cubicBezTo>
                  <a:pt x="37571" y="5317"/>
                  <a:pt x="37464" y="5737"/>
                  <a:pt x="37313" y="6156"/>
                </a:cubicBezTo>
                <a:cubicBezTo>
                  <a:pt x="37313" y="6081"/>
                  <a:pt x="37302" y="6017"/>
                  <a:pt x="37302" y="5941"/>
                </a:cubicBezTo>
                <a:cubicBezTo>
                  <a:pt x="37270" y="5403"/>
                  <a:pt x="37291" y="4811"/>
                  <a:pt x="37205" y="4198"/>
                </a:cubicBezTo>
                <a:cubicBezTo>
                  <a:pt x="37162" y="3896"/>
                  <a:pt x="37087" y="3595"/>
                  <a:pt x="36979" y="3304"/>
                </a:cubicBezTo>
                <a:cubicBezTo>
                  <a:pt x="36872" y="3014"/>
                  <a:pt x="36743" y="2745"/>
                  <a:pt x="36624" y="2476"/>
                </a:cubicBezTo>
                <a:cubicBezTo>
                  <a:pt x="36495" y="2207"/>
                  <a:pt x="36387" y="1927"/>
                  <a:pt x="36301" y="1647"/>
                </a:cubicBezTo>
                <a:cubicBezTo>
                  <a:pt x="36215" y="1356"/>
                  <a:pt x="36183" y="1055"/>
                  <a:pt x="36204" y="765"/>
                </a:cubicBezTo>
                <a:lnTo>
                  <a:pt x="36204" y="765"/>
                </a:lnTo>
                <a:cubicBezTo>
                  <a:pt x="36140" y="1066"/>
                  <a:pt x="36129" y="1389"/>
                  <a:pt x="36172" y="1701"/>
                </a:cubicBezTo>
                <a:cubicBezTo>
                  <a:pt x="36215" y="2002"/>
                  <a:pt x="36280" y="2314"/>
                  <a:pt x="36366" y="2605"/>
                </a:cubicBezTo>
                <a:cubicBezTo>
                  <a:pt x="36441" y="2885"/>
                  <a:pt x="36495" y="3175"/>
                  <a:pt x="36538" y="3466"/>
                </a:cubicBezTo>
                <a:cubicBezTo>
                  <a:pt x="36570" y="3735"/>
                  <a:pt x="36570" y="4004"/>
                  <a:pt x="36538" y="4273"/>
                </a:cubicBezTo>
                <a:cubicBezTo>
                  <a:pt x="36420" y="5166"/>
                  <a:pt x="36021" y="5995"/>
                  <a:pt x="35860" y="7007"/>
                </a:cubicBezTo>
                <a:cubicBezTo>
                  <a:pt x="35720" y="6318"/>
                  <a:pt x="35709" y="5608"/>
                  <a:pt x="35817" y="4919"/>
                </a:cubicBezTo>
                <a:lnTo>
                  <a:pt x="35817" y="4919"/>
                </a:lnTo>
                <a:cubicBezTo>
                  <a:pt x="35752" y="5156"/>
                  <a:pt x="35688" y="5392"/>
                  <a:pt x="35634" y="5618"/>
                </a:cubicBezTo>
                <a:cubicBezTo>
                  <a:pt x="35634" y="5554"/>
                  <a:pt x="35656" y="5478"/>
                  <a:pt x="35656" y="5414"/>
                </a:cubicBezTo>
                <a:cubicBezTo>
                  <a:pt x="35752" y="4660"/>
                  <a:pt x="35925" y="3864"/>
                  <a:pt x="35957" y="3035"/>
                </a:cubicBezTo>
                <a:lnTo>
                  <a:pt x="35957" y="3035"/>
                </a:lnTo>
                <a:cubicBezTo>
                  <a:pt x="35817" y="3832"/>
                  <a:pt x="35526" y="4542"/>
                  <a:pt x="35247" y="5242"/>
                </a:cubicBezTo>
                <a:lnTo>
                  <a:pt x="35247" y="4779"/>
                </a:lnTo>
                <a:cubicBezTo>
                  <a:pt x="35204" y="3724"/>
                  <a:pt x="34816" y="2712"/>
                  <a:pt x="34138" y="1895"/>
                </a:cubicBezTo>
                <a:lnTo>
                  <a:pt x="34138" y="1895"/>
                </a:lnTo>
                <a:cubicBezTo>
                  <a:pt x="34687" y="2756"/>
                  <a:pt x="34881" y="3789"/>
                  <a:pt x="34665" y="4779"/>
                </a:cubicBezTo>
                <a:cubicBezTo>
                  <a:pt x="34644" y="4897"/>
                  <a:pt x="34612" y="5005"/>
                  <a:pt x="34579" y="5112"/>
                </a:cubicBezTo>
                <a:cubicBezTo>
                  <a:pt x="34590" y="4833"/>
                  <a:pt x="34579" y="4553"/>
                  <a:pt x="34547" y="4273"/>
                </a:cubicBezTo>
                <a:cubicBezTo>
                  <a:pt x="34515" y="3875"/>
                  <a:pt x="34386" y="3498"/>
                  <a:pt x="34192" y="3154"/>
                </a:cubicBezTo>
                <a:lnTo>
                  <a:pt x="34192" y="3154"/>
                </a:lnTo>
                <a:cubicBezTo>
                  <a:pt x="34343" y="3520"/>
                  <a:pt x="34396" y="3907"/>
                  <a:pt x="34364" y="4295"/>
                </a:cubicBezTo>
                <a:cubicBezTo>
                  <a:pt x="34332" y="4671"/>
                  <a:pt x="34256" y="5026"/>
                  <a:pt x="34149" y="5382"/>
                </a:cubicBezTo>
                <a:lnTo>
                  <a:pt x="34117" y="5478"/>
                </a:lnTo>
                <a:cubicBezTo>
                  <a:pt x="34052" y="4994"/>
                  <a:pt x="33934" y="4521"/>
                  <a:pt x="33772" y="4069"/>
                </a:cubicBezTo>
                <a:cubicBezTo>
                  <a:pt x="33557" y="3477"/>
                  <a:pt x="33256" y="2960"/>
                  <a:pt x="33040" y="2411"/>
                </a:cubicBezTo>
                <a:cubicBezTo>
                  <a:pt x="32933" y="2131"/>
                  <a:pt x="32857" y="1841"/>
                  <a:pt x="32814" y="1539"/>
                </a:cubicBezTo>
                <a:cubicBezTo>
                  <a:pt x="32771" y="1238"/>
                  <a:pt x="32793" y="926"/>
                  <a:pt x="32868" y="635"/>
                </a:cubicBezTo>
                <a:lnTo>
                  <a:pt x="32868" y="635"/>
                </a:lnTo>
                <a:cubicBezTo>
                  <a:pt x="32750" y="926"/>
                  <a:pt x="32685" y="1249"/>
                  <a:pt x="32674" y="1572"/>
                </a:cubicBezTo>
                <a:cubicBezTo>
                  <a:pt x="32674" y="1895"/>
                  <a:pt x="32707" y="2217"/>
                  <a:pt x="32771" y="2530"/>
                </a:cubicBezTo>
                <a:cubicBezTo>
                  <a:pt x="32890" y="3143"/>
                  <a:pt x="33062" y="3735"/>
                  <a:pt x="33105" y="4273"/>
                </a:cubicBezTo>
                <a:cubicBezTo>
                  <a:pt x="33148" y="4747"/>
                  <a:pt x="33105" y="5220"/>
                  <a:pt x="33008" y="5694"/>
                </a:cubicBezTo>
                <a:cubicBezTo>
                  <a:pt x="32879" y="5112"/>
                  <a:pt x="32674" y="4564"/>
                  <a:pt x="32416" y="4036"/>
                </a:cubicBezTo>
                <a:cubicBezTo>
                  <a:pt x="32448" y="3929"/>
                  <a:pt x="32491" y="3810"/>
                  <a:pt x="32545" y="3703"/>
                </a:cubicBezTo>
                <a:lnTo>
                  <a:pt x="32545" y="3703"/>
                </a:lnTo>
                <a:cubicBezTo>
                  <a:pt x="32491" y="3799"/>
                  <a:pt x="32438" y="3886"/>
                  <a:pt x="32384" y="3982"/>
                </a:cubicBezTo>
                <a:cubicBezTo>
                  <a:pt x="32244" y="3713"/>
                  <a:pt x="32093" y="3444"/>
                  <a:pt x="31921" y="3197"/>
                </a:cubicBezTo>
                <a:cubicBezTo>
                  <a:pt x="32072" y="2917"/>
                  <a:pt x="32255" y="2648"/>
                  <a:pt x="32448" y="2390"/>
                </a:cubicBezTo>
                <a:lnTo>
                  <a:pt x="32448" y="2390"/>
                </a:lnTo>
                <a:cubicBezTo>
                  <a:pt x="32233" y="2605"/>
                  <a:pt x="32029" y="2831"/>
                  <a:pt x="31835" y="3068"/>
                </a:cubicBezTo>
                <a:cubicBezTo>
                  <a:pt x="31663" y="2831"/>
                  <a:pt x="31480" y="2605"/>
                  <a:pt x="31275" y="2390"/>
                </a:cubicBezTo>
                <a:lnTo>
                  <a:pt x="31275" y="2390"/>
                </a:lnTo>
                <a:cubicBezTo>
                  <a:pt x="31458" y="2637"/>
                  <a:pt x="31620" y="2906"/>
                  <a:pt x="31749" y="3186"/>
                </a:cubicBezTo>
                <a:cubicBezTo>
                  <a:pt x="31351" y="3692"/>
                  <a:pt x="31006" y="4230"/>
                  <a:pt x="30726" y="4811"/>
                </a:cubicBezTo>
                <a:cubicBezTo>
                  <a:pt x="30533" y="5199"/>
                  <a:pt x="30371" y="5608"/>
                  <a:pt x="30231" y="6017"/>
                </a:cubicBezTo>
                <a:cubicBezTo>
                  <a:pt x="30285" y="5037"/>
                  <a:pt x="30425" y="4058"/>
                  <a:pt x="30651" y="3100"/>
                </a:cubicBezTo>
                <a:lnTo>
                  <a:pt x="30651" y="3100"/>
                </a:lnTo>
                <a:cubicBezTo>
                  <a:pt x="30264" y="4112"/>
                  <a:pt x="29919" y="5080"/>
                  <a:pt x="29596" y="5984"/>
                </a:cubicBezTo>
                <a:cubicBezTo>
                  <a:pt x="29499" y="4338"/>
                  <a:pt x="29790" y="2691"/>
                  <a:pt x="30436" y="1173"/>
                </a:cubicBezTo>
                <a:lnTo>
                  <a:pt x="30436" y="1173"/>
                </a:lnTo>
                <a:cubicBezTo>
                  <a:pt x="29672" y="2508"/>
                  <a:pt x="29069" y="3918"/>
                  <a:pt x="28639" y="5392"/>
                </a:cubicBezTo>
                <a:cubicBezTo>
                  <a:pt x="28520" y="4628"/>
                  <a:pt x="28380" y="3843"/>
                  <a:pt x="28208" y="3057"/>
                </a:cubicBezTo>
                <a:lnTo>
                  <a:pt x="28208" y="3057"/>
                </a:lnTo>
                <a:cubicBezTo>
                  <a:pt x="28316" y="4230"/>
                  <a:pt x="28240" y="5425"/>
                  <a:pt x="27993" y="6587"/>
                </a:cubicBezTo>
                <a:cubicBezTo>
                  <a:pt x="27734" y="5737"/>
                  <a:pt x="27659" y="4843"/>
                  <a:pt x="27788" y="3961"/>
                </a:cubicBezTo>
                <a:cubicBezTo>
                  <a:pt x="27874" y="3347"/>
                  <a:pt x="28025" y="2702"/>
                  <a:pt x="28100" y="2024"/>
                </a:cubicBezTo>
                <a:cubicBezTo>
                  <a:pt x="28165" y="1346"/>
                  <a:pt x="28133" y="635"/>
                  <a:pt x="27831" y="11"/>
                </a:cubicBezTo>
                <a:lnTo>
                  <a:pt x="27831" y="11"/>
                </a:lnTo>
                <a:cubicBezTo>
                  <a:pt x="27939" y="345"/>
                  <a:pt x="27982" y="689"/>
                  <a:pt x="27950" y="1023"/>
                </a:cubicBezTo>
                <a:cubicBezTo>
                  <a:pt x="27928" y="1356"/>
                  <a:pt x="27874" y="1679"/>
                  <a:pt x="27767" y="2002"/>
                </a:cubicBezTo>
                <a:cubicBezTo>
                  <a:pt x="27584" y="2626"/>
                  <a:pt x="27293" y="3208"/>
                  <a:pt x="27046" y="3821"/>
                </a:cubicBezTo>
                <a:cubicBezTo>
                  <a:pt x="26938" y="4090"/>
                  <a:pt x="26841" y="4370"/>
                  <a:pt x="26755" y="4639"/>
                </a:cubicBezTo>
                <a:cubicBezTo>
                  <a:pt x="26744" y="4521"/>
                  <a:pt x="26744" y="4402"/>
                  <a:pt x="26755" y="4284"/>
                </a:cubicBezTo>
                <a:cubicBezTo>
                  <a:pt x="26787" y="3907"/>
                  <a:pt x="26970" y="3520"/>
                  <a:pt x="26992" y="3111"/>
                </a:cubicBezTo>
                <a:lnTo>
                  <a:pt x="26992" y="3111"/>
                </a:lnTo>
                <a:cubicBezTo>
                  <a:pt x="26917" y="3520"/>
                  <a:pt x="26691" y="3853"/>
                  <a:pt x="26572" y="4241"/>
                </a:cubicBezTo>
                <a:cubicBezTo>
                  <a:pt x="26443" y="3186"/>
                  <a:pt x="26486" y="2110"/>
                  <a:pt x="26701" y="1077"/>
                </a:cubicBezTo>
                <a:lnTo>
                  <a:pt x="26701" y="1077"/>
                </a:lnTo>
                <a:cubicBezTo>
                  <a:pt x="26325" y="2164"/>
                  <a:pt x="26066" y="3304"/>
                  <a:pt x="25948" y="4456"/>
                </a:cubicBezTo>
                <a:cubicBezTo>
                  <a:pt x="25883" y="4983"/>
                  <a:pt x="25851" y="5511"/>
                  <a:pt x="25840" y="6027"/>
                </a:cubicBezTo>
                <a:cubicBezTo>
                  <a:pt x="25786" y="5866"/>
                  <a:pt x="25733" y="5715"/>
                  <a:pt x="25679" y="5564"/>
                </a:cubicBezTo>
                <a:cubicBezTo>
                  <a:pt x="25700" y="5446"/>
                  <a:pt x="25733" y="5328"/>
                  <a:pt x="25754" y="5209"/>
                </a:cubicBezTo>
                <a:cubicBezTo>
                  <a:pt x="25819" y="4994"/>
                  <a:pt x="25862" y="4768"/>
                  <a:pt x="25894" y="4542"/>
                </a:cubicBezTo>
                <a:cubicBezTo>
                  <a:pt x="25926" y="4305"/>
                  <a:pt x="25937" y="4079"/>
                  <a:pt x="25948" y="3843"/>
                </a:cubicBezTo>
                <a:cubicBezTo>
                  <a:pt x="25959" y="3380"/>
                  <a:pt x="25916" y="2917"/>
                  <a:pt x="25894" y="2454"/>
                </a:cubicBezTo>
                <a:cubicBezTo>
                  <a:pt x="25873" y="2917"/>
                  <a:pt x="25808" y="3391"/>
                  <a:pt x="25722" y="3853"/>
                </a:cubicBezTo>
                <a:cubicBezTo>
                  <a:pt x="25550" y="4112"/>
                  <a:pt x="25399" y="4370"/>
                  <a:pt x="25248" y="4628"/>
                </a:cubicBezTo>
                <a:cubicBezTo>
                  <a:pt x="25130" y="4402"/>
                  <a:pt x="25001" y="4176"/>
                  <a:pt x="24861" y="3961"/>
                </a:cubicBezTo>
                <a:lnTo>
                  <a:pt x="24861" y="3961"/>
                </a:lnTo>
                <a:cubicBezTo>
                  <a:pt x="24990" y="4219"/>
                  <a:pt x="25087" y="4488"/>
                  <a:pt x="25173" y="4768"/>
                </a:cubicBezTo>
                <a:cubicBezTo>
                  <a:pt x="24990" y="5112"/>
                  <a:pt x="24829" y="5457"/>
                  <a:pt x="24678" y="5801"/>
                </a:cubicBezTo>
                <a:cubicBezTo>
                  <a:pt x="24646" y="5328"/>
                  <a:pt x="24635" y="4854"/>
                  <a:pt x="24656" y="4381"/>
                </a:cubicBezTo>
                <a:cubicBezTo>
                  <a:pt x="24699" y="3251"/>
                  <a:pt x="24990" y="2131"/>
                  <a:pt x="25517" y="1130"/>
                </a:cubicBezTo>
                <a:lnTo>
                  <a:pt x="25517" y="1130"/>
                </a:lnTo>
                <a:cubicBezTo>
                  <a:pt x="24796" y="2110"/>
                  <a:pt x="24344" y="3229"/>
                  <a:pt x="24011" y="4316"/>
                </a:cubicBezTo>
                <a:cubicBezTo>
                  <a:pt x="23914" y="4607"/>
                  <a:pt x="23828" y="4908"/>
                  <a:pt x="23752" y="5199"/>
                </a:cubicBezTo>
                <a:cubicBezTo>
                  <a:pt x="23677" y="4510"/>
                  <a:pt x="23623" y="3799"/>
                  <a:pt x="23591" y="3078"/>
                </a:cubicBezTo>
                <a:cubicBezTo>
                  <a:pt x="23505" y="4025"/>
                  <a:pt x="23408" y="4930"/>
                  <a:pt x="23268" y="5780"/>
                </a:cubicBezTo>
                <a:cubicBezTo>
                  <a:pt x="22978" y="4790"/>
                  <a:pt x="22773" y="3778"/>
                  <a:pt x="22644" y="2745"/>
                </a:cubicBezTo>
                <a:cubicBezTo>
                  <a:pt x="22633" y="3584"/>
                  <a:pt x="22644" y="4391"/>
                  <a:pt x="22644" y="5156"/>
                </a:cubicBezTo>
                <a:cubicBezTo>
                  <a:pt x="22601" y="4930"/>
                  <a:pt x="22547" y="4714"/>
                  <a:pt x="22493" y="4488"/>
                </a:cubicBezTo>
                <a:lnTo>
                  <a:pt x="22493" y="4488"/>
                </a:lnTo>
                <a:cubicBezTo>
                  <a:pt x="22579" y="5177"/>
                  <a:pt x="22547" y="5877"/>
                  <a:pt x="22407" y="6555"/>
                </a:cubicBezTo>
                <a:cubicBezTo>
                  <a:pt x="22160" y="5521"/>
                  <a:pt x="22181" y="4434"/>
                  <a:pt x="22461" y="3401"/>
                </a:cubicBezTo>
                <a:lnTo>
                  <a:pt x="22461" y="3401"/>
                </a:lnTo>
                <a:cubicBezTo>
                  <a:pt x="22267" y="3875"/>
                  <a:pt x="22106" y="4359"/>
                  <a:pt x="21987" y="4854"/>
                </a:cubicBezTo>
                <a:cubicBezTo>
                  <a:pt x="21901" y="4585"/>
                  <a:pt x="21815" y="4316"/>
                  <a:pt x="21718" y="4058"/>
                </a:cubicBezTo>
                <a:cubicBezTo>
                  <a:pt x="21299" y="2917"/>
                  <a:pt x="20750" y="1830"/>
                  <a:pt x="20201" y="700"/>
                </a:cubicBezTo>
                <a:lnTo>
                  <a:pt x="20201" y="700"/>
                </a:lnTo>
                <a:cubicBezTo>
                  <a:pt x="20599" y="1916"/>
                  <a:pt x="20954" y="3121"/>
                  <a:pt x="21051" y="4262"/>
                </a:cubicBezTo>
                <a:cubicBezTo>
                  <a:pt x="21137" y="5026"/>
                  <a:pt x="21073" y="5790"/>
                  <a:pt x="20879" y="6533"/>
                </a:cubicBezTo>
                <a:cubicBezTo>
                  <a:pt x="20814" y="6124"/>
                  <a:pt x="20760" y="5704"/>
                  <a:pt x="20707" y="5274"/>
                </a:cubicBezTo>
                <a:cubicBezTo>
                  <a:pt x="20664" y="4886"/>
                  <a:pt x="20588" y="4488"/>
                  <a:pt x="20481" y="4112"/>
                </a:cubicBezTo>
                <a:cubicBezTo>
                  <a:pt x="20470" y="4047"/>
                  <a:pt x="20448" y="3982"/>
                  <a:pt x="20427" y="3929"/>
                </a:cubicBezTo>
                <a:cubicBezTo>
                  <a:pt x="20438" y="3843"/>
                  <a:pt x="20459" y="3756"/>
                  <a:pt x="20481" y="3681"/>
                </a:cubicBezTo>
                <a:cubicBezTo>
                  <a:pt x="20599" y="3208"/>
                  <a:pt x="20642" y="2712"/>
                  <a:pt x="20588" y="2228"/>
                </a:cubicBezTo>
                <a:lnTo>
                  <a:pt x="20588" y="2228"/>
                </a:lnTo>
                <a:cubicBezTo>
                  <a:pt x="20578" y="2702"/>
                  <a:pt x="20470" y="3164"/>
                  <a:pt x="20276" y="3595"/>
                </a:cubicBezTo>
                <a:cubicBezTo>
                  <a:pt x="20169" y="3391"/>
                  <a:pt x="20039" y="3208"/>
                  <a:pt x="19878" y="3057"/>
                </a:cubicBezTo>
                <a:lnTo>
                  <a:pt x="19878" y="3057"/>
                </a:lnTo>
                <a:cubicBezTo>
                  <a:pt x="20039" y="3251"/>
                  <a:pt x="20147" y="3477"/>
                  <a:pt x="20212" y="3713"/>
                </a:cubicBezTo>
                <a:cubicBezTo>
                  <a:pt x="20029" y="4122"/>
                  <a:pt x="19813" y="4488"/>
                  <a:pt x="19598" y="4865"/>
                </a:cubicBezTo>
                <a:cubicBezTo>
                  <a:pt x="19361" y="5263"/>
                  <a:pt x="19146" y="5672"/>
                  <a:pt x="18952" y="6103"/>
                </a:cubicBezTo>
                <a:cubicBezTo>
                  <a:pt x="18909" y="6221"/>
                  <a:pt x="18856" y="6350"/>
                  <a:pt x="18823" y="6479"/>
                </a:cubicBezTo>
                <a:cubicBezTo>
                  <a:pt x="18759" y="6070"/>
                  <a:pt x="18748" y="5651"/>
                  <a:pt x="18780" y="5242"/>
                </a:cubicBezTo>
                <a:cubicBezTo>
                  <a:pt x="18834" y="4424"/>
                  <a:pt x="19049" y="3638"/>
                  <a:pt x="19394" y="2906"/>
                </a:cubicBezTo>
                <a:lnTo>
                  <a:pt x="19394" y="2906"/>
                </a:lnTo>
                <a:cubicBezTo>
                  <a:pt x="18737" y="3929"/>
                  <a:pt x="18274" y="5069"/>
                  <a:pt x="18016" y="6264"/>
                </a:cubicBezTo>
                <a:cubicBezTo>
                  <a:pt x="17973" y="6135"/>
                  <a:pt x="17941" y="5995"/>
                  <a:pt x="17919" y="5866"/>
                </a:cubicBezTo>
                <a:cubicBezTo>
                  <a:pt x="17822" y="5295"/>
                  <a:pt x="17898" y="4714"/>
                  <a:pt x="18113" y="4187"/>
                </a:cubicBezTo>
                <a:lnTo>
                  <a:pt x="18113" y="4187"/>
                </a:lnTo>
                <a:cubicBezTo>
                  <a:pt x="17952" y="4477"/>
                  <a:pt x="17822" y="4790"/>
                  <a:pt x="17726" y="5112"/>
                </a:cubicBezTo>
                <a:cubicBezTo>
                  <a:pt x="17672" y="4822"/>
                  <a:pt x="17629" y="4521"/>
                  <a:pt x="17596" y="4219"/>
                </a:cubicBezTo>
                <a:cubicBezTo>
                  <a:pt x="17543" y="3660"/>
                  <a:pt x="17564" y="3100"/>
                  <a:pt x="17661" y="2551"/>
                </a:cubicBezTo>
                <a:cubicBezTo>
                  <a:pt x="17769" y="1959"/>
                  <a:pt x="18005" y="1410"/>
                  <a:pt x="18360" y="937"/>
                </a:cubicBezTo>
                <a:lnTo>
                  <a:pt x="18360" y="937"/>
                </a:lnTo>
                <a:cubicBezTo>
                  <a:pt x="17930" y="1378"/>
                  <a:pt x="17596" y="1916"/>
                  <a:pt x="17370" y="2497"/>
                </a:cubicBezTo>
                <a:cubicBezTo>
                  <a:pt x="17166" y="3057"/>
                  <a:pt x="17015" y="3649"/>
                  <a:pt x="16929" y="4241"/>
                </a:cubicBezTo>
                <a:cubicBezTo>
                  <a:pt x="16875" y="4564"/>
                  <a:pt x="16832" y="4886"/>
                  <a:pt x="16800" y="5188"/>
                </a:cubicBezTo>
                <a:cubicBezTo>
                  <a:pt x="16800" y="5069"/>
                  <a:pt x="16789" y="4951"/>
                  <a:pt x="16768" y="4833"/>
                </a:cubicBezTo>
                <a:cubicBezTo>
                  <a:pt x="16725" y="4338"/>
                  <a:pt x="16552" y="3886"/>
                  <a:pt x="16413" y="3434"/>
                </a:cubicBezTo>
                <a:cubicBezTo>
                  <a:pt x="16283" y="2982"/>
                  <a:pt x="16154" y="2508"/>
                  <a:pt x="16251" y="2024"/>
                </a:cubicBezTo>
                <a:lnTo>
                  <a:pt x="16251" y="2024"/>
                </a:lnTo>
                <a:cubicBezTo>
                  <a:pt x="16090" y="2508"/>
                  <a:pt x="16143" y="3035"/>
                  <a:pt x="16197" y="3509"/>
                </a:cubicBezTo>
                <a:cubicBezTo>
                  <a:pt x="16251" y="3982"/>
                  <a:pt x="16305" y="4445"/>
                  <a:pt x="16230" y="4865"/>
                </a:cubicBezTo>
                <a:cubicBezTo>
                  <a:pt x="16143" y="5295"/>
                  <a:pt x="16036" y="5715"/>
                  <a:pt x="15885" y="6135"/>
                </a:cubicBezTo>
                <a:cubicBezTo>
                  <a:pt x="15874" y="6060"/>
                  <a:pt x="15874" y="5984"/>
                  <a:pt x="15874" y="5909"/>
                </a:cubicBezTo>
                <a:cubicBezTo>
                  <a:pt x="15842" y="5371"/>
                  <a:pt x="15864" y="4790"/>
                  <a:pt x="15778" y="4176"/>
                </a:cubicBezTo>
                <a:cubicBezTo>
                  <a:pt x="15734" y="3864"/>
                  <a:pt x="15659" y="3563"/>
                  <a:pt x="15552" y="3272"/>
                </a:cubicBezTo>
                <a:cubicBezTo>
                  <a:pt x="15444" y="2992"/>
                  <a:pt x="15315" y="2723"/>
                  <a:pt x="15196" y="2454"/>
                </a:cubicBezTo>
                <a:cubicBezTo>
                  <a:pt x="15067" y="2185"/>
                  <a:pt x="14960" y="1905"/>
                  <a:pt x="14874" y="1625"/>
                </a:cubicBezTo>
                <a:cubicBezTo>
                  <a:pt x="14787" y="1335"/>
                  <a:pt x="14755" y="1034"/>
                  <a:pt x="14777" y="732"/>
                </a:cubicBezTo>
                <a:lnTo>
                  <a:pt x="14777" y="732"/>
                </a:lnTo>
                <a:cubicBezTo>
                  <a:pt x="14712" y="1044"/>
                  <a:pt x="14701" y="1367"/>
                  <a:pt x="14744" y="1679"/>
                </a:cubicBezTo>
                <a:cubicBezTo>
                  <a:pt x="14798" y="1981"/>
                  <a:pt x="14852" y="2282"/>
                  <a:pt x="14938" y="2583"/>
                </a:cubicBezTo>
                <a:cubicBezTo>
                  <a:pt x="15013" y="2863"/>
                  <a:pt x="15067" y="3154"/>
                  <a:pt x="15110" y="3444"/>
                </a:cubicBezTo>
                <a:cubicBezTo>
                  <a:pt x="15143" y="3703"/>
                  <a:pt x="15143" y="3982"/>
                  <a:pt x="15110" y="4251"/>
                </a:cubicBezTo>
                <a:cubicBezTo>
                  <a:pt x="15024" y="4962"/>
                  <a:pt x="14744" y="5629"/>
                  <a:pt x="14561" y="6382"/>
                </a:cubicBezTo>
                <a:cubicBezTo>
                  <a:pt x="14540" y="5973"/>
                  <a:pt x="14529" y="5575"/>
                  <a:pt x="14551" y="5166"/>
                </a:cubicBezTo>
                <a:cubicBezTo>
                  <a:pt x="14594" y="4725"/>
                  <a:pt x="14594" y="4284"/>
                  <a:pt x="14561" y="3843"/>
                </a:cubicBezTo>
                <a:cubicBezTo>
                  <a:pt x="14518" y="3391"/>
                  <a:pt x="14357" y="2917"/>
                  <a:pt x="14023" y="2594"/>
                </a:cubicBezTo>
                <a:lnTo>
                  <a:pt x="14023" y="2594"/>
                </a:lnTo>
                <a:cubicBezTo>
                  <a:pt x="14292" y="2960"/>
                  <a:pt x="14411" y="3423"/>
                  <a:pt x="14357" y="3864"/>
                </a:cubicBezTo>
                <a:cubicBezTo>
                  <a:pt x="14303" y="4295"/>
                  <a:pt x="14195" y="4714"/>
                  <a:pt x="14056" y="5123"/>
                </a:cubicBezTo>
                <a:cubicBezTo>
                  <a:pt x="13959" y="5435"/>
                  <a:pt x="13862" y="5747"/>
                  <a:pt x="13776" y="6060"/>
                </a:cubicBezTo>
                <a:cubicBezTo>
                  <a:pt x="13830" y="5629"/>
                  <a:pt x="13840" y="5188"/>
                  <a:pt x="13830" y="4757"/>
                </a:cubicBezTo>
                <a:cubicBezTo>
                  <a:pt x="13776" y="3692"/>
                  <a:pt x="13388" y="2680"/>
                  <a:pt x="12710" y="1873"/>
                </a:cubicBezTo>
                <a:lnTo>
                  <a:pt x="12710" y="1873"/>
                </a:lnTo>
                <a:cubicBezTo>
                  <a:pt x="13270" y="2723"/>
                  <a:pt x="13464" y="3756"/>
                  <a:pt x="13248" y="4757"/>
                </a:cubicBezTo>
                <a:cubicBezTo>
                  <a:pt x="13227" y="4865"/>
                  <a:pt x="13195" y="4983"/>
                  <a:pt x="13162" y="5091"/>
                </a:cubicBezTo>
                <a:cubicBezTo>
                  <a:pt x="13173" y="4811"/>
                  <a:pt x="13162" y="4521"/>
                  <a:pt x="13130" y="4241"/>
                </a:cubicBezTo>
                <a:cubicBezTo>
                  <a:pt x="13098" y="3853"/>
                  <a:pt x="12969" y="3477"/>
                  <a:pt x="12775" y="3132"/>
                </a:cubicBezTo>
                <a:lnTo>
                  <a:pt x="12775" y="3132"/>
                </a:lnTo>
                <a:cubicBezTo>
                  <a:pt x="12926" y="3487"/>
                  <a:pt x="12979" y="3886"/>
                  <a:pt x="12947" y="4273"/>
                </a:cubicBezTo>
                <a:cubicBezTo>
                  <a:pt x="12915" y="4639"/>
                  <a:pt x="12839" y="5005"/>
                  <a:pt x="12732" y="5360"/>
                </a:cubicBezTo>
                <a:cubicBezTo>
                  <a:pt x="12721" y="5392"/>
                  <a:pt x="12710" y="5425"/>
                  <a:pt x="12700" y="5457"/>
                </a:cubicBezTo>
                <a:cubicBezTo>
                  <a:pt x="12635" y="4973"/>
                  <a:pt x="12517" y="4499"/>
                  <a:pt x="12355" y="4036"/>
                </a:cubicBezTo>
                <a:cubicBezTo>
                  <a:pt x="12140" y="3455"/>
                  <a:pt x="11839" y="2938"/>
                  <a:pt x="11623" y="2379"/>
                </a:cubicBezTo>
                <a:cubicBezTo>
                  <a:pt x="11516" y="2099"/>
                  <a:pt x="11440" y="1808"/>
                  <a:pt x="11397" y="1518"/>
                </a:cubicBezTo>
                <a:cubicBezTo>
                  <a:pt x="11354" y="1217"/>
                  <a:pt x="11376" y="904"/>
                  <a:pt x="11451" y="603"/>
                </a:cubicBezTo>
                <a:lnTo>
                  <a:pt x="11451" y="603"/>
                </a:lnTo>
                <a:cubicBezTo>
                  <a:pt x="11333" y="904"/>
                  <a:pt x="11268" y="1227"/>
                  <a:pt x="11257" y="1550"/>
                </a:cubicBezTo>
                <a:cubicBezTo>
                  <a:pt x="11257" y="1862"/>
                  <a:pt x="11290" y="2185"/>
                  <a:pt x="11354" y="2497"/>
                </a:cubicBezTo>
                <a:cubicBezTo>
                  <a:pt x="11473" y="3121"/>
                  <a:pt x="11645" y="3703"/>
                  <a:pt x="11688" y="4251"/>
                </a:cubicBezTo>
                <a:cubicBezTo>
                  <a:pt x="11731" y="4779"/>
                  <a:pt x="11688" y="5317"/>
                  <a:pt x="11559" y="5834"/>
                </a:cubicBezTo>
                <a:cubicBezTo>
                  <a:pt x="11516" y="5995"/>
                  <a:pt x="11473" y="6156"/>
                  <a:pt x="11430" y="6318"/>
                </a:cubicBezTo>
                <a:cubicBezTo>
                  <a:pt x="11376" y="5984"/>
                  <a:pt x="11290" y="5661"/>
                  <a:pt x="11161" y="5349"/>
                </a:cubicBezTo>
                <a:cubicBezTo>
                  <a:pt x="11042" y="5048"/>
                  <a:pt x="10935" y="4736"/>
                  <a:pt x="10859" y="4413"/>
                </a:cubicBezTo>
                <a:cubicBezTo>
                  <a:pt x="10935" y="4165"/>
                  <a:pt x="11031" y="3918"/>
                  <a:pt x="11128" y="3670"/>
                </a:cubicBezTo>
                <a:lnTo>
                  <a:pt x="11128" y="3670"/>
                </a:lnTo>
                <a:cubicBezTo>
                  <a:pt x="11021" y="3853"/>
                  <a:pt x="10924" y="4036"/>
                  <a:pt x="10827" y="4219"/>
                </a:cubicBezTo>
                <a:cubicBezTo>
                  <a:pt x="10762" y="3853"/>
                  <a:pt x="10827" y="3487"/>
                  <a:pt x="10999" y="3154"/>
                </a:cubicBezTo>
                <a:lnTo>
                  <a:pt x="10999" y="3154"/>
                </a:lnTo>
                <a:cubicBezTo>
                  <a:pt x="10762" y="3498"/>
                  <a:pt x="10644" y="3896"/>
                  <a:pt x="10644" y="4316"/>
                </a:cubicBezTo>
                <a:lnTo>
                  <a:pt x="10644" y="4564"/>
                </a:lnTo>
                <a:cubicBezTo>
                  <a:pt x="10300" y="5274"/>
                  <a:pt x="9998" y="6006"/>
                  <a:pt x="9751" y="6759"/>
                </a:cubicBezTo>
                <a:cubicBezTo>
                  <a:pt x="9675" y="6146"/>
                  <a:pt x="9708" y="5532"/>
                  <a:pt x="9837" y="4930"/>
                </a:cubicBezTo>
                <a:cubicBezTo>
                  <a:pt x="10041" y="3993"/>
                  <a:pt x="10439" y="3121"/>
                  <a:pt x="11021" y="2368"/>
                </a:cubicBezTo>
                <a:lnTo>
                  <a:pt x="11021" y="2368"/>
                </a:lnTo>
                <a:cubicBezTo>
                  <a:pt x="10321" y="3078"/>
                  <a:pt x="9740" y="3896"/>
                  <a:pt x="9309" y="4790"/>
                </a:cubicBezTo>
                <a:cubicBezTo>
                  <a:pt x="9116" y="5188"/>
                  <a:pt x="8943" y="5586"/>
                  <a:pt x="8804" y="6006"/>
                </a:cubicBezTo>
                <a:cubicBezTo>
                  <a:pt x="8857" y="5016"/>
                  <a:pt x="8997" y="4036"/>
                  <a:pt x="9223" y="3078"/>
                </a:cubicBezTo>
                <a:lnTo>
                  <a:pt x="9223" y="3078"/>
                </a:lnTo>
                <a:cubicBezTo>
                  <a:pt x="8847" y="4101"/>
                  <a:pt x="8502" y="5069"/>
                  <a:pt x="8169" y="5973"/>
                </a:cubicBezTo>
                <a:cubicBezTo>
                  <a:pt x="8082" y="4327"/>
                  <a:pt x="8373" y="2680"/>
                  <a:pt x="9019" y="1163"/>
                </a:cubicBezTo>
                <a:lnTo>
                  <a:pt x="9019" y="1163"/>
                </a:lnTo>
                <a:cubicBezTo>
                  <a:pt x="8255" y="2486"/>
                  <a:pt x="7652" y="3907"/>
                  <a:pt x="7211" y="5371"/>
                </a:cubicBezTo>
                <a:cubicBezTo>
                  <a:pt x="7092" y="4617"/>
                  <a:pt x="6963" y="3832"/>
                  <a:pt x="6791" y="3035"/>
                </a:cubicBezTo>
                <a:lnTo>
                  <a:pt x="6791" y="3035"/>
                </a:lnTo>
                <a:cubicBezTo>
                  <a:pt x="6888" y="4219"/>
                  <a:pt x="6823" y="5414"/>
                  <a:pt x="6576" y="6576"/>
                </a:cubicBezTo>
                <a:cubicBezTo>
                  <a:pt x="6307" y="5726"/>
                  <a:pt x="6231" y="4822"/>
                  <a:pt x="6371" y="3950"/>
                </a:cubicBezTo>
                <a:cubicBezTo>
                  <a:pt x="6447" y="3326"/>
                  <a:pt x="6608" y="2680"/>
                  <a:pt x="6673" y="2013"/>
                </a:cubicBezTo>
                <a:cubicBezTo>
                  <a:pt x="6737" y="1335"/>
                  <a:pt x="6705" y="625"/>
                  <a:pt x="64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riracha"/>
              <a:buNone/>
              <a:defRPr sz="3500">
                <a:solidFill>
                  <a:schemeClr val="accent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8" r:id="rId7"/>
    <p:sldLayoutId id="2147483670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" name="Google Shape;12277;p44"/>
          <p:cNvSpPr txBox="1">
            <a:spLocks noGrp="1"/>
          </p:cNvSpPr>
          <p:nvPr>
            <p:ph type="ctrTitle"/>
          </p:nvPr>
        </p:nvSpPr>
        <p:spPr>
          <a:xfrm>
            <a:off x="2766919" y="956254"/>
            <a:ext cx="6718413" cy="22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HP-009" panose="020B0803050302020204" pitchFamily="34" charset="0"/>
                <a:cs typeface="Times New Roman" panose="02020603050405020304" pitchFamily="18" charset="0"/>
              </a:rPr>
              <a:t>Toán</a:t>
            </a:r>
            <a:br>
              <a:rPr lang="en" dirty="0">
                <a:solidFill>
                  <a:schemeClr val="accent2"/>
                </a:solidFill>
                <a:latin typeface="HP-009" panose="020B0803050302020204" pitchFamily="34" charset="0"/>
                <a:cs typeface="Times New Roman" panose="02020603050405020304" pitchFamily="18" charset="0"/>
              </a:rPr>
            </a:br>
            <a:r>
              <a:rPr lang="en" dirty="0">
                <a:solidFill>
                  <a:schemeClr val="accent2"/>
                </a:solidFill>
                <a:latin typeface="HP-009" panose="020B0803050302020204" pitchFamily="34" charset="0"/>
                <a:cs typeface="Times New Roman" panose="02020603050405020304" pitchFamily="18" charset="0"/>
              </a:rPr>
              <a:t>Luyện tập</a:t>
            </a:r>
            <a:br>
              <a:rPr lang="en" dirty="0">
                <a:solidFill>
                  <a:schemeClr val="accent2"/>
                </a:solidFill>
                <a:latin typeface="HP-009" panose="020B0803050302020204" pitchFamily="34" charset="0"/>
                <a:cs typeface="Times New Roman" panose="02020603050405020304" pitchFamily="18" charset="0"/>
              </a:rPr>
            </a:br>
            <a:br>
              <a:rPr lang="en" dirty="0">
                <a:solidFill>
                  <a:schemeClr val="accent2"/>
                </a:solidFill>
                <a:latin typeface="HP-009" panose="020B0803050302020204" pitchFamily="34" charset="0"/>
                <a:cs typeface="Times New Roman" panose="02020603050405020304" pitchFamily="18" charset="0"/>
              </a:rPr>
            </a:br>
            <a:r>
              <a:rPr lang="en" sz="4000" dirty="0">
                <a:solidFill>
                  <a:schemeClr val="accent2"/>
                </a:solidFill>
                <a:latin typeface="HP-009" panose="020B0803050302020204" pitchFamily="34" charset="0"/>
                <a:cs typeface="Times New Roman" panose="02020603050405020304" pitchFamily="18" charset="0"/>
              </a:rPr>
              <a:t>SGK: trang 103</a:t>
            </a:r>
            <a:endParaRPr b="1" dirty="0">
              <a:solidFill>
                <a:schemeClr val="accent3"/>
              </a:solidFill>
              <a:latin typeface="HP-009" panose="020B08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290;p46">
            <a:extLst>
              <a:ext uri="{FF2B5EF4-FFF2-40B4-BE49-F238E27FC236}">
                <a16:creationId xmlns:a16="http://schemas.microsoft.com/office/drawing/2014/main" id="{8D6CE443-DF27-4E5F-BB71-127CFC866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466" y="0"/>
            <a:ext cx="37788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1: Tính nhẩm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7">
            <a:extLst>
              <a:ext uri="{FF2B5EF4-FFF2-40B4-BE49-F238E27FC236}">
                <a16:creationId xmlns:a16="http://schemas.microsoft.com/office/drawing/2014/main" id="{9D071428-2D1F-4772-8A24-F64475A0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187" y="2944617"/>
            <a:ext cx="2601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+ 1000 =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58565784-7AC7-4C0E-9743-9958DF65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187" y="3529392"/>
            <a:ext cx="2601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+ 2000 =</a:t>
            </a:r>
          </a:p>
        </p:txBody>
      </p:sp>
      <p:sp>
        <p:nvSpPr>
          <p:cNvPr id="11" name="Text Box 57">
            <a:extLst>
              <a:ext uri="{FF2B5EF4-FFF2-40B4-BE49-F238E27FC236}">
                <a16:creationId xmlns:a16="http://schemas.microsoft.com/office/drawing/2014/main" id="{4B80C967-0B25-42A4-A0F8-03E7D458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916" y="2936643"/>
            <a:ext cx="2601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+ 5000 =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C56A864D-17E0-43F5-9977-43515554C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915" y="3541121"/>
            <a:ext cx="2601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+ 2000 =</a:t>
            </a: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2CD039A4-90D4-40BB-9CF1-789E2D44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899" y="2909465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5" name="Text Box 57">
            <a:extLst>
              <a:ext uri="{FF2B5EF4-FFF2-40B4-BE49-F238E27FC236}">
                <a16:creationId xmlns:a16="http://schemas.microsoft.com/office/drawing/2014/main" id="{E9E3E449-357E-453F-BAF9-EDB96D81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898" y="3505969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6" name="Text Box 57">
            <a:extLst>
              <a:ext uri="{FF2B5EF4-FFF2-40B4-BE49-F238E27FC236}">
                <a16:creationId xmlns:a16="http://schemas.microsoft.com/office/drawing/2014/main" id="{1E48E463-5AE1-43FD-85F5-F10F83A1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828" y="2898143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703B6A06-9E27-4B49-B750-9BE8160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014" y="3507924"/>
            <a:ext cx="1313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8" name="Text Box 57">
            <a:extLst>
              <a:ext uri="{FF2B5EF4-FFF2-40B4-BE49-F238E27FC236}">
                <a16:creationId xmlns:a16="http://schemas.microsoft.com/office/drawing/2014/main" id="{2EB05001-96A9-484F-BD37-003F6CD4E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919" y="1042700"/>
            <a:ext cx="650690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+ 3000 =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Nhẩm</a:t>
            </a: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altLang="vi-VN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altLang="vi-VN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 </a:t>
            </a:r>
            <a:r>
              <a:rPr lang="en-US" altLang="vi-VN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nghìn</a:t>
            </a:r>
            <a:endParaRPr lang="en-US" altLang="vi-VN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altLang="vi-VN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4000 + 3000 = 7000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2290;p46">
            <a:extLst>
              <a:ext uri="{FF2B5EF4-FFF2-40B4-BE49-F238E27FC236}">
                <a16:creationId xmlns:a16="http://schemas.microsoft.com/office/drawing/2014/main" id="{C1CF6619-A585-4499-903A-7BF6180F88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7503" y="386840"/>
            <a:ext cx="7017675" cy="68940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2: Tính nhẩm ( theo mẫu )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57">
            <a:extLst>
              <a:ext uri="{FF2B5EF4-FFF2-40B4-BE49-F238E27FC236}">
                <a16:creationId xmlns:a16="http://schemas.microsoft.com/office/drawing/2014/main" id="{5C0F0912-FA1A-4F75-8031-9E1A41E6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456" y="1656087"/>
            <a:ext cx="31491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+ 500 =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6500</a:t>
            </a:r>
          </a:p>
        </p:txBody>
      </p:sp>
      <p:sp>
        <p:nvSpPr>
          <p:cNvPr id="37" name="Text Box 57">
            <a:extLst>
              <a:ext uri="{FF2B5EF4-FFF2-40B4-BE49-F238E27FC236}">
                <a16:creationId xmlns:a16="http://schemas.microsoft.com/office/drawing/2014/main" id="{813CC4F1-BE50-49CA-8EF6-8D5EDCADB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690" y="2287336"/>
            <a:ext cx="2121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+ 400 =</a:t>
            </a:r>
          </a:p>
        </p:txBody>
      </p:sp>
      <p:sp>
        <p:nvSpPr>
          <p:cNvPr id="38" name="Text Box 57">
            <a:extLst>
              <a:ext uri="{FF2B5EF4-FFF2-40B4-BE49-F238E27FC236}">
                <a16:creationId xmlns:a16="http://schemas.microsoft.com/office/drawing/2014/main" id="{09197EC8-B1E5-40B3-8F40-A491DF56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940" y="2872111"/>
            <a:ext cx="2121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+ 900 =</a:t>
            </a:r>
          </a:p>
        </p:txBody>
      </p:sp>
      <p:sp>
        <p:nvSpPr>
          <p:cNvPr id="39" name="Text Box 57">
            <a:extLst>
              <a:ext uri="{FF2B5EF4-FFF2-40B4-BE49-F238E27FC236}">
                <a16:creationId xmlns:a16="http://schemas.microsoft.com/office/drawing/2014/main" id="{0F4D1FD9-FBAF-459A-AF03-049A148E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419" y="1663344"/>
            <a:ext cx="2121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+ 4000 =</a:t>
            </a:r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F7C3C12B-8C58-46B0-874E-0CB5D06A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418" y="2267822"/>
            <a:ext cx="2121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+ 5000 =</a:t>
            </a:r>
          </a:p>
        </p:txBody>
      </p:sp>
      <p:sp>
        <p:nvSpPr>
          <p:cNvPr id="41" name="Text Box 57">
            <a:extLst>
              <a:ext uri="{FF2B5EF4-FFF2-40B4-BE49-F238E27FC236}">
                <a16:creationId xmlns:a16="http://schemas.microsoft.com/office/drawing/2014/main" id="{A058E3AF-32A4-4957-AA8F-E42E716A1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980" y="2268086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</a:p>
        </p:txBody>
      </p:sp>
      <p:sp>
        <p:nvSpPr>
          <p:cNvPr id="42" name="Text Box 57">
            <a:extLst>
              <a:ext uri="{FF2B5EF4-FFF2-40B4-BE49-F238E27FC236}">
                <a16:creationId xmlns:a16="http://schemas.microsoft.com/office/drawing/2014/main" id="{325BF8CF-D4F0-454A-950E-5333619A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979" y="2864590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9900</a:t>
            </a:r>
          </a:p>
        </p:txBody>
      </p:sp>
      <p:sp>
        <p:nvSpPr>
          <p:cNvPr id="43" name="Text Box 57">
            <a:extLst>
              <a:ext uri="{FF2B5EF4-FFF2-40B4-BE49-F238E27FC236}">
                <a16:creationId xmlns:a16="http://schemas.microsoft.com/office/drawing/2014/main" id="{6F2F6DAD-5449-429F-9127-D92AD754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720" y="1624844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</a:t>
            </a:r>
          </a:p>
        </p:txBody>
      </p:sp>
      <p:sp>
        <p:nvSpPr>
          <p:cNvPr id="44" name="Text Box 57">
            <a:extLst>
              <a:ext uri="{FF2B5EF4-FFF2-40B4-BE49-F238E27FC236}">
                <a16:creationId xmlns:a16="http://schemas.microsoft.com/office/drawing/2014/main" id="{EA1102B2-47EA-482B-8CB3-2FE1107B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906" y="2234625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</a:t>
            </a:r>
          </a:p>
        </p:txBody>
      </p:sp>
      <p:sp>
        <p:nvSpPr>
          <p:cNvPr id="45" name="Text Box 57">
            <a:extLst>
              <a:ext uri="{FF2B5EF4-FFF2-40B4-BE49-F238E27FC236}">
                <a16:creationId xmlns:a16="http://schemas.microsoft.com/office/drawing/2014/main" id="{6B3CA08D-02DA-4A19-875F-28441847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443" y="2843734"/>
            <a:ext cx="2121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+ 800 =</a:t>
            </a:r>
          </a:p>
        </p:txBody>
      </p:sp>
      <p:sp>
        <p:nvSpPr>
          <p:cNvPr id="46" name="Text Box 57">
            <a:extLst>
              <a:ext uri="{FF2B5EF4-FFF2-40B4-BE49-F238E27FC236}">
                <a16:creationId xmlns:a16="http://schemas.microsoft.com/office/drawing/2014/main" id="{ED32557B-4274-4954-900E-5F069FA1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931" y="2810537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68;p28">
            <a:extLst>
              <a:ext uri="{FF2B5EF4-FFF2-40B4-BE49-F238E27FC236}">
                <a16:creationId xmlns:a16="http://schemas.microsoft.com/office/drawing/2014/main" id="{E985CBE1-2BD8-4639-976A-B845B850E8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1440" y="7900"/>
            <a:ext cx="62359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3: Đặt tính rồi tính:</a:t>
            </a:r>
            <a:endParaRPr sz="44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1CCCE80B-5F48-48C1-831D-94A342B71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004" y="775497"/>
            <a:ext cx="2914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 4827 + 2634</a:t>
            </a:r>
          </a:p>
        </p:txBody>
      </p:sp>
      <p:sp>
        <p:nvSpPr>
          <p:cNvPr id="7" name="Text Box 57">
            <a:extLst>
              <a:ext uri="{FF2B5EF4-FFF2-40B4-BE49-F238E27FC236}">
                <a16:creationId xmlns:a16="http://schemas.microsoft.com/office/drawing/2014/main" id="{9904E02B-A46A-4497-990B-3868702E1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4" y="1321666"/>
            <a:ext cx="2060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805 + 6475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4B68BA2D-04A2-4FAE-B076-435BE543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394" y="811930"/>
            <a:ext cx="3093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2541 + 4238</a:t>
            </a:r>
          </a:p>
        </p:txBody>
      </p:sp>
      <p:sp>
        <p:nvSpPr>
          <p:cNvPr id="9" name="Text Box 57">
            <a:extLst>
              <a:ext uri="{FF2B5EF4-FFF2-40B4-BE49-F238E27FC236}">
                <a16:creationId xmlns:a16="http://schemas.microsoft.com/office/drawing/2014/main" id="{BE979F0C-9B9E-4332-9FA5-12D274C7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933" y="1355244"/>
            <a:ext cx="2060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5348 + 936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A727C453-4EF9-4111-92BE-3FDC7AF6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546" y="1945047"/>
            <a:ext cx="1676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2541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4238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C6C22A59-2DB2-4E9D-9306-0E2E7D7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703" y="1945047"/>
            <a:ext cx="1828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936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2BB758FE-2A0D-4B97-9785-39B7E170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003" y="1945047"/>
            <a:ext cx="175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B04CAA76-F318-4BDE-8411-3120780D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945047"/>
            <a:ext cx="175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805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6475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5C94475A-C587-4EA6-9BED-0E1D49067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840" y="3220604"/>
            <a:ext cx="10668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9D7A1B46-F7FA-41BF-ABF2-B261BDF95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2791" y="3220604"/>
            <a:ext cx="10668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6C72848E-11E0-4F39-942A-301961992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3348" y="3200674"/>
            <a:ext cx="1143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2D22580B-9820-4F49-915B-500432548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3279" y="3200674"/>
            <a:ext cx="10668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0F0969E-7689-4DB1-84CE-46DE75808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023" y="2300964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456FD07-E12F-4E4D-AB62-E6B4422C4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639" y="2322766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E27A5B56-FBF9-4A59-ADBD-7558B69FC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479" y="2286942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30EB9E3B-BB9E-4E5B-BED7-BCA5D17C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440" y="2322766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993776F1-C77B-4AFB-88A2-ADD70010B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136" y="3268486"/>
            <a:ext cx="995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6779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B3393952-746E-407F-B53E-9DE07CC9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703" y="3310963"/>
            <a:ext cx="995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6284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4EF6A801-BB10-4E9D-88DF-D07B6AB3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003" y="3317993"/>
            <a:ext cx="995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7461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69A40422-8EB9-4434-A47D-6CD5CADD5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303" y="3317993"/>
            <a:ext cx="995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68;p28">
            <a:extLst>
              <a:ext uri="{FF2B5EF4-FFF2-40B4-BE49-F238E27FC236}">
                <a16:creationId xmlns:a16="http://schemas.microsoft.com/office/drawing/2014/main" id="{76F93804-D6B5-4B86-872C-B13E71F7F9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7303"/>
            <a:ext cx="71323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cửa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sáng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432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gấp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sáng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Hỏi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cả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cửa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lít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AE0842-40B3-45FD-9F5A-1833DB288987}"/>
              </a:ext>
            </a:extLst>
          </p:cNvPr>
          <p:cNvGrpSpPr>
            <a:grpSpLocks/>
          </p:cNvGrpSpPr>
          <p:nvPr/>
        </p:nvGrpSpPr>
        <p:grpSpPr bwMode="auto">
          <a:xfrm>
            <a:off x="3334113" y="2376584"/>
            <a:ext cx="1236897" cy="191691"/>
            <a:chOff x="2425262" y="2900227"/>
            <a:chExt cx="1109880" cy="2286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4555B2-86C9-48B3-8258-D4356FBA488D}"/>
                </a:ext>
              </a:extLst>
            </p:cNvPr>
            <p:cNvCxnSpPr/>
            <p:nvPr/>
          </p:nvCxnSpPr>
          <p:spPr>
            <a:xfrm flipV="1">
              <a:off x="2437964" y="3014527"/>
              <a:ext cx="1095589" cy="12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600111-E149-4E14-BE72-F39666478116}"/>
                </a:ext>
              </a:extLst>
            </p:cNvPr>
            <p:cNvCxnSpPr/>
            <p:nvPr/>
          </p:nvCxnSpPr>
          <p:spPr>
            <a:xfrm>
              <a:off x="2425262" y="2900227"/>
              <a:ext cx="0" cy="228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43329F-75CB-4947-8D4E-5563DEE14B68}"/>
                </a:ext>
              </a:extLst>
            </p:cNvPr>
            <p:cNvCxnSpPr/>
            <p:nvPr/>
          </p:nvCxnSpPr>
          <p:spPr>
            <a:xfrm>
              <a:off x="3535142" y="2900227"/>
              <a:ext cx="0" cy="228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4AE02845-CBB2-47CE-83CB-0D3FB28EFA67}"/>
              </a:ext>
            </a:extLst>
          </p:cNvPr>
          <p:cNvSpPr/>
          <p:nvPr/>
        </p:nvSpPr>
        <p:spPr>
          <a:xfrm>
            <a:off x="3334113" y="2264629"/>
            <a:ext cx="1220967" cy="303647"/>
          </a:xfrm>
          <a:prstGeom prst="arc">
            <a:avLst>
              <a:gd name="adj1" fmla="val 10543491"/>
              <a:gd name="adj2" fmla="val 147792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D1E3A4-AC17-4CF3-A1BC-D2D193E6C721}"/>
              </a:ext>
            </a:extLst>
          </p:cNvPr>
          <p:cNvSpPr/>
          <p:nvPr/>
        </p:nvSpPr>
        <p:spPr>
          <a:xfrm>
            <a:off x="3661237" y="1864519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442D65-A19C-4458-B009-BAA19C146FDF}"/>
              </a:ext>
            </a:extLst>
          </p:cNvPr>
          <p:cNvSpPr txBox="1"/>
          <p:nvPr/>
        </p:nvSpPr>
        <p:spPr>
          <a:xfrm>
            <a:off x="1442799" y="2183168"/>
            <a:ext cx="1682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sáng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2D21A-2CC4-4980-B911-6E0B5215080D}"/>
              </a:ext>
            </a:extLst>
          </p:cNvPr>
          <p:cNvSpPr txBox="1"/>
          <p:nvPr/>
        </p:nvSpPr>
        <p:spPr>
          <a:xfrm>
            <a:off x="1441608" y="2651508"/>
            <a:ext cx="1778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35F142-9654-4B89-A487-F8792390398A}"/>
              </a:ext>
            </a:extLst>
          </p:cNvPr>
          <p:cNvGrpSpPr>
            <a:grpSpLocks/>
          </p:cNvGrpSpPr>
          <p:nvPr/>
        </p:nvGrpSpPr>
        <p:grpSpPr bwMode="auto">
          <a:xfrm>
            <a:off x="3332343" y="2872540"/>
            <a:ext cx="1236897" cy="191691"/>
            <a:chOff x="2425262" y="2900227"/>
            <a:chExt cx="1109880" cy="2286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19C360-0F1D-4C86-B03A-E7DFE58FB5FF}"/>
                </a:ext>
              </a:extLst>
            </p:cNvPr>
            <p:cNvCxnSpPr/>
            <p:nvPr/>
          </p:nvCxnSpPr>
          <p:spPr>
            <a:xfrm flipV="1">
              <a:off x="2437964" y="3014527"/>
              <a:ext cx="1095589" cy="12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6EE596-6584-4039-885D-C8483282E469}"/>
                </a:ext>
              </a:extLst>
            </p:cNvPr>
            <p:cNvCxnSpPr/>
            <p:nvPr/>
          </p:nvCxnSpPr>
          <p:spPr>
            <a:xfrm>
              <a:off x="2425262" y="2900227"/>
              <a:ext cx="0" cy="228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899B982-640E-4384-9881-48B34DA24FBF}"/>
                </a:ext>
              </a:extLst>
            </p:cNvPr>
            <p:cNvCxnSpPr/>
            <p:nvPr/>
          </p:nvCxnSpPr>
          <p:spPr>
            <a:xfrm>
              <a:off x="3535142" y="2900227"/>
              <a:ext cx="0" cy="228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A987F9-FD68-4749-874F-DD635DD421C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873565"/>
            <a:ext cx="1236897" cy="191691"/>
            <a:chOff x="2425262" y="2900227"/>
            <a:chExt cx="1109880" cy="2286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CB8053-A523-419F-A8EC-815220FCE836}"/>
                </a:ext>
              </a:extLst>
            </p:cNvPr>
            <p:cNvCxnSpPr/>
            <p:nvPr/>
          </p:nvCxnSpPr>
          <p:spPr>
            <a:xfrm flipV="1">
              <a:off x="2437964" y="3014527"/>
              <a:ext cx="1095589" cy="12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34856CA-3DC2-4FE5-A063-1D94D72DC974}"/>
                </a:ext>
              </a:extLst>
            </p:cNvPr>
            <p:cNvCxnSpPr/>
            <p:nvPr/>
          </p:nvCxnSpPr>
          <p:spPr>
            <a:xfrm>
              <a:off x="2425262" y="2900227"/>
              <a:ext cx="0" cy="228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F01988-FFBE-41E0-8CFF-1A83B4614C5B}"/>
                </a:ext>
              </a:extLst>
            </p:cNvPr>
            <p:cNvCxnSpPr/>
            <p:nvPr/>
          </p:nvCxnSpPr>
          <p:spPr>
            <a:xfrm>
              <a:off x="3535142" y="2900227"/>
              <a:ext cx="0" cy="228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22" name="Straight Connector 12321">
            <a:extLst>
              <a:ext uri="{FF2B5EF4-FFF2-40B4-BE49-F238E27FC236}">
                <a16:creationId xmlns:a16="http://schemas.microsoft.com/office/drawing/2014/main" id="{B24E57CD-7E57-476D-A451-193DCE63ABF6}"/>
              </a:ext>
            </a:extLst>
          </p:cNvPr>
          <p:cNvCxnSpPr/>
          <p:nvPr/>
        </p:nvCxnSpPr>
        <p:spPr>
          <a:xfrm>
            <a:off x="3330597" y="2568275"/>
            <a:ext cx="0" cy="34484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1995BD-7541-4FF0-A9FA-52BD3D53C1E5}"/>
              </a:ext>
            </a:extLst>
          </p:cNvPr>
          <p:cNvCxnSpPr/>
          <p:nvPr/>
        </p:nvCxnSpPr>
        <p:spPr>
          <a:xfrm>
            <a:off x="4574917" y="2568275"/>
            <a:ext cx="0" cy="34484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Right Brace 12323">
            <a:extLst>
              <a:ext uri="{FF2B5EF4-FFF2-40B4-BE49-F238E27FC236}">
                <a16:creationId xmlns:a16="http://schemas.microsoft.com/office/drawing/2014/main" id="{9AE57211-E30D-4F53-9CE0-46FD96884DC8}"/>
              </a:ext>
            </a:extLst>
          </p:cNvPr>
          <p:cNvSpPr/>
          <p:nvPr/>
        </p:nvSpPr>
        <p:spPr>
          <a:xfrm>
            <a:off x="6014800" y="2035535"/>
            <a:ext cx="111378" cy="1028696"/>
          </a:xfrm>
          <a:prstGeom prst="rightBrac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F4A475-0CE0-46DF-9106-D2142466CB48}"/>
              </a:ext>
            </a:extLst>
          </p:cNvPr>
          <p:cNvSpPr/>
          <p:nvPr/>
        </p:nvSpPr>
        <p:spPr>
          <a:xfrm>
            <a:off x="6126178" y="2365217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dầu</a:t>
            </a:r>
            <a:endPara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6" grpId="0"/>
      <p:bldP spid="31" grpId="0"/>
      <p:bldP spid="32" grpId="0"/>
      <p:bldP spid="12324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668;p28">
            <a:extLst>
              <a:ext uri="{FF2B5EF4-FFF2-40B4-BE49-F238E27FC236}">
                <a16:creationId xmlns:a16="http://schemas.microsoft.com/office/drawing/2014/main" id="{026E073D-8BFB-4B42-A8A3-A6CD674573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0992" y="0"/>
            <a:ext cx="74227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cửa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hàng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sáng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432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gấp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sáng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Hỏi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cả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cửa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hàng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lít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endParaRPr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538D17B2-23ED-4806-B7E7-DC4AF5283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861" y="1566435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6" name="Rectangle 14">
            <a:extLst>
              <a:ext uri="{FF2B5EF4-FFF2-40B4-BE49-F238E27FC236}">
                <a16:creationId xmlns:a16="http://schemas.microsoft.com/office/drawing/2014/main" id="{A3F88EF2-2049-4655-A05B-7B799403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328" y="2036027"/>
            <a:ext cx="4583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bán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lít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là:</a:t>
            </a:r>
          </a:p>
        </p:txBody>
      </p:sp>
      <p:sp>
        <p:nvSpPr>
          <p:cNvPr id="57" name="Rectangle 15">
            <a:extLst>
              <a:ext uri="{FF2B5EF4-FFF2-40B4-BE49-F238E27FC236}">
                <a16:creationId xmlns:a16="http://schemas.microsoft.com/office/drawing/2014/main" id="{03BD3380-BE27-4039-B3EF-05A91A87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100" y="2549165"/>
            <a:ext cx="2993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432 x 2 = 864 ( l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58" name="Rectangle 16">
            <a:extLst>
              <a:ext uri="{FF2B5EF4-FFF2-40B4-BE49-F238E27FC236}">
                <a16:creationId xmlns:a16="http://schemas.microsoft.com/office/drawing/2014/main" id="{F9D00D9C-AEF1-4B6F-9F7F-25D68568C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212" y="3895690"/>
            <a:ext cx="2537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số: 1296</a:t>
            </a:r>
            <a:r>
              <a:rPr lang="en-US" altLang="vi-VN" sz="24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endParaRPr lang="en-US" altLang="vi-VN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8BE92515-9684-4A03-8B06-41DD33920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11" y="2972960"/>
            <a:ext cx="5992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Cả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buổi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cửa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hàng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bán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lít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là:</a:t>
            </a:r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9566BF01-92E4-43FE-B4B6-0392A644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907" y="3457513"/>
            <a:ext cx="3475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432 + 864 = 1296 ( l </a:t>
            </a:r>
            <a:r>
              <a:rPr lang="en-US" altLang="vi-V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dầu</a:t>
            </a:r>
            <a:r>
              <a:rPr lang="en-US" altLang="vi-V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3017;p69">
            <a:extLst>
              <a:ext uri="{FF2B5EF4-FFF2-40B4-BE49-F238E27FC236}">
                <a16:creationId xmlns:a16="http://schemas.microsoft.com/office/drawing/2014/main" id="{5B8DCE0F-6C23-484E-B0D0-1A10F374F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4107" y="1229503"/>
            <a:ext cx="6579893" cy="14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chào và hẹn gặp lại các con!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Goyang International Flower Festival by Slidesgo">
  <a:themeElements>
    <a:clrScheme name="Simple Light">
      <a:dk1>
        <a:srgbClr val="3A4258"/>
      </a:dk1>
      <a:lt1>
        <a:srgbClr val="FFEEBE"/>
      </a:lt1>
      <a:dk2>
        <a:srgbClr val="FAD49F"/>
      </a:dk2>
      <a:lt2>
        <a:srgbClr val="89D7C3"/>
      </a:lt2>
      <a:accent1>
        <a:srgbClr val="FFEC81"/>
      </a:accent1>
      <a:accent2>
        <a:srgbClr val="594ABF"/>
      </a:accent2>
      <a:accent3>
        <a:srgbClr val="9080FF"/>
      </a:accent3>
      <a:accent4>
        <a:srgbClr val="3E9E84"/>
      </a:accent4>
      <a:accent5>
        <a:srgbClr val="4CC2A3"/>
      </a:accent5>
      <a:accent6>
        <a:srgbClr val="FFA56C"/>
      </a:accent6>
      <a:hlink>
        <a:srgbClr val="433F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278</Words>
  <Application>Microsoft Office PowerPoint</Application>
  <PresentationFormat>On-screen Show (16:9)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Anaheim</vt:lpstr>
      <vt:lpstr>Raleway</vt:lpstr>
      <vt:lpstr>Nanum Gothic</vt:lpstr>
      <vt:lpstr>Arial</vt:lpstr>
      <vt:lpstr>Sriracha</vt:lpstr>
      <vt:lpstr>Patrick Hand</vt:lpstr>
      <vt:lpstr>Times New Roman</vt:lpstr>
      <vt:lpstr>HP-009</vt:lpstr>
      <vt:lpstr> Goyang International Flower Festival by Slidesgo</vt:lpstr>
      <vt:lpstr>Toán Luyện tập  SGK: trang 103</vt:lpstr>
      <vt:lpstr>Bài 1: Tính nhẩm</vt:lpstr>
      <vt:lpstr>Bài 2: Tính nhẩm ( theo mẫu )</vt:lpstr>
      <vt:lpstr>Bài 3: Đặt tính rồi tính:</vt:lpstr>
      <vt:lpstr>Bài 3: Một cửa hàng buổi sáng bán được 432l dầu, buổi chiều bán được gấp đôi buổi sáng. Hỏi cả hai buổi cửa hàng bán được bao nhiêu lít dầu?</vt:lpstr>
      <vt:lpstr>Bài 3: Một cửa hàng buổi sáng bán được 432l dầu, buổi chiều bán được gấp đôi buổi sáng. Hỏi cả hai buổi cửa hàng bán được bao nhiêu lít dầu?</vt:lpstr>
      <vt:lpstr>Xin chào và hẹn gặp lại các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Toán Luyện tập   SGK: trang 103</dc:title>
  <cp:lastModifiedBy>Vũ Thị Như Hồng</cp:lastModifiedBy>
  <cp:revision>4</cp:revision>
  <dcterms:modified xsi:type="dcterms:W3CDTF">2022-01-14T07:02:17Z</dcterms:modified>
</cp:coreProperties>
</file>