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3"/>
  </p:notesMasterIdLst>
  <p:sldIdLst>
    <p:sldId id="263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A723-FC42-45AF-A0CA-829E39ECB119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916A-3DA4-42BF-9E96-46629A2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916A-3DA4-42BF-9E96-46629A2F25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https://quizizz.com/admin/quiz/61aacde212951f001dc5e9ce/to%C3%A1n-t%C3%ADnh-gi%C3%A1-tr%E1%BB%8B-bi%E1%BB%83u-th%E1%BB%A9c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9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1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4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0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8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0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7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04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69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9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1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27974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12699" y="0"/>
            <a:ext cx="12204700" cy="685588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9" r="1" b="7017"/>
          <a:stretch>
            <a:fillRect/>
          </a:stretch>
        </p:blipFill>
        <p:spPr>
          <a:xfrm>
            <a:off x="-12699" y="1371695"/>
            <a:ext cx="8113788" cy="54841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1" y="5624364"/>
            <a:ext cx="6155869" cy="14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00383" y="2713392"/>
            <a:ext cx="6885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104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0814" y="2831471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4167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25/95/6b/25956ba03cb39238a1b6f9aba9ee389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5833" l="7500" r="90000">
                        <a14:foregroundMark x1="41944" y1="43333" x2="64722" y2="95000"/>
                        <a14:foregroundMark x1="51389" y1="43611" x2="53611" y2="62500"/>
                        <a14:foregroundMark x1="49722" y1="45833" x2="40278" y2="64444"/>
                        <a14:foregroundMark x1="46944" y1="81667" x2="38889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71364" y="3368616"/>
            <a:ext cx="3489383" cy="34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1988493" y="1702409"/>
            <a:ext cx="2538509" cy="2028586"/>
          </a:xfrm>
          <a:prstGeom prst="wedgeEllipseCallout">
            <a:avLst>
              <a:gd name="adj1" fmla="val -59629"/>
              <a:gd name="adj2" fmla="val 5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168" y="1426460"/>
            <a:ext cx="33921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+ 11 + 10 + 9 - 8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811" y="2208694"/>
            <a:ext cx="2698954" cy="538401"/>
          </a:xfrm>
          <a:prstGeom prst="trapezoid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25, 26, 27, 28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619" y="3051857"/>
            <a:ext cx="169007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/>
              <a:t>Y : 3  =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905" y="4153823"/>
            <a:ext cx="22807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 + 20 - 5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70" y="5286312"/>
            <a:ext cx="228076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49 : 7 x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0936" y="3021336"/>
            <a:ext cx="179930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70 : 5 x 2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681019" y="324465"/>
            <a:ext cx="3554362" cy="2256503"/>
          </a:xfrm>
          <a:prstGeom prst="cloudCallout">
            <a:avLst>
              <a:gd name="adj1" fmla="val -63987"/>
              <a:gd name="adj2" fmla="val 5596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7626" y="1221883"/>
            <a:ext cx="609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7626" y="3910746"/>
            <a:ext cx="609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chia:</a:t>
            </a:r>
          </a:p>
        </p:txBody>
      </p:sp>
    </p:spTree>
    <p:extLst>
      <p:ext uri="{BB962C8B-B14F-4D97-AF65-F5344CB8AC3E}">
        <p14:creationId xmlns:p14="http://schemas.microsoft.com/office/powerpoint/2010/main" val="1188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0.46094 0.146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729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1366 L 0.46836 -0.16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-0.00208 L 0.34662 0.21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09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06042 L 0.51914 -0.02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1" grpId="1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9037" y="383147"/>
            <a:ext cx="3910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516" y="1287442"/>
            <a:ext cx="9896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472" y="4219222"/>
            <a:ext cx="27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+ 11 + 10 - 8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271" y="2776416"/>
            <a:ext cx="22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 + 20 - 5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2387" y="2647053"/>
            <a:ext cx="228076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80 –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75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48462" y="3315212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82387" y="4089859"/>
            <a:ext cx="2280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23 + 10 - 8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33 –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77386" y="4742442"/>
            <a:ext cx="167269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8096864" y="3049117"/>
            <a:ext cx="3598606" cy="16410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“=“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 build="p"/>
      <p:bldP spid="14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503" y="1331698"/>
            <a:ext cx="9896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9037" y="383147"/>
            <a:ext cx="3910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0204" y="4403197"/>
            <a:ext cx="228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49 : 7 x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0936" y="3021336"/>
            <a:ext cx="1799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70 : 5 x 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8653" y="3534638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18653" y="4926417"/>
            <a:ext cx="1140383" cy="991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86753" y="2864399"/>
            <a:ext cx="228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14 x 2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1204" y="4243837"/>
            <a:ext cx="2280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7 x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35</a:t>
            </a:r>
          </a:p>
        </p:txBody>
      </p:sp>
    </p:spTree>
    <p:extLst>
      <p:ext uri="{BB962C8B-B14F-4D97-AF65-F5344CB8AC3E}">
        <p14:creationId xmlns:p14="http://schemas.microsoft.com/office/powerpoint/2010/main" val="2506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931" y="1788274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205 + 60 + 3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3595" y="3886201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268 – 68 + 17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9901" y="1788274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462 – 40 + 7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0827" y="3869870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387 – 7 – 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3814" y="1618996"/>
            <a:ext cx="17043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265 + 3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268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482694" y="1618996"/>
            <a:ext cx="17043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422 + 7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429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7755" y="3793425"/>
            <a:ext cx="1904689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200 + 17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2694" y="3740507"/>
            <a:ext cx="1895071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280 – 80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200</a:t>
            </a:r>
          </a:p>
        </p:txBody>
      </p:sp>
    </p:spTree>
    <p:extLst>
      <p:ext uri="{BB962C8B-B14F-4D97-AF65-F5344CB8AC3E}">
        <p14:creationId xmlns:p14="http://schemas.microsoft.com/office/powerpoint/2010/main" val="7389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858" y="589937"/>
            <a:ext cx="645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4931" y="1788274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x 3 x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0324" y="1685035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8 x 5 :2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850" y="3509830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48 : 2 :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1402" y="3341197"/>
            <a:ext cx="342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81 : 9 x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2175" y="1618996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45 x 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9866" y="1515757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40 : 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2174" y="3363024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24 : 6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0725" y="3188086"/>
            <a:ext cx="3429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9 x 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 63</a:t>
            </a:r>
          </a:p>
        </p:txBody>
      </p:sp>
    </p:spTree>
    <p:extLst>
      <p:ext uri="{BB962C8B-B14F-4D97-AF65-F5344CB8AC3E}">
        <p14:creationId xmlns:p14="http://schemas.microsoft.com/office/powerpoint/2010/main" val="36587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9936" y="575188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858" y="589937"/>
            <a:ext cx="645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&lt; =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2349" y="1504335"/>
            <a:ext cx="4970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55 : 5 x 3 … 32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47 … 84 – 34 – 3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20 + 5 … 40 : 2 + 6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020" y="2507226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9227" y="3701845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4232" y="4997599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7496" y="4997599"/>
            <a:ext cx="67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0646" y="2004644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5505" y="3223598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9478" y="4412824"/>
            <a:ext cx="101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25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13254" y="1162395"/>
            <a:ext cx="589936" cy="54569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1176" y="1191892"/>
            <a:ext cx="100436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80g,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455g.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gam?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791" y="3128821"/>
            <a:ext cx="457362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80g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455g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…g?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3002" y="2759489"/>
            <a:ext cx="5865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 x 2 = 160 (g)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160 + 455 = 615 (g)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615g</a:t>
            </a:r>
          </a:p>
        </p:txBody>
      </p:sp>
    </p:spTree>
    <p:extLst>
      <p:ext uri="{BB962C8B-B14F-4D97-AF65-F5344CB8AC3E}">
        <p14:creationId xmlns:p14="http://schemas.microsoft.com/office/powerpoint/2010/main" val="42273712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A059B2-3C55-42A1-9A11-AA8F9D799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91" y="655990"/>
            <a:ext cx="11028426" cy="3726119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66B79EE3-54C7-456A-AFB9-FC12A73CFDAA}"/>
              </a:ext>
            </a:extLst>
          </p:cNvPr>
          <p:cNvSpPr txBox="1"/>
          <p:nvPr/>
        </p:nvSpPr>
        <p:spPr bwMode="auto">
          <a:xfrm>
            <a:off x="3485611" y="2519049"/>
            <a:ext cx="57071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1200" b="1" dirty="0">
              <a:ln w="222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1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6F6AF6-0962-4854-8671-7EC373E1019B}"/>
</file>

<file path=customXml/itemProps2.xml><?xml version="1.0" encoding="utf-8"?>
<ds:datastoreItem xmlns:ds="http://schemas.openxmlformats.org/officeDocument/2006/customXml" ds:itemID="{DED29FE4-6F97-4D62-B919-EC261C3B079E}"/>
</file>

<file path=customXml/itemProps3.xml><?xml version="1.0" encoding="utf-8"?>
<ds:datastoreItem xmlns:ds="http://schemas.openxmlformats.org/officeDocument/2006/customXml" ds:itemID="{0D45827D-293F-47E6-87E7-5EE60AD6AA46}"/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491</Words>
  <Application>Microsoft Office PowerPoint</Application>
  <PresentationFormat>Widescreen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字魂59号-创粗黑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Như Hồng</cp:lastModifiedBy>
  <cp:revision>59</cp:revision>
  <dcterms:created xsi:type="dcterms:W3CDTF">2021-12-02T08:33:58Z</dcterms:created>
  <dcterms:modified xsi:type="dcterms:W3CDTF">2021-12-04T13:33:57Z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