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6"/>
  </p:notesMasterIdLst>
  <p:sldIdLst>
    <p:sldId id="256" r:id="rId2"/>
    <p:sldId id="257" r:id="rId3"/>
    <p:sldId id="258" r:id="rId4"/>
    <p:sldId id="306" r:id="rId5"/>
    <p:sldId id="310" r:id="rId6"/>
    <p:sldId id="309" r:id="rId7"/>
    <p:sldId id="311" r:id="rId8"/>
    <p:sldId id="261" r:id="rId9"/>
    <p:sldId id="267" r:id="rId10"/>
    <p:sldId id="273" r:id="rId11"/>
    <p:sldId id="312" r:id="rId12"/>
    <p:sldId id="313" r:id="rId13"/>
    <p:sldId id="314" r:id="rId14"/>
    <p:sldId id="277" r:id="rId15"/>
  </p:sldIdLst>
  <p:sldSz cx="9144000" cy="5143500" type="screen16x9"/>
  <p:notesSz cx="6858000" cy="9144000"/>
  <p:embeddedFontLst>
    <p:embeddedFont>
      <p:font typeface="Fira Sans" panose="020B0604020202020204" charset="0"/>
      <p:regular r:id="rId17"/>
      <p:bold r:id="rId18"/>
      <p:italic r:id="rId19"/>
      <p:boldItalic r:id="rId20"/>
    </p:embeddedFont>
    <p:embeddedFont>
      <p:font typeface="Concert One" panose="020B0604020202020204" charset="0"/>
      <p:regular r:id="rId21"/>
    </p:embeddedFont>
    <p:embeddedFont>
      <p:font typeface="EB Garamond" panose="020B0604020202020204" charset="0"/>
      <p:regular r:id="rId22"/>
      <p:bold r:id="rId23"/>
      <p:italic r:id="rId24"/>
      <p:boldItalic r:id="rId25"/>
    </p:embeddedFont>
    <p:embeddedFont>
      <p:font typeface="HP001 4 hàng" panose="020B0603050302020204" pitchFamily="34" charset="0"/>
      <p:regular r:id="rId26"/>
      <p:bold r:id="rId27"/>
    </p:embeddedFont>
    <p:embeddedFont>
      <p:font typeface="UVF Cupid de Locke" panose="02070306020206020304" pitchFamily="18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250429-960F-41BA-8677-9F978DA89A1E}">
  <a:tblStyle styleId="{2F250429-960F-41BA-8677-9F978DA89A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ef6029663a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ef6029663a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ef6029663a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ef6029663a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7690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ef6029663a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ef6029663a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9339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ef6029663a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ef6029663a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502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465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ef6029663a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ef6029663a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777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ef6029663a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ef6029663a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862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83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ef6029663a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ef6029663a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4657" y="254012"/>
            <a:ext cx="8471057" cy="4635473"/>
            <a:chOff x="1075213" y="539400"/>
            <a:chExt cx="6657019" cy="4064778"/>
          </a:xfrm>
        </p:grpSpPr>
        <p:sp>
          <p:nvSpPr>
            <p:cNvPr id="10" name="Google Shape;10;p2"/>
            <p:cNvSpPr/>
            <p:nvPr/>
          </p:nvSpPr>
          <p:spPr>
            <a:xfrm>
              <a:off x="1439819" y="539400"/>
              <a:ext cx="6292400" cy="4064778"/>
            </a:xfrm>
            <a:custGeom>
              <a:avLst/>
              <a:gdLst/>
              <a:ahLst/>
              <a:cxnLst/>
              <a:rect l="l" t="t" r="r" b="b"/>
              <a:pathLst>
                <a:path w="89712" h="62348" extrusionOk="0">
                  <a:moveTo>
                    <a:pt x="1" y="0"/>
                  </a:moveTo>
                  <a:lnTo>
                    <a:pt x="1" y="58194"/>
                  </a:lnTo>
                  <a:cubicBezTo>
                    <a:pt x="1" y="60477"/>
                    <a:pt x="1856" y="62347"/>
                    <a:pt x="4153" y="62347"/>
                  </a:cubicBezTo>
                  <a:lnTo>
                    <a:pt x="85559" y="62347"/>
                  </a:lnTo>
                  <a:cubicBezTo>
                    <a:pt x="87855" y="62347"/>
                    <a:pt x="89712" y="60477"/>
                    <a:pt x="89712" y="58194"/>
                  </a:cubicBezTo>
                  <a:lnTo>
                    <a:pt x="897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39875" y="3963125"/>
              <a:ext cx="6292357" cy="260920"/>
            </a:xfrm>
            <a:custGeom>
              <a:avLst/>
              <a:gdLst/>
              <a:ahLst/>
              <a:cxnLst/>
              <a:rect l="l" t="t" r="r" b="b"/>
              <a:pathLst>
                <a:path w="90619" h="4002" extrusionOk="0">
                  <a:moveTo>
                    <a:pt x="15" y="1"/>
                  </a:moveTo>
                  <a:lnTo>
                    <a:pt x="0" y="14"/>
                  </a:lnTo>
                  <a:lnTo>
                    <a:pt x="0" y="3974"/>
                  </a:lnTo>
                  <a:cubicBezTo>
                    <a:pt x="0" y="3988"/>
                    <a:pt x="15" y="4002"/>
                    <a:pt x="15" y="4002"/>
                  </a:cubicBezTo>
                  <a:lnTo>
                    <a:pt x="90606" y="4002"/>
                  </a:lnTo>
                  <a:cubicBezTo>
                    <a:pt x="90606" y="4002"/>
                    <a:pt x="90619" y="3988"/>
                    <a:pt x="90619" y="3974"/>
                  </a:cubicBezTo>
                  <a:lnTo>
                    <a:pt x="90619" y="14"/>
                  </a:lnTo>
                  <a:lnTo>
                    <a:pt x="90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439819" y="860291"/>
              <a:ext cx="6292400" cy="53004"/>
            </a:xfrm>
            <a:custGeom>
              <a:avLst/>
              <a:gdLst/>
              <a:ahLst/>
              <a:cxnLst/>
              <a:rect l="l" t="t" r="r" b="b"/>
              <a:pathLst>
                <a:path w="89712" h="813" extrusionOk="0">
                  <a:moveTo>
                    <a:pt x="1" y="1"/>
                  </a:moveTo>
                  <a:lnTo>
                    <a:pt x="1" y="813"/>
                  </a:lnTo>
                  <a:lnTo>
                    <a:pt x="89712" y="813"/>
                  </a:lnTo>
                  <a:lnTo>
                    <a:pt x="89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75213" y="1086258"/>
              <a:ext cx="364658" cy="339862"/>
            </a:xfrm>
            <a:custGeom>
              <a:avLst/>
              <a:gdLst/>
              <a:ahLst/>
              <a:cxnLst/>
              <a:rect l="l" t="t" r="r" b="b"/>
              <a:pathLst>
                <a:path w="5199" h="5213" extrusionOk="0">
                  <a:moveTo>
                    <a:pt x="1" y="0"/>
                  </a:moveTo>
                  <a:lnTo>
                    <a:pt x="1733" y="2613"/>
                  </a:lnTo>
                  <a:lnTo>
                    <a:pt x="1" y="5212"/>
                  </a:lnTo>
                  <a:lnTo>
                    <a:pt x="5199" y="5212"/>
                  </a:lnTo>
                  <a:lnTo>
                    <a:pt x="5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429200" y="1147925"/>
            <a:ext cx="6285600" cy="20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083581" y="3257225"/>
            <a:ext cx="5060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32"/>
          <p:cNvGrpSpPr/>
          <p:nvPr/>
        </p:nvGrpSpPr>
        <p:grpSpPr>
          <a:xfrm>
            <a:off x="430057" y="258025"/>
            <a:ext cx="8135676" cy="4651490"/>
            <a:chOff x="430057" y="258025"/>
            <a:chExt cx="8135676" cy="4651490"/>
          </a:xfrm>
        </p:grpSpPr>
        <p:sp>
          <p:nvSpPr>
            <p:cNvPr id="1071" name="Google Shape;1071;p32"/>
            <p:cNvSpPr/>
            <p:nvPr/>
          </p:nvSpPr>
          <p:spPr>
            <a:xfrm>
              <a:off x="853474" y="46832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578275" y="25802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3" name="Google Shape;1073;p32"/>
            <p:cNvGrpSpPr/>
            <p:nvPr/>
          </p:nvGrpSpPr>
          <p:grpSpPr>
            <a:xfrm>
              <a:off x="1180883" y="1223796"/>
              <a:ext cx="6782241" cy="3150214"/>
              <a:chOff x="5746702" y="1303655"/>
              <a:chExt cx="3391799" cy="3150214"/>
            </a:xfrm>
          </p:grpSpPr>
          <p:grpSp>
            <p:nvGrpSpPr>
              <p:cNvPr id="1074" name="Google Shape;1074;p32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075" name="Google Shape;1075;p32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2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2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2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32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2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32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32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83" name="Google Shape;1083;p32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2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2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2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2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2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2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2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2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2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3" name="Google Shape;1093;p32"/>
            <p:cNvGrpSpPr/>
            <p:nvPr/>
          </p:nvGrpSpPr>
          <p:grpSpPr>
            <a:xfrm rot="-5400000">
              <a:off x="689759" y="3827440"/>
              <a:ext cx="183301" cy="702705"/>
              <a:chOff x="1506468" y="154140"/>
              <a:chExt cx="183301" cy="702705"/>
            </a:xfrm>
          </p:grpSpPr>
          <p:sp>
            <p:nvSpPr>
              <p:cNvPr id="1094" name="Google Shape;1094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6" name="Google Shape;1096;p32"/>
            <p:cNvGrpSpPr/>
            <p:nvPr/>
          </p:nvGrpSpPr>
          <p:grpSpPr>
            <a:xfrm rot="-5400000">
              <a:off x="689759" y="3029928"/>
              <a:ext cx="183301" cy="702705"/>
              <a:chOff x="1506468" y="154140"/>
              <a:chExt cx="183301" cy="702705"/>
            </a:xfrm>
          </p:grpSpPr>
          <p:sp>
            <p:nvSpPr>
              <p:cNvPr id="1097" name="Google Shape;1097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9" name="Google Shape;1099;p32"/>
            <p:cNvGrpSpPr/>
            <p:nvPr/>
          </p:nvGrpSpPr>
          <p:grpSpPr>
            <a:xfrm rot="-5400000">
              <a:off x="689759" y="2232415"/>
              <a:ext cx="183301" cy="702705"/>
              <a:chOff x="1506468" y="154140"/>
              <a:chExt cx="183301" cy="702705"/>
            </a:xfrm>
          </p:grpSpPr>
          <p:sp>
            <p:nvSpPr>
              <p:cNvPr id="1100" name="Google Shape;1100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2" name="Google Shape;1102;p32"/>
            <p:cNvGrpSpPr/>
            <p:nvPr/>
          </p:nvGrpSpPr>
          <p:grpSpPr>
            <a:xfrm rot="-5400000">
              <a:off x="689759" y="1434903"/>
              <a:ext cx="183301" cy="702705"/>
              <a:chOff x="1506468" y="154140"/>
              <a:chExt cx="183301" cy="702705"/>
            </a:xfrm>
          </p:grpSpPr>
          <p:sp>
            <p:nvSpPr>
              <p:cNvPr id="1103" name="Google Shape;1103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5" name="Google Shape;1105;p32"/>
            <p:cNvGrpSpPr/>
            <p:nvPr/>
          </p:nvGrpSpPr>
          <p:grpSpPr>
            <a:xfrm rot="-5400000">
              <a:off x="689759" y="637390"/>
              <a:ext cx="183301" cy="702705"/>
              <a:chOff x="1506468" y="154140"/>
              <a:chExt cx="183301" cy="702705"/>
            </a:xfrm>
          </p:grpSpPr>
          <p:sp>
            <p:nvSpPr>
              <p:cNvPr id="1106" name="Google Shape;1106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5"/>
          <p:cNvSpPr/>
          <p:nvPr/>
        </p:nvSpPr>
        <p:spPr>
          <a:xfrm>
            <a:off x="853474" y="468325"/>
            <a:ext cx="7437059" cy="4333887"/>
          </a:xfrm>
          <a:custGeom>
            <a:avLst/>
            <a:gdLst/>
            <a:ahLst/>
            <a:cxnLst/>
            <a:rect l="l" t="t" r="r" b="b"/>
            <a:pathLst>
              <a:path w="267785" h="179904" extrusionOk="0">
                <a:moveTo>
                  <a:pt x="1" y="1"/>
                </a:moveTo>
                <a:lnTo>
                  <a:pt x="1" y="179903"/>
                </a:lnTo>
                <a:lnTo>
                  <a:pt x="267784" y="179903"/>
                </a:lnTo>
                <a:lnTo>
                  <a:pt x="26778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5"/>
          <p:cNvSpPr/>
          <p:nvPr/>
        </p:nvSpPr>
        <p:spPr>
          <a:xfrm>
            <a:off x="578275" y="258025"/>
            <a:ext cx="7987458" cy="4651490"/>
          </a:xfrm>
          <a:custGeom>
            <a:avLst/>
            <a:gdLst/>
            <a:ahLst/>
            <a:cxnLst/>
            <a:rect l="l" t="t" r="r" b="b"/>
            <a:pathLst>
              <a:path w="285700" h="193088" extrusionOk="0">
                <a:moveTo>
                  <a:pt x="276042" y="8731"/>
                </a:moveTo>
                <a:lnTo>
                  <a:pt x="276042" y="147738"/>
                </a:lnTo>
                <a:lnTo>
                  <a:pt x="276042" y="184337"/>
                </a:lnTo>
                <a:lnTo>
                  <a:pt x="9657" y="184337"/>
                </a:lnTo>
                <a:lnTo>
                  <a:pt x="9657" y="8731"/>
                </a:lnTo>
                <a:close/>
                <a:moveTo>
                  <a:pt x="9618" y="1"/>
                </a:moveTo>
                <a:cubicBezTo>
                  <a:pt x="4317" y="1"/>
                  <a:pt x="0" y="3509"/>
                  <a:pt x="0" y="7845"/>
                </a:cubicBezTo>
                <a:lnTo>
                  <a:pt x="0" y="185224"/>
                </a:lnTo>
                <a:cubicBezTo>
                  <a:pt x="0" y="189560"/>
                  <a:pt x="4317" y="193087"/>
                  <a:pt x="9618" y="193087"/>
                </a:cubicBezTo>
                <a:lnTo>
                  <a:pt x="276082" y="193087"/>
                </a:lnTo>
                <a:cubicBezTo>
                  <a:pt x="281384" y="193087"/>
                  <a:pt x="285700" y="189560"/>
                  <a:pt x="285700" y="185224"/>
                </a:cubicBezTo>
                <a:lnTo>
                  <a:pt x="285700" y="7845"/>
                </a:lnTo>
                <a:cubicBezTo>
                  <a:pt x="285700" y="3509"/>
                  <a:pt x="281384" y="1"/>
                  <a:pt x="2760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" name="Google Shape;783;p25"/>
          <p:cNvGrpSpPr/>
          <p:nvPr/>
        </p:nvGrpSpPr>
        <p:grpSpPr>
          <a:xfrm>
            <a:off x="1180883" y="1223796"/>
            <a:ext cx="6782241" cy="3150214"/>
            <a:chOff x="5746702" y="1303655"/>
            <a:chExt cx="3391799" cy="3150214"/>
          </a:xfrm>
        </p:grpSpPr>
        <p:grpSp>
          <p:nvGrpSpPr>
            <p:cNvPr id="784" name="Google Shape;784;p25"/>
            <p:cNvGrpSpPr/>
            <p:nvPr/>
          </p:nvGrpSpPr>
          <p:grpSpPr>
            <a:xfrm>
              <a:off x="5746702" y="3144189"/>
              <a:ext cx="3391799" cy="1309681"/>
              <a:chOff x="4944009" y="1147678"/>
              <a:chExt cx="3391799" cy="3153578"/>
            </a:xfrm>
          </p:grpSpPr>
          <p:sp>
            <p:nvSpPr>
              <p:cNvPr id="785" name="Google Shape;785;p25"/>
              <p:cNvSpPr/>
              <p:nvPr/>
            </p:nvSpPr>
            <p:spPr>
              <a:xfrm>
                <a:off x="4944009" y="114767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5"/>
              <p:cNvSpPr/>
              <p:nvPr/>
            </p:nvSpPr>
            <p:spPr>
              <a:xfrm>
                <a:off x="4944009" y="1595065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5"/>
              <p:cNvSpPr/>
              <p:nvPr/>
            </p:nvSpPr>
            <p:spPr>
              <a:xfrm>
                <a:off x="4944009" y="2042592"/>
                <a:ext cx="3391799" cy="1796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5"/>
              <p:cNvSpPr/>
              <p:nvPr/>
            </p:nvSpPr>
            <p:spPr>
              <a:xfrm>
                <a:off x="4944009" y="2491650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5"/>
              <p:cNvSpPr/>
              <p:nvPr/>
            </p:nvSpPr>
            <p:spPr>
              <a:xfrm>
                <a:off x="4944009" y="293903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5"/>
              <p:cNvSpPr/>
              <p:nvPr/>
            </p:nvSpPr>
            <p:spPr>
              <a:xfrm>
                <a:off x="4944009" y="3388236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5"/>
              <p:cNvSpPr/>
              <p:nvPr/>
            </p:nvSpPr>
            <p:spPr>
              <a:xfrm>
                <a:off x="4944009" y="3835762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5"/>
              <p:cNvSpPr/>
              <p:nvPr/>
            </p:nvSpPr>
            <p:spPr>
              <a:xfrm>
                <a:off x="4944009" y="4283149"/>
                <a:ext cx="3391799" cy="1810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3" name="Google Shape;793;p25"/>
            <p:cNvSpPr/>
            <p:nvPr/>
          </p:nvSpPr>
          <p:spPr>
            <a:xfrm>
              <a:off x="5746702" y="16752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5746702" y="18610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5746702" y="2046913"/>
              <a:ext cx="3391799" cy="7462"/>
            </a:xfrm>
            <a:custGeom>
              <a:avLst/>
              <a:gdLst/>
              <a:ahLst/>
              <a:cxnLst/>
              <a:rect l="l" t="t" r="r" b="b"/>
              <a:pathLst>
                <a:path w="23728" h="129" extrusionOk="0">
                  <a:moveTo>
                    <a:pt x="71" y="0"/>
                  </a:moveTo>
                  <a:cubicBezTo>
                    <a:pt x="24" y="0"/>
                    <a:pt x="1" y="35"/>
                    <a:pt x="1" y="71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71"/>
                  </a:cubicBezTo>
                  <a:cubicBezTo>
                    <a:pt x="23728" y="35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5746702" y="22334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24"/>
                    <a:pt x="1" y="59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59"/>
                  </a:cubicBezTo>
                  <a:cubicBezTo>
                    <a:pt x="23728" y="24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5746702" y="24192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36"/>
                    <a:pt x="1" y="60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60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5746702" y="2605759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83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83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5746702" y="279161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5746702" y="2977417"/>
              <a:ext cx="3391799" cy="7520"/>
            </a:xfrm>
            <a:custGeom>
              <a:avLst/>
              <a:gdLst/>
              <a:ahLst/>
              <a:cxnLst/>
              <a:rect l="l" t="t" r="r" b="b"/>
              <a:pathLst>
                <a:path w="23728" h="130" extrusionOk="0">
                  <a:moveTo>
                    <a:pt x="71" y="1"/>
                  </a:moveTo>
                  <a:cubicBezTo>
                    <a:pt x="24" y="1"/>
                    <a:pt x="1" y="36"/>
                    <a:pt x="1" y="59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59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5746702" y="14894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5746702" y="13036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25"/>
          <p:cNvSpPr txBox="1">
            <a:spLocks noGrp="1"/>
          </p:cNvSpPr>
          <p:nvPr>
            <p:ph type="title"/>
          </p:nvPr>
        </p:nvSpPr>
        <p:spPr>
          <a:xfrm>
            <a:off x="713097" y="539400"/>
            <a:ext cx="7717800" cy="7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5"/>
          <p:cNvSpPr txBox="1">
            <a:spLocks noGrp="1"/>
          </p:cNvSpPr>
          <p:nvPr>
            <p:ph type="title" idx="2"/>
          </p:nvPr>
        </p:nvSpPr>
        <p:spPr>
          <a:xfrm>
            <a:off x="2350575" y="3452050"/>
            <a:ext cx="1540500" cy="30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5" name="Google Shape;805;p25"/>
          <p:cNvSpPr txBox="1">
            <a:spLocks noGrp="1"/>
          </p:cNvSpPr>
          <p:nvPr>
            <p:ph type="subTitle" idx="1"/>
          </p:nvPr>
        </p:nvSpPr>
        <p:spPr>
          <a:xfrm>
            <a:off x="1715600" y="3777225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5"/>
          <p:cNvSpPr txBox="1">
            <a:spLocks noGrp="1"/>
          </p:cNvSpPr>
          <p:nvPr>
            <p:ph type="title" idx="3"/>
          </p:nvPr>
        </p:nvSpPr>
        <p:spPr>
          <a:xfrm>
            <a:off x="2729425" y="1611400"/>
            <a:ext cx="1161300" cy="30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7" name="Google Shape;807;p25"/>
          <p:cNvSpPr txBox="1">
            <a:spLocks noGrp="1"/>
          </p:cNvSpPr>
          <p:nvPr>
            <p:ph type="subTitle" idx="4"/>
          </p:nvPr>
        </p:nvSpPr>
        <p:spPr>
          <a:xfrm>
            <a:off x="1715597" y="1936475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25"/>
          <p:cNvSpPr txBox="1">
            <a:spLocks noGrp="1"/>
          </p:cNvSpPr>
          <p:nvPr>
            <p:ph type="title" idx="5"/>
          </p:nvPr>
        </p:nvSpPr>
        <p:spPr>
          <a:xfrm>
            <a:off x="5253100" y="2531675"/>
            <a:ext cx="997800" cy="30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9" name="Google Shape;809;p25"/>
          <p:cNvSpPr txBox="1">
            <a:spLocks noGrp="1"/>
          </p:cNvSpPr>
          <p:nvPr>
            <p:ph type="subTitle" idx="6"/>
          </p:nvPr>
        </p:nvSpPr>
        <p:spPr>
          <a:xfrm>
            <a:off x="5253100" y="2856850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0" name="Google Shape;810;p25"/>
          <p:cNvGrpSpPr/>
          <p:nvPr/>
        </p:nvGrpSpPr>
        <p:grpSpPr>
          <a:xfrm rot="-5400000">
            <a:off x="689759" y="3827440"/>
            <a:ext cx="183301" cy="702705"/>
            <a:chOff x="1506468" y="154140"/>
            <a:chExt cx="183301" cy="702705"/>
          </a:xfrm>
        </p:grpSpPr>
        <p:sp>
          <p:nvSpPr>
            <p:cNvPr id="811" name="Google Shape;811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25"/>
          <p:cNvGrpSpPr/>
          <p:nvPr/>
        </p:nvGrpSpPr>
        <p:grpSpPr>
          <a:xfrm rot="-5400000">
            <a:off x="689759" y="3029928"/>
            <a:ext cx="183301" cy="702705"/>
            <a:chOff x="1506468" y="154140"/>
            <a:chExt cx="183301" cy="702705"/>
          </a:xfrm>
        </p:grpSpPr>
        <p:sp>
          <p:nvSpPr>
            <p:cNvPr id="814" name="Google Shape;814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25"/>
          <p:cNvGrpSpPr/>
          <p:nvPr/>
        </p:nvGrpSpPr>
        <p:grpSpPr>
          <a:xfrm rot="-5400000">
            <a:off x="689759" y="2232415"/>
            <a:ext cx="183301" cy="702705"/>
            <a:chOff x="1506468" y="154140"/>
            <a:chExt cx="183301" cy="702705"/>
          </a:xfrm>
        </p:grpSpPr>
        <p:sp>
          <p:nvSpPr>
            <p:cNvPr id="817" name="Google Shape;817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25"/>
          <p:cNvGrpSpPr/>
          <p:nvPr/>
        </p:nvGrpSpPr>
        <p:grpSpPr>
          <a:xfrm rot="-5400000">
            <a:off x="689759" y="1434903"/>
            <a:ext cx="183301" cy="702705"/>
            <a:chOff x="1506468" y="154140"/>
            <a:chExt cx="183301" cy="702705"/>
          </a:xfrm>
        </p:grpSpPr>
        <p:sp>
          <p:nvSpPr>
            <p:cNvPr id="820" name="Google Shape;820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5"/>
          <p:cNvGrpSpPr/>
          <p:nvPr/>
        </p:nvGrpSpPr>
        <p:grpSpPr>
          <a:xfrm rot="-5400000">
            <a:off x="689759" y="637390"/>
            <a:ext cx="183301" cy="702705"/>
            <a:chOff x="1506468" y="154140"/>
            <a:chExt cx="183301" cy="702705"/>
          </a:xfrm>
        </p:grpSpPr>
        <p:sp>
          <p:nvSpPr>
            <p:cNvPr id="823" name="Google Shape;823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25"/>
          <p:cNvSpPr txBox="1">
            <a:spLocks noGrp="1"/>
          </p:cNvSpPr>
          <p:nvPr>
            <p:ph type="title" idx="7" hasCustomPrompt="1"/>
          </p:nvPr>
        </p:nvSpPr>
        <p:spPr>
          <a:xfrm>
            <a:off x="4185600" y="1734138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826" name="Google Shape;826;p25"/>
          <p:cNvSpPr txBox="1">
            <a:spLocks noGrp="1"/>
          </p:cNvSpPr>
          <p:nvPr>
            <p:ph type="title" idx="8" hasCustomPrompt="1"/>
          </p:nvPr>
        </p:nvSpPr>
        <p:spPr>
          <a:xfrm>
            <a:off x="4185600" y="26561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827" name="Google Shape;827;p25"/>
          <p:cNvSpPr txBox="1">
            <a:spLocks noGrp="1"/>
          </p:cNvSpPr>
          <p:nvPr>
            <p:ph type="title" idx="9" hasCustomPrompt="1"/>
          </p:nvPr>
        </p:nvSpPr>
        <p:spPr>
          <a:xfrm>
            <a:off x="4185600" y="35812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1254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9"/>
          <p:cNvGrpSpPr/>
          <p:nvPr/>
        </p:nvGrpSpPr>
        <p:grpSpPr>
          <a:xfrm rot="10800000">
            <a:off x="578275" y="232240"/>
            <a:ext cx="7987458" cy="4833325"/>
            <a:chOff x="578275" y="156040"/>
            <a:chExt cx="7987458" cy="4833325"/>
          </a:xfrm>
        </p:grpSpPr>
        <p:sp>
          <p:nvSpPr>
            <p:cNvPr id="182" name="Google Shape;182;p9"/>
            <p:cNvSpPr/>
            <p:nvPr/>
          </p:nvSpPr>
          <p:spPr>
            <a:xfrm>
              <a:off x="853474" y="54817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78275" y="33787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" name="Google Shape;184;p9"/>
            <p:cNvGrpSpPr/>
            <p:nvPr/>
          </p:nvGrpSpPr>
          <p:grpSpPr>
            <a:xfrm>
              <a:off x="1290309" y="156040"/>
              <a:ext cx="183301" cy="702705"/>
              <a:chOff x="1506468" y="154140"/>
              <a:chExt cx="183301" cy="702705"/>
            </a:xfrm>
          </p:grpSpPr>
          <p:sp>
            <p:nvSpPr>
              <p:cNvPr id="185" name="Google Shape;185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9"/>
            <p:cNvGrpSpPr/>
            <p:nvPr/>
          </p:nvGrpSpPr>
          <p:grpSpPr>
            <a:xfrm>
              <a:off x="2087821" y="156040"/>
              <a:ext cx="183301" cy="702705"/>
              <a:chOff x="1506468" y="154140"/>
              <a:chExt cx="183301" cy="702705"/>
            </a:xfrm>
          </p:grpSpPr>
          <p:sp>
            <p:nvSpPr>
              <p:cNvPr id="188" name="Google Shape;188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" name="Google Shape;190;p9"/>
            <p:cNvGrpSpPr/>
            <p:nvPr/>
          </p:nvGrpSpPr>
          <p:grpSpPr>
            <a:xfrm>
              <a:off x="2885334" y="156040"/>
              <a:ext cx="183301" cy="702705"/>
              <a:chOff x="1506468" y="154140"/>
              <a:chExt cx="183301" cy="702705"/>
            </a:xfrm>
          </p:grpSpPr>
          <p:sp>
            <p:nvSpPr>
              <p:cNvPr id="191" name="Google Shape;191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9"/>
            <p:cNvGrpSpPr/>
            <p:nvPr/>
          </p:nvGrpSpPr>
          <p:grpSpPr>
            <a:xfrm>
              <a:off x="3682846" y="156040"/>
              <a:ext cx="183301" cy="702705"/>
              <a:chOff x="1506468" y="154140"/>
              <a:chExt cx="183301" cy="702705"/>
            </a:xfrm>
          </p:grpSpPr>
          <p:sp>
            <p:nvSpPr>
              <p:cNvPr id="194" name="Google Shape;194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" name="Google Shape;196;p9"/>
            <p:cNvGrpSpPr/>
            <p:nvPr/>
          </p:nvGrpSpPr>
          <p:grpSpPr>
            <a:xfrm>
              <a:off x="4480359" y="156040"/>
              <a:ext cx="183301" cy="702705"/>
              <a:chOff x="1506468" y="154140"/>
              <a:chExt cx="183301" cy="702705"/>
            </a:xfrm>
          </p:grpSpPr>
          <p:sp>
            <p:nvSpPr>
              <p:cNvPr id="197" name="Google Shape;197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" name="Google Shape;199;p9"/>
            <p:cNvGrpSpPr/>
            <p:nvPr/>
          </p:nvGrpSpPr>
          <p:grpSpPr>
            <a:xfrm>
              <a:off x="5277871" y="156040"/>
              <a:ext cx="183301" cy="702705"/>
              <a:chOff x="1506468" y="154140"/>
              <a:chExt cx="183301" cy="702705"/>
            </a:xfrm>
          </p:grpSpPr>
          <p:sp>
            <p:nvSpPr>
              <p:cNvPr id="200" name="Google Shape;200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9"/>
            <p:cNvGrpSpPr/>
            <p:nvPr/>
          </p:nvGrpSpPr>
          <p:grpSpPr>
            <a:xfrm>
              <a:off x="6075384" y="156040"/>
              <a:ext cx="183301" cy="702705"/>
              <a:chOff x="1506468" y="154140"/>
              <a:chExt cx="183301" cy="702705"/>
            </a:xfrm>
          </p:grpSpPr>
          <p:sp>
            <p:nvSpPr>
              <p:cNvPr id="203" name="Google Shape;203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205;p9"/>
            <p:cNvGrpSpPr/>
            <p:nvPr/>
          </p:nvGrpSpPr>
          <p:grpSpPr>
            <a:xfrm>
              <a:off x="6872896" y="156040"/>
              <a:ext cx="183301" cy="702705"/>
              <a:chOff x="1506468" y="154140"/>
              <a:chExt cx="183301" cy="702705"/>
            </a:xfrm>
          </p:grpSpPr>
          <p:sp>
            <p:nvSpPr>
              <p:cNvPr id="206" name="Google Shape;206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9"/>
            <p:cNvGrpSpPr/>
            <p:nvPr/>
          </p:nvGrpSpPr>
          <p:grpSpPr>
            <a:xfrm>
              <a:off x="7670409" y="156040"/>
              <a:ext cx="183301" cy="702705"/>
              <a:chOff x="1506468" y="154140"/>
              <a:chExt cx="183301" cy="702705"/>
            </a:xfrm>
          </p:grpSpPr>
          <p:sp>
            <p:nvSpPr>
              <p:cNvPr id="209" name="Google Shape;209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" name="Google Shape;211;p9"/>
            <p:cNvGrpSpPr/>
            <p:nvPr/>
          </p:nvGrpSpPr>
          <p:grpSpPr>
            <a:xfrm>
              <a:off x="1180883" y="1303646"/>
              <a:ext cx="6782241" cy="3150214"/>
              <a:chOff x="5746702" y="1303655"/>
              <a:chExt cx="3391799" cy="3150214"/>
            </a:xfrm>
          </p:grpSpPr>
          <p:grpSp>
            <p:nvGrpSpPr>
              <p:cNvPr id="212" name="Google Shape;212;p9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213" name="Google Shape;213;p9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9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9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9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9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9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9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9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1" name="Google Shape;221;p9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9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9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9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9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9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9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9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9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9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1" name="Google Shape;231;p9"/>
          <p:cNvSpPr txBox="1">
            <a:spLocks noGrp="1"/>
          </p:cNvSpPr>
          <p:nvPr>
            <p:ph type="title"/>
          </p:nvPr>
        </p:nvSpPr>
        <p:spPr>
          <a:xfrm>
            <a:off x="1630050" y="1304700"/>
            <a:ext cx="5883900" cy="1213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9"/>
          <p:cNvSpPr txBox="1">
            <a:spLocks noGrp="1"/>
          </p:cNvSpPr>
          <p:nvPr>
            <p:ph type="subTitle" idx="1"/>
          </p:nvPr>
        </p:nvSpPr>
        <p:spPr>
          <a:xfrm>
            <a:off x="2241550" y="2809900"/>
            <a:ext cx="46611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22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/>
          <p:nvPr/>
        </p:nvSpPr>
        <p:spPr>
          <a:xfrm>
            <a:off x="285500" y="162400"/>
            <a:ext cx="8566088" cy="4818707"/>
          </a:xfrm>
          <a:custGeom>
            <a:avLst/>
            <a:gdLst/>
            <a:ahLst/>
            <a:cxnLst/>
            <a:rect l="l" t="t" r="r" b="b"/>
            <a:pathLst>
              <a:path w="73809" h="41520" extrusionOk="0">
                <a:moveTo>
                  <a:pt x="631" y="1"/>
                </a:moveTo>
                <a:cubicBezTo>
                  <a:pt x="293" y="1"/>
                  <a:pt x="0" y="281"/>
                  <a:pt x="0" y="632"/>
                </a:cubicBezTo>
                <a:lnTo>
                  <a:pt x="0" y="40877"/>
                </a:lnTo>
                <a:cubicBezTo>
                  <a:pt x="0" y="41228"/>
                  <a:pt x="293" y="41520"/>
                  <a:pt x="631" y="41520"/>
                </a:cubicBezTo>
                <a:lnTo>
                  <a:pt x="73178" y="41520"/>
                </a:lnTo>
                <a:cubicBezTo>
                  <a:pt x="73528" y="41520"/>
                  <a:pt x="73809" y="41228"/>
                  <a:pt x="73809" y="40877"/>
                </a:cubicBezTo>
                <a:lnTo>
                  <a:pt x="73809" y="632"/>
                </a:lnTo>
                <a:cubicBezTo>
                  <a:pt x="73809" y="281"/>
                  <a:pt x="73528" y="1"/>
                  <a:pt x="73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680097" y="472972"/>
            <a:ext cx="7778290" cy="4196291"/>
          </a:xfrm>
          <a:custGeom>
            <a:avLst/>
            <a:gdLst/>
            <a:ahLst/>
            <a:cxnLst/>
            <a:rect l="l" t="t" r="r" b="b"/>
            <a:pathLst>
              <a:path w="67021" h="36157" extrusionOk="0">
                <a:moveTo>
                  <a:pt x="1740" y="0"/>
                </a:moveTo>
                <a:cubicBezTo>
                  <a:pt x="782" y="0"/>
                  <a:pt x="0" y="783"/>
                  <a:pt x="0" y="1753"/>
                </a:cubicBezTo>
                <a:lnTo>
                  <a:pt x="0" y="34416"/>
                </a:lnTo>
                <a:cubicBezTo>
                  <a:pt x="0" y="35374"/>
                  <a:pt x="782" y="36157"/>
                  <a:pt x="1740" y="36157"/>
                </a:cubicBezTo>
                <a:lnTo>
                  <a:pt x="65280" y="36157"/>
                </a:lnTo>
                <a:cubicBezTo>
                  <a:pt x="66238" y="36157"/>
                  <a:pt x="67021" y="35374"/>
                  <a:pt x="67021" y="34416"/>
                </a:cubicBezTo>
                <a:lnTo>
                  <a:pt x="67021" y="1753"/>
                </a:lnTo>
                <a:cubicBezTo>
                  <a:pt x="67021" y="783"/>
                  <a:pt x="66238" y="0"/>
                  <a:pt x="6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713100" y="532852"/>
            <a:ext cx="77109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body" idx="1"/>
          </p:nvPr>
        </p:nvSpPr>
        <p:spPr>
          <a:xfrm>
            <a:off x="1061250" y="1336500"/>
            <a:ext cx="7021500" cy="32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>
            <a:off x="285500" y="162400"/>
            <a:ext cx="8566088" cy="4818707"/>
          </a:xfrm>
          <a:custGeom>
            <a:avLst/>
            <a:gdLst/>
            <a:ahLst/>
            <a:cxnLst/>
            <a:rect l="l" t="t" r="r" b="b"/>
            <a:pathLst>
              <a:path w="73809" h="41520" extrusionOk="0">
                <a:moveTo>
                  <a:pt x="631" y="1"/>
                </a:moveTo>
                <a:cubicBezTo>
                  <a:pt x="293" y="1"/>
                  <a:pt x="0" y="281"/>
                  <a:pt x="0" y="632"/>
                </a:cubicBezTo>
                <a:lnTo>
                  <a:pt x="0" y="40877"/>
                </a:lnTo>
                <a:cubicBezTo>
                  <a:pt x="0" y="41228"/>
                  <a:pt x="293" y="41520"/>
                  <a:pt x="631" y="41520"/>
                </a:cubicBezTo>
                <a:lnTo>
                  <a:pt x="73178" y="41520"/>
                </a:lnTo>
                <a:cubicBezTo>
                  <a:pt x="73528" y="41520"/>
                  <a:pt x="73809" y="41228"/>
                  <a:pt x="73809" y="40877"/>
                </a:cubicBezTo>
                <a:lnTo>
                  <a:pt x="73809" y="632"/>
                </a:lnTo>
                <a:cubicBezTo>
                  <a:pt x="73809" y="281"/>
                  <a:pt x="73528" y="1"/>
                  <a:pt x="73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"/>
          <p:cNvSpPr/>
          <p:nvPr/>
        </p:nvSpPr>
        <p:spPr>
          <a:xfrm>
            <a:off x="680097" y="472972"/>
            <a:ext cx="7778290" cy="4196291"/>
          </a:xfrm>
          <a:custGeom>
            <a:avLst/>
            <a:gdLst/>
            <a:ahLst/>
            <a:cxnLst/>
            <a:rect l="l" t="t" r="r" b="b"/>
            <a:pathLst>
              <a:path w="67021" h="36157" extrusionOk="0">
                <a:moveTo>
                  <a:pt x="1740" y="0"/>
                </a:moveTo>
                <a:cubicBezTo>
                  <a:pt x="782" y="0"/>
                  <a:pt x="0" y="783"/>
                  <a:pt x="0" y="1753"/>
                </a:cubicBezTo>
                <a:lnTo>
                  <a:pt x="0" y="34416"/>
                </a:lnTo>
                <a:cubicBezTo>
                  <a:pt x="0" y="35374"/>
                  <a:pt x="782" y="36157"/>
                  <a:pt x="1740" y="36157"/>
                </a:cubicBezTo>
                <a:lnTo>
                  <a:pt x="65280" y="36157"/>
                </a:lnTo>
                <a:cubicBezTo>
                  <a:pt x="66238" y="36157"/>
                  <a:pt x="67021" y="35374"/>
                  <a:pt x="67021" y="34416"/>
                </a:cubicBezTo>
                <a:lnTo>
                  <a:pt x="67021" y="1753"/>
                </a:lnTo>
                <a:cubicBezTo>
                  <a:pt x="67021" y="783"/>
                  <a:pt x="66238" y="0"/>
                  <a:pt x="6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 rot="188216">
            <a:off x="1704711" y="1053894"/>
            <a:ext cx="5734392" cy="3035753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"/>
          <p:cNvSpPr/>
          <p:nvPr/>
        </p:nvSpPr>
        <p:spPr>
          <a:xfrm>
            <a:off x="853474" y="468325"/>
            <a:ext cx="7437059" cy="4333887"/>
          </a:xfrm>
          <a:custGeom>
            <a:avLst/>
            <a:gdLst/>
            <a:ahLst/>
            <a:cxnLst/>
            <a:rect l="l" t="t" r="r" b="b"/>
            <a:pathLst>
              <a:path w="267785" h="179904" extrusionOk="0">
                <a:moveTo>
                  <a:pt x="1" y="1"/>
                </a:moveTo>
                <a:lnTo>
                  <a:pt x="1" y="179903"/>
                </a:lnTo>
                <a:lnTo>
                  <a:pt x="267784" y="179903"/>
                </a:lnTo>
                <a:lnTo>
                  <a:pt x="26778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3"/>
          <p:cNvSpPr/>
          <p:nvPr/>
        </p:nvSpPr>
        <p:spPr>
          <a:xfrm>
            <a:off x="578275" y="258025"/>
            <a:ext cx="7987458" cy="4651490"/>
          </a:xfrm>
          <a:custGeom>
            <a:avLst/>
            <a:gdLst/>
            <a:ahLst/>
            <a:cxnLst/>
            <a:rect l="l" t="t" r="r" b="b"/>
            <a:pathLst>
              <a:path w="285700" h="193088" extrusionOk="0">
                <a:moveTo>
                  <a:pt x="276042" y="8731"/>
                </a:moveTo>
                <a:lnTo>
                  <a:pt x="276042" y="147738"/>
                </a:lnTo>
                <a:lnTo>
                  <a:pt x="276042" y="184337"/>
                </a:lnTo>
                <a:lnTo>
                  <a:pt x="9657" y="184337"/>
                </a:lnTo>
                <a:lnTo>
                  <a:pt x="9657" y="8731"/>
                </a:lnTo>
                <a:close/>
                <a:moveTo>
                  <a:pt x="9618" y="1"/>
                </a:moveTo>
                <a:cubicBezTo>
                  <a:pt x="4317" y="1"/>
                  <a:pt x="0" y="3509"/>
                  <a:pt x="0" y="7845"/>
                </a:cubicBezTo>
                <a:lnTo>
                  <a:pt x="0" y="185224"/>
                </a:lnTo>
                <a:cubicBezTo>
                  <a:pt x="0" y="189560"/>
                  <a:pt x="4317" y="193087"/>
                  <a:pt x="9618" y="193087"/>
                </a:cubicBezTo>
                <a:lnTo>
                  <a:pt x="276082" y="193087"/>
                </a:lnTo>
                <a:cubicBezTo>
                  <a:pt x="281384" y="193087"/>
                  <a:pt x="285700" y="189560"/>
                  <a:pt x="285700" y="185224"/>
                </a:cubicBezTo>
                <a:lnTo>
                  <a:pt x="285700" y="7845"/>
                </a:lnTo>
                <a:cubicBezTo>
                  <a:pt x="285700" y="3509"/>
                  <a:pt x="281384" y="1"/>
                  <a:pt x="2760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13"/>
          <p:cNvGrpSpPr/>
          <p:nvPr/>
        </p:nvGrpSpPr>
        <p:grpSpPr>
          <a:xfrm rot="-5400000">
            <a:off x="689759" y="3827440"/>
            <a:ext cx="183301" cy="702705"/>
            <a:chOff x="1506468" y="154140"/>
            <a:chExt cx="183301" cy="702705"/>
          </a:xfrm>
        </p:grpSpPr>
        <p:sp>
          <p:nvSpPr>
            <p:cNvPr id="293" name="Google Shape;293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5400000">
            <a:off x="689759" y="3029928"/>
            <a:ext cx="183301" cy="702705"/>
            <a:chOff x="1506468" y="154140"/>
            <a:chExt cx="183301" cy="702705"/>
          </a:xfrm>
        </p:grpSpPr>
        <p:sp>
          <p:nvSpPr>
            <p:cNvPr id="296" name="Google Shape;296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13"/>
          <p:cNvGrpSpPr/>
          <p:nvPr/>
        </p:nvGrpSpPr>
        <p:grpSpPr>
          <a:xfrm rot="-5400000">
            <a:off x="689759" y="2232415"/>
            <a:ext cx="183301" cy="702705"/>
            <a:chOff x="1506468" y="154140"/>
            <a:chExt cx="183301" cy="702705"/>
          </a:xfrm>
        </p:grpSpPr>
        <p:sp>
          <p:nvSpPr>
            <p:cNvPr id="299" name="Google Shape;299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3"/>
          <p:cNvGrpSpPr/>
          <p:nvPr/>
        </p:nvGrpSpPr>
        <p:grpSpPr>
          <a:xfrm rot="-5400000">
            <a:off x="689759" y="1434903"/>
            <a:ext cx="183301" cy="702705"/>
            <a:chOff x="1506468" y="154140"/>
            <a:chExt cx="183301" cy="702705"/>
          </a:xfrm>
        </p:grpSpPr>
        <p:sp>
          <p:nvSpPr>
            <p:cNvPr id="302" name="Google Shape;302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13"/>
          <p:cNvGrpSpPr/>
          <p:nvPr/>
        </p:nvGrpSpPr>
        <p:grpSpPr>
          <a:xfrm rot="-5400000">
            <a:off x="689759" y="637390"/>
            <a:ext cx="183301" cy="702705"/>
            <a:chOff x="1506468" y="154140"/>
            <a:chExt cx="183301" cy="702705"/>
          </a:xfrm>
        </p:grpSpPr>
        <p:sp>
          <p:nvSpPr>
            <p:cNvPr id="305" name="Google Shape;305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13"/>
          <p:cNvSpPr txBox="1">
            <a:spLocks noGrp="1"/>
          </p:cNvSpPr>
          <p:nvPr>
            <p:ph type="title"/>
          </p:nvPr>
        </p:nvSpPr>
        <p:spPr>
          <a:xfrm>
            <a:off x="4257350" y="1589838"/>
            <a:ext cx="2963400" cy="14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2" hasCustomPrompt="1"/>
          </p:nvPr>
        </p:nvSpPr>
        <p:spPr>
          <a:xfrm rot="-441022">
            <a:off x="2309160" y="2198820"/>
            <a:ext cx="1097418" cy="8980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1"/>
          </p:nvPr>
        </p:nvSpPr>
        <p:spPr>
          <a:xfrm>
            <a:off x="4257350" y="3142375"/>
            <a:ext cx="3275400" cy="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4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730" name="Google Shape;730;p24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24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734" name="Google Shape;734;p24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735" name="Google Shape;735;p24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24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24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24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24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24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4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4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24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4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4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4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4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4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4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4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4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4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3" name="Google Shape;753;p24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754" name="Google Shape;754;p24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755" name="Google Shape;755;p24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4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4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4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4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4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24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4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3" name="Google Shape;763;p24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4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4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4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4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4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4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4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4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4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3" name="Google Shape;773;p24"/>
          <p:cNvSpPr txBox="1">
            <a:spLocks noGrp="1"/>
          </p:cNvSpPr>
          <p:nvPr>
            <p:ph type="title"/>
          </p:nvPr>
        </p:nvSpPr>
        <p:spPr>
          <a:xfrm>
            <a:off x="871363" y="2560075"/>
            <a:ext cx="3299400" cy="13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24"/>
          <p:cNvSpPr txBox="1">
            <a:spLocks noGrp="1"/>
          </p:cNvSpPr>
          <p:nvPr>
            <p:ph type="title" idx="2"/>
          </p:nvPr>
        </p:nvSpPr>
        <p:spPr>
          <a:xfrm>
            <a:off x="5802725" y="332492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5" name="Google Shape;775;p24"/>
          <p:cNvSpPr txBox="1">
            <a:spLocks noGrp="1"/>
          </p:cNvSpPr>
          <p:nvPr>
            <p:ph type="subTitle" idx="1"/>
          </p:nvPr>
        </p:nvSpPr>
        <p:spPr>
          <a:xfrm>
            <a:off x="5802725" y="3719100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24"/>
          <p:cNvSpPr txBox="1">
            <a:spLocks noGrp="1"/>
          </p:cNvSpPr>
          <p:nvPr>
            <p:ph type="title" idx="3"/>
          </p:nvPr>
        </p:nvSpPr>
        <p:spPr>
          <a:xfrm>
            <a:off x="5802719" y="87457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7" name="Google Shape;777;p24"/>
          <p:cNvSpPr txBox="1">
            <a:spLocks noGrp="1"/>
          </p:cNvSpPr>
          <p:nvPr>
            <p:ph type="subTitle" idx="4"/>
          </p:nvPr>
        </p:nvSpPr>
        <p:spPr>
          <a:xfrm>
            <a:off x="5802722" y="1268750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24"/>
          <p:cNvSpPr txBox="1">
            <a:spLocks noGrp="1"/>
          </p:cNvSpPr>
          <p:nvPr>
            <p:ph type="title" idx="5"/>
          </p:nvPr>
        </p:nvSpPr>
        <p:spPr>
          <a:xfrm>
            <a:off x="5802721" y="2099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9" name="Google Shape;779;p24"/>
          <p:cNvSpPr txBox="1">
            <a:spLocks noGrp="1"/>
          </p:cNvSpPr>
          <p:nvPr>
            <p:ph type="subTitle" idx="6"/>
          </p:nvPr>
        </p:nvSpPr>
        <p:spPr>
          <a:xfrm>
            <a:off x="5802725" y="2493925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5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26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830" name="Google Shape;830;p26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3" name="Google Shape;833;p26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834" name="Google Shape;834;p26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835" name="Google Shape;835;p26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836;p26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837;p26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26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26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26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26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26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3" name="Google Shape;843;p26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6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6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6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6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6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6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6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6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6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3" name="Google Shape;853;p26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854" name="Google Shape;854;p26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855" name="Google Shape;855;p26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26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26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26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26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26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26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26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3" name="Google Shape;863;p26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3" name="Google Shape;873;p26"/>
          <p:cNvSpPr txBox="1">
            <a:spLocks noGrp="1"/>
          </p:cNvSpPr>
          <p:nvPr>
            <p:ph type="title"/>
          </p:nvPr>
        </p:nvSpPr>
        <p:spPr>
          <a:xfrm>
            <a:off x="720000" y="531050"/>
            <a:ext cx="37086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26"/>
          <p:cNvSpPr txBox="1">
            <a:spLocks noGrp="1"/>
          </p:cNvSpPr>
          <p:nvPr>
            <p:ph type="title" idx="2"/>
          </p:nvPr>
        </p:nvSpPr>
        <p:spPr>
          <a:xfrm>
            <a:off x="1763913" y="1435038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5" name="Google Shape;875;p26"/>
          <p:cNvSpPr txBox="1">
            <a:spLocks noGrp="1"/>
          </p:cNvSpPr>
          <p:nvPr>
            <p:ph type="subTitle" idx="1"/>
          </p:nvPr>
        </p:nvSpPr>
        <p:spPr>
          <a:xfrm>
            <a:off x="1763900" y="1945363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6"/>
          <p:cNvSpPr txBox="1">
            <a:spLocks noGrp="1"/>
          </p:cNvSpPr>
          <p:nvPr>
            <p:ph type="title" idx="3"/>
          </p:nvPr>
        </p:nvSpPr>
        <p:spPr>
          <a:xfrm>
            <a:off x="5732242" y="2495663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7" name="Google Shape;877;p26"/>
          <p:cNvSpPr txBox="1">
            <a:spLocks noGrp="1"/>
          </p:cNvSpPr>
          <p:nvPr>
            <p:ph type="subTitle" idx="4"/>
          </p:nvPr>
        </p:nvSpPr>
        <p:spPr>
          <a:xfrm>
            <a:off x="5732243" y="3005988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26"/>
          <p:cNvSpPr txBox="1">
            <a:spLocks noGrp="1"/>
          </p:cNvSpPr>
          <p:nvPr>
            <p:ph type="title" idx="5"/>
          </p:nvPr>
        </p:nvSpPr>
        <p:spPr>
          <a:xfrm>
            <a:off x="1763913" y="3569100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9" name="Google Shape;879;p26"/>
          <p:cNvSpPr txBox="1">
            <a:spLocks noGrp="1"/>
          </p:cNvSpPr>
          <p:nvPr>
            <p:ph type="subTitle" idx="6"/>
          </p:nvPr>
        </p:nvSpPr>
        <p:spPr>
          <a:xfrm>
            <a:off x="1763900" y="4079425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26"/>
          <p:cNvSpPr txBox="1">
            <a:spLocks noGrp="1"/>
          </p:cNvSpPr>
          <p:nvPr>
            <p:ph type="title" idx="7"/>
          </p:nvPr>
        </p:nvSpPr>
        <p:spPr>
          <a:xfrm>
            <a:off x="5732242" y="3569100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1" name="Google Shape;881;p26"/>
          <p:cNvSpPr txBox="1">
            <a:spLocks noGrp="1"/>
          </p:cNvSpPr>
          <p:nvPr>
            <p:ph type="subTitle" idx="8"/>
          </p:nvPr>
        </p:nvSpPr>
        <p:spPr>
          <a:xfrm>
            <a:off x="5732243" y="4079425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26"/>
          <p:cNvSpPr txBox="1">
            <a:spLocks noGrp="1"/>
          </p:cNvSpPr>
          <p:nvPr>
            <p:ph type="title" idx="9" hasCustomPrompt="1"/>
          </p:nvPr>
        </p:nvSpPr>
        <p:spPr>
          <a:xfrm>
            <a:off x="771150" y="1435038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3" name="Google Shape;883;p26"/>
          <p:cNvSpPr txBox="1">
            <a:spLocks noGrp="1"/>
          </p:cNvSpPr>
          <p:nvPr>
            <p:ph type="title" idx="13" hasCustomPrompt="1"/>
          </p:nvPr>
        </p:nvSpPr>
        <p:spPr>
          <a:xfrm>
            <a:off x="771150" y="3569095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4" name="Google Shape;884;p26"/>
          <p:cNvSpPr txBox="1">
            <a:spLocks noGrp="1"/>
          </p:cNvSpPr>
          <p:nvPr>
            <p:ph type="title" idx="14" hasCustomPrompt="1"/>
          </p:nvPr>
        </p:nvSpPr>
        <p:spPr>
          <a:xfrm>
            <a:off x="4737538" y="2495663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5" name="Google Shape;885;p26"/>
          <p:cNvSpPr txBox="1">
            <a:spLocks noGrp="1"/>
          </p:cNvSpPr>
          <p:nvPr>
            <p:ph type="title" idx="15" hasCustomPrompt="1"/>
          </p:nvPr>
        </p:nvSpPr>
        <p:spPr>
          <a:xfrm>
            <a:off x="4737538" y="3569095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6" name="Google Shape;886;p26"/>
          <p:cNvSpPr txBox="1">
            <a:spLocks noGrp="1"/>
          </p:cNvSpPr>
          <p:nvPr>
            <p:ph type="title" idx="16"/>
          </p:nvPr>
        </p:nvSpPr>
        <p:spPr>
          <a:xfrm>
            <a:off x="1751342" y="2495663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7" name="Google Shape;887;p26"/>
          <p:cNvSpPr txBox="1">
            <a:spLocks noGrp="1"/>
          </p:cNvSpPr>
          <p:nvPr>
            <p:ph type="subTitle" idx="17"/>
          </p:nvPr>
        </p:nvSpPr>
        <p:spPr>
          <a:xfrm>
            <a:off x="1751343" y="3005988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26"/>
          <p:cNvSpPr txBox="1">
            <a:spLocks noGrp="1"/>
          </p:cNvSpPr>
          <p:nvPr>
            <p:ph type="title" idx="18" hasCustomPrompt="1"/>
          </p:nvPr>
        </p:nvSpPr>
        <p:spPr>
          <a:xfrm>
            <a:off x="756638" y="2495663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_1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28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913" name="Google Shape;913;p28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6" name="Google Shape;916;p28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917" name="Google Shape;917;p28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918" name="Google Shape;918;p28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28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28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28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28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28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28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8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6" name="Google Shape;926;p28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6" name="Google Shape;936;p28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937" name="Google Shape;937;p28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938" name="Google Shape;938;p28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28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28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6" name="Google Shape;946;p28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8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8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8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8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8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8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8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8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8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6" name="Google Shape;956;p28"/>
          <p:cNvSpPr txBox="1">
            <a:spLocks noGrp="1"/>
          </p:cNvSpPr>
          <p:nvPr>
            <p:ph type="title"/>
          </p:nvPr>
        </p:nvSpPr>
        <p:spPr>
          <a:xfrm>
            <a:off x="713100" y="531050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p28"/>
          <p:cNvSpPr txBox="1">
            <a:spLocks noGrp="1"/>
          </p:cNvSpPr>
          <p:nvPr>
            <p:ph type="title" idx="2"/>
          </p:nvPr>
        </p:nvSpPr>
        <p:spPr>
          <a:xfrm>
            <a:off x="1138567" y="1570913"/>
            <a:ext cx="2835600" cy="43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8" name="Google Shape;958;p28"/>
          <p:cNvSpPr txBox="1">
            <a:spLocks noGrp="1"/>
          </p:cNvSpPr>
          <p:nvPr>
            <p:ph type="subTitle" idx="1"/>
          </p:nvPr>
        </p:nvSpPr>
        <p:spPr>
          <a:xfrm>
            <a:off x="1138688" y="2001411"/>
            <a:ext cx="28356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28"/>
          <p:cNvSpPr txBox="1">
            <a:spLocks noGrp="1"/>
          </p:cNvSpPr>
          <p:nvPr>
            <p:ph type="title" idx="3"/>
          </p:nvPr>
        </p:nvSpPr>
        <p:spPr>
          <a:xfrm>
            <a:off x="5124215" y="1570913"/>
            <a:ext cx="2835600" cy="43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0" name="Google Shape;960;p28"/>
          <p:cNvSpPr txBox="1">
            <a:spLocks noGrp="1"/>
          </p:cNvSpPr>
          <p:nvPr>
            <p:ph type="subTitle" idx="4"/>
          </p:nvPr>
        </p:nvSpPr>
        <p:spPr>
          <a:xfrm>
            <a:off x="5124213" y="2001411"/>
            <a:ext cx="28356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28"/>
          <p:cNvSpPr txBox="1">
            <a:spLocks noGrp="1"/>
          </p:cNvSpPr>
          <p:nvPr>
            <p:ph type="title" idx="5"/>
          </p:nvPr>
        </p:nvSpPr>
        <p:spPr>
          <a:xfrm>
            <a:off x="1138538" y="3279963"/>
            <a:ext cx="2835600" cy="43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2" name="Google Shape;962;p28"/>
          <p:cNvSpPr txBox="1">
            <a:spLocks noGrp="1"/>
          </p:cNvSpPr>
          <p:nvPr>
            <p:ph type="subTitle" idx="6"/>
          </p:nvPr>
        </p:nvSpPr>
        <p:spPr>
          <a:xfrm>
            <a:off x="1138688" y="3710463"/>
            <a:ext cx="28356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28"/>
          <p:cNvSpPr txBox="1">
            <a:spLocks noGrp="1"/>
          </p:cNvSpPr>
          <p:nvPr>
            <p:ph type="title" idx="7"/>
          </p:nvPr>
        </p:nvSpPr>
        <p:spPr>
          <a:xfrm>
            <a:off x="5123940" y="3279963"/>
            <a:ext cx="2835900" cy="43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4" name="Google Shape;964;p28"/>
          <p:cNvSpPr txBox="1">
            <a:spLocks noGrp="1"/>
          </p:cNvSpPr>
          <p:nvPr>
            <p:ph type="subTitle" idx="8"/>
          </p:nvPr>
        </p:nvSpPr>
        <p:spPr>
          <a:xfrm>
            <a:off x="5123938" y="3710463"/>
            <a:ext cx="28359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1025;p31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1026" name="Google Shape;1026;p31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9" name="Google Shape;1029;p31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030" name="Google Shape;1030;p31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031" name="Google Shape;1031;p31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31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31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1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1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1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1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1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9" name="Google Shape;1039;p31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9" name="Google Shape;1049;p31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050" name="Google Shape;1050;p31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051" name="Google Shape;1051;p31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31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31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31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1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1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1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1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9" name="Google Shape;1059;p31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1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1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1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1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1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1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1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1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1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59" r:id="rId5"/>
    <p:sldLayoutId id="2147483670" r:id="rId6"/>
    <p:sldLayoutId id="2147483672" r:id="rId7"/>
    <p:sldLayoutId id="2147483674" r:id="rId8"/>
    <p:sldLayoutId id="2147483677" r:id="rId9"/>
    <p:sldLayoutId id="2147483678" r:id="rId10"/>
    <p:sldLayoutId id="2147483687" r:id="rId11"/>
    <p:sldLayoutId id="2147483688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38"/>
          <p:cNvSpPr txBox="1">
            <a:spLocks noGrp="1"/>
          </p:cNvSpPr>
          <p:nvPr>
            <p:ph type="ctrTitle"/>
          </p:nvPr>
        </p:nvSpPr>
        <p:spPr>
          <a:xfrm>
            <a:off x="1470979" y="948024"/>
            <a:ext cx="6285600" cy="1308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/>
              <a:t>Chính tả</a:t>
            </a:r>
            <a:endParaRPr sz="9600" dirty="0"/>
          </a:p>
        </p:txBody>
      </p:sp>
      <p:sp>
        <p:nvSpPr>
          <p:cNvPr id="1123" name="Google Shape;1123;p38"/>
          <p:cNvSpPr txBox="1">
            <a:spLocks noGrp="1"/>
          </p:cNvSpPr>
          <p:nvPr>
            <p:ph type="subTitle" idx="1"/>
          </p:nvPr>
        </p:nvSpPr>
        <p:spPr>
          <a:xfrm>
            <a:off x="2083580" y="3565698"/>
            <a:ext cx="5060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SGK - tr</a:t>
            </a:r>
            <a:endParaRPr dirty="0"/>
          </a:p>
        </p:txBody>
      </p:sp>
      <p:sp>
        <p:nvSpPr>
          <p:cNvPr id="4" name="Google Shape;1122;p38"/>
          <p:cNvSpPr txBox="1">
            <a:spLocks/>
          </p:cNvSpPr>
          <p:nvPr/>
        </p:nvSpPr>
        <p:spPr>
          <a:xfrm>
            <a:off x="2720829" y="2256861"/>
            <a:ext cx="3785901" cy="130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7200" b="0" i="0" u="none" strike="noStrike" cap="none">
                <a:solidFill>
                  <a:schemeClr val="accent4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US" sz="6600" dirty="0" err="1" smtClean="0">
                <a:solidFill>
                  <a:schemeClr val="accent1"/>
                </a:solidFill>
              </a:rPr>
              <a:t>Đôi</a:t>
            </a:r>
            <a:r>
              <a:rPr lang="en-US" sz="6600" dirty="0" smtClean="0">
                <a:solidFill>
                  <a:schemeClr val="accent1"/>
                </a:solidFill>
              </a:rPr>
              <a:t> </a:t>
            </a:r>
            <a:r>
              <a:rPr lang="en-US" sz="6600" dirty="0" err="1" smtClean="0">
                <a:solidFill>
                  <a:schemeClr val="accent1"/>
                </a:solidFill>
              </a:rPr>
              <a:t>bạn</a:t>
            </a:r>
            <a:endParaRPr lang="en-US" sz="6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" name="Google Shape;1592;p55"/>
          <p:cNvGrpSpPr/>
          <p:nvPr/>
        </p:nvGrpSpPr>
        <p:grpSpPr>
          <a:xfrm>
            <a:off x="615816" y="2078337"/>
            <a:ext cx="3731310" cy="1724144"/>
            <a:chOff x="892425" y="1625269"/>
            <a:chExt cx="2835890" cy="1498381"/>
          </a:xfrm>
        </p:grpSpPr>
        <p:sp>
          <p:nvSpPr>
            <p:cNvPr id="1593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4" name="Google Shape;1604;p55"/>
          <p:cNvSpPr txBox="1">
            <a:spLocks noGrp="1"/>
          </p:cNvSpPr>
          <p:nvPr>
            <p:ph type="title"/>
          </p:nvPr>
        </p:nvSpPr>
        <p:spPr>
          <a:xfrm>
            <a:off x="615816" y="551087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(châu , trâu)</a:t>
            </a:r>
            <a:endParaRPr sz="4800" dirty="0"/>
          </a:p>
        </p:txBody>
      </p:sp>
      <p:grpSp>
        <p:nvGrpSpPr>
          <p:cNvPr id="1613" name="Google Shape;1613;p55"/>
          <p:cNvGrpSpPr/>
          <p:nvPr/>
        </p:nvGrpSpPr>
        <p:grpSpPr>
          <a:xfrm>
            <a:off x="7133292" y="391998"/>
            <a:ext cx="556165" cy="770102"/>
            <a:chOff x="5790100" y="-562000"/>
            <a:chExt cx="392550" cy="543550"/>
          </a:xfrm>
        </p:grpSpPr>
        <p:sp>
          <p:nvSpPr>
            <p:cNvPr id="1614" name="Google Shape;1614;p55"/>
            <p:cNvSpPr/>
            <p:nvPr/>
          </p:nvSpPr>
          <p:spPr>
            <a:xfrm>
              <a:off x="5790100" y="-559100"/>
              <a:ext cx="392550" cy="540650"/>
            </a:xfrm>
            <a:custGeom>
              <a:avLst/>
              <a:gdLst/>
              <a:ahLst/>
              <a:cxnLst/>
              <a:rect l="l" t="t" r="r" b="b"/>
              <a:pathLst>
                <a:path w="15702" h="21626" extrusionOk="0">
                  <a:moveTo>
                    <a:pt x="12056" y="1"/>
                  </a:moveTo>
                  <a:cubicBezTo>
                    <a:pt x="8400" y="12"/>
                    <a:pt x="4743" y="12"/>
                    <a:pt x="1087" y="12"/>
                  </a:cubicBezTo>
                  <a:cubicBezTo>
                    <a:pt x="970" y="12"/>
                    <a:pt x="841" y="36"/>
                    <a:pt x="724" y="48"/>
                  </a:cubicBezTo>
                  <a:cubicBezTo>
                    <a:pt x="514" y="82"/>
                    <a:pt x="409" y="188"/>
                    <a:pt x="409" y="363"/>
                  </a:cubicBezTo>
                  <a:cubicBezTo>
                    <a:pt x="397" y="1040"/>
                    <a:pt x="374" y="1707"/>
                    <a:pt x="374" y="2384"/>
                  </a:cubicBezTo>
                  <a:cubicBezTo>
                    <a:pt x="339" y="4510"/>
                    <a:pt x="351" y="6624"/>
                    <a:pt x="293" y="8750"/>
                  </a:cubicBezTo>
                  <a:cubicBezTo>
                    <a:pt x="199" y="12349"/>
                    <a:pt x="0" y="15959"/>
                    <a:pt x="246" y="19568"/>
                  </a:cubicBezTo>
                  <a:cubicBezTo>
                    <a:pt x="280" y="20094"/>
                    <a:pt x="280" y="20620"/>
                    <a:pt x="304" y="21157"/>
                  </a:cubicBezTo>
                  <a:cubicBezTo>
                    <a:pt x="304" y="21356"/>
                    <a:pt x="444" y="21508"/>
                    <a:pt x="666" y="21590"/>
                  </a:cubicBezTo>
                  <a:cubicBezTo>
                    <a:pt x="720" y="21612"/>
                    <a:pt x="772" y="21621"/>
                    <a:pt x="821" y="21621"/>
                  </a:cubicBezTo>
                  <a:cubicBezTo>
                    <a:pt x="953" y="21621"/>
                    <a:pt x="1070" y="21555"/>
                    <a:pt x="1180" y="21496"/>
                  </a:cubicBezTo>
                  <a:cubicBezTo>
                    <a:pt x="1321" y="21414"/>
                    <a:pt x="1461" y="21333"/>
                    <a:pt x="1589" y="21239"/>
                  </a:cubicBezTo>
                  <a:cubicBezTo>
                    <a:pt x="2944" y="20328"/>
                    <a:pt x="4171" y="19323"/>
                    <a:pt x="5491" y="18389"/>
                  </a:cubicBezTo>
                  <a:cubicBezTo>
                    <a:pt x="6309" y="17816"/>
                    <a:pt x="7080" y="17221"/>
                    <a:pt x="7874" y="16624"/>
                  </a:cubicBezTo>
                  <a:cubicBezTo>
                    <a:pt x="7967" y="16683"/>
                    <a:pt x="8050" y="16741"/>
                    <a:pt x="8120" y="16788"/>
                  </a:cubicBezTo>
                  <a:cubicBezTo>
                    <a:pt x="9662" y="17922"/>
                    <a:pt x="11192" y="19066"/>
                    <a:pt x="12723" y="20199"/>
                  </a:cubicBezTo>
                  <a:cubicBezTo>
                    <a:pt x="13318" y="20643"/>
                    <a:pt x="13902" y="21099"/>
                    <a:pt x="14568" y="21473"/>
                  </a:cubicBezTo>
                  <a:cubicBezTo>
                    <a:pt x="14687" y="21549"/>
                    <a:pt x="14819" y="21626"/>
                    <a:pt x="14963" y="21626"/>
                  </a:cubicBezTo>
                  <a:cubicBezTo>
                    <a:pt x="15016" y="21626"/>
                    <a:pt x="15072" y="21615"/>
                    <a:pt x="15129" y="21590"/>
                  </a:cubicBezTo>
                  <a:cubicBezTo>
                    <a:pt x="15351" y="21484"/>
                    <a:pt x="15467" y="21333"/>
                    <a:pt x="15467" y="21134"/>
                  </a:cubicBezTo>
                  <a:cubicBezTo>
                    <a:pt x="15526" y="19358"/>
                    <a:pt x="15620" y="17582"/>
                    <a:pt x="15654" y="15807"/>
                  </a:cubicBezTo>
                  <a:cubicBezTo>
                    <a:pt x="15701" y="13249"/>
                    <a:pt x="15491" y="10702"/>
                    <a:pt x="15467" y="8143"/>
                  </a:cubicBezTo>
                  <a:cubicBezTo>
                    <a:pt x="15444" y="5596"/>
                    <a:pt x="15421" y="3050"/>
                    <a:pt x="15351" y="503"/>
                  </a:cubicBezTo>
                  <a:cubicBezTo>
                    <a:pt x="15339" y="106"/>
                    <a:pt x="15234" y="24"/>
                    <a:pt x="14720" y="12"/>
                  </a:cubicBezTo>
                  <a:cubicBezTo>
                    <a:pt x="13832" y="12"/>
                    <a:pt x="12944" y="1"/>
                    <a:pt x="12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5"/>
            <p:cNvSpPr/>
            <p:nvPr/>
          </p:nvSpPr>
          <p:spPr>
            <a:xfrm>
              <a:off x="5920650" y="-112550"/>
              <a:ext cx="1775" cy="21950"/>
            </a:xfrm>
            <a:custGeom>
              <a:avLst/>
              <a:gdLst/>
              <a:ahLst/>
              <a:cxnLst/>
              <a:rect l="l" t="t" r="r" b="b"/>
              <a:pathLst>
                <a:path w="71" h="878" extrusionOk="0">
                  <a:moveTo>
                    <a:pt x="1" y="1"/>
                  </a:moveTo>
                  <a:lnTo>
                    <a:pt x="1" y="877"/>
                  </a:lnTo>
                  <a:cubicBezTo>
                    <a:pt x="24" y="865"/>
                    <a:pt x="47" y="842"/>
                    <a:pt x="71" y="818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5"/>
            <p:cNvSpPr/>
            <p:nvPr/>
          </p:nvSpPr>
          <p:spPr>
            <a:xfrm>
              <a:off x="6054100" y="-112550"/>
              <a:ext cx="1775" cy="23125"/>
            </a:xfrm>
            <a:custGeom>
              <a:avLst/>
              <a:gdLst/>
              <a:ahLst/>
              <a:cxnLst/>
              <a:rect l="l" t="t" r="r" b="b"/>
              <a:pathLst>
                <a:path w="71" h="925" extrusionOk="0">
                  <a:moveTo>
                    <a:pt x="1" y="1"/>
                  </a:moveTo>
                  <a:lnTo>
                    <a:pt x="1" y="901"/>
                  </a:lnTo>
                  <a:cubicBezTo>
                    <a:pt x="24" y="912"/>
                    <a:pt x="48" y="912"/>
                    <a:pt x="71" y="924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5"/>
            <p:cNvSpPr/>
            <p:nvPr/>
          </p:nvSpPr>
          <p:spPr>
            <a:xfrm>
              <a:off x="5853750" y="-112550"/>
              <a:ext cx="1775" cy="68675"/>
            </a:xfrm>
            <a:custGeom>
              <a:avLst/>
              <a:gdLst/>
              <a:ahLst/>
              <a:cxnLst/>
              <a:rect l="l" t="t" r="r" b="b"/>
              <a:pathLst>
                <a:path w="71" h="2747" extrusionOk="0">
                  <a:moveTo>
                    <a:pt x="1" y="1"/>
                  </a:moveTo>
                  <a:lnTo>
                    <a:pt x="1" y="2746"/>
                  </a:lnTo>
                  <a:cubicBezTo>
                    <a:pt x="24" y="2734"/>
                    <a:pt x="48" y="2711"/>
                    <a:pt x="71" y="2700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5"/>
            <p:cNvSpPr/>
            <p:nvPr/>
          </p:nvSpPr>
          <p:spPr>
            <a:xfrm>
              <a:off x="6121000" y="-112550"/>
              <a:ext cx="1775" cy="71300"/>
            </a:xfrm>
            <a:custGeom>
              <a:avLst/>
              <a:gdLst/>
              <a:ahLst/>
              <a:cxnLst/>
              <a:rect l="l" t="t" r="r" b="b"/>
              <a:pathLst>
                <a:path w="71" h="2852" extrusionOk="0">
                  <a:moveTo>
                    <a:pt x="1" y="1"/>
                  </a:moveTo>
                  <a:lnTo>
                    <a:pt x="1" y="2781"/>
                  </a:lnTo>
                  <a:lnTo>
                    <a:pt x="71" y="2851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5"/>
            <p:cNvSpPr/>
            <p:nvPr/>
          </p:nvSpPr>
          <p:spPr>
            <a:xfrm>
              <a:off x="6154000" y="-145250"/>
              <a:ext cx="26600" cy="1775"/>
            </a:xfrm>
            <a:custGeom>
              <a:avLst/>
              <a:gdLst/>
              <a:ahLst/>
              <a:cxnLst/>
              <a:rect l="l" t="t" r="r" b="b"/>
              <a:pathLst>
                <a:path w="1064" h="71" extrusionOk="0">
                  <a:moveTo>
                    <a:pt x="0" y="0"/>
                  </a:moveTo>
                  <a:lnTo>
                    <a:pt x="0" y="70"/>
                  </a:lnTo>
                  <a:lnTo>
                    <a:pt x="1064" y="70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5"/>
            <p:cNvSpPr/>
            <p:nvPr/>
          </p:nvSpPr>
          <p:spPr>
            <a:xfrm>
              <a:off x="6154000" y="-279025"/>
              <a:ext cx="18700" cy="1775"/>
            </a:xfrm>
            <a:custGeom>
              <a:avLst/>
              <a:gdLst/>
              <a:ahLst/>
              <a:cxnLst/>
              <a:rect l="l" t="t" r="r" b="b"/>
              <a:pathLst>
                <a:path w="748" h="71" extrusionOk="0">
                  <a:moveTo>
                    <a:pt x="0" y="1"/>
                  </a:moveTo>
                  <a:lnTo>
                    <a:pt x="0" y="71"/>
                  </a:lnTo>
                  <a:lnTo>
                    <a:pt x="748" y="71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5"/>
            <p:cNvSpPr/>
            <p:nvPr/>
          </p:nvSpPr>
          <p:spPr>
            <a:xfrm>
              <a:off x="6154000" y="-412475"/>
              <a:ext cx="16950" cy="1775"/>
            </a:xfrm>
            <a:custGeom>
              <a:avLst/>
              <a:gdLst/>
              <a:ahLst/>
              <a:cxnLst/>
              <a:rect l="l" t="t" r="r" b="b"/>
              <a:pathLst>
                <a:path w="678" h="71" extrusionOk="0">
                  <a:moveTo>
                    <a:pt x="0" y="0"/>
                  </a:moveTo>
                  <a:lnTo>
                    <a:pt x="0" y="71"/>
                  </a:lnTo>
                  <a:lnTo>
                    <a:pt x="667" y="71"/>
                  </a:lnTo>
                  <a:cubicBezTo>
                    <a:pt x="667" y="47"/>
                    <a:pt x="667" y="24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5"/>
            <p:cNvSpPr/>
            <p:nvPr/>
          </p:nvSpPr>
          <p:spPr>
            <a:xfrm>
              <a:off x="6154000" y="-212125"/>
              <a:ext cx="22525" cy="1775"/>
            </a:xfrm>
            <a:custGeom>
              <a:avLst/>
              <a:gdLst/>
              <a:ahLst/>
              <a:cxnLst/>
              <a:rect l="l" t="t" r="r" b="b"/>
              <a:pathLst>
                <a:path w="901" h="71" extrusionOk="0">
                  <a:moveTo>
                    <a:pt x="0" y="0"/>
                  </a:moveTo>
                  <a:lnTo>
                    <a:pt x="0" y="71"/>
                  </a:lnTo>
                  <a:lnTo>
                    <a:pt x="900" y="71"/>
                  </a:lnTo>
                  <a:cubicBezTo>
                    <a:pt x="888" y="47"/>
                    <a:pt x="888" y="24"/>
                    <a:pt x="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5"/>
            <p:cNvSpPr/>
            <p:nvPr/>
          </p:nvSpPr>
          <p:spPr>
            <a:xfrm>
              <a:off x="6154000" y="-345600"/>
              <a:ext cx="16675" cy="1500"/>
            </a:xfrm>
            <a:custGeom>
              <a:avLst/>
              <a:gdLst/>
              <a:ahLst/>
              <a:cxnLst/>
              <a:rect l="l" t="t" r="r" b="b"/>
              <a:pathLst>
                <a:path w="667" h="60" extrusionOk="0">
                  <a:moveTo>
                    <a:pt x="0" y="0"/>
                  </a:moveTo>
                  <a:lnTo>
                    <a:pt x="0" y="59"/>
                  </a:lnTo>
                  <a:lnTo>
                    <a:pt x="667" y="59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5"/>
            <p:cNvSpPr/>
            <p:nvPr/>
          </p:nvSpPr>
          <p:spPr>
            <a:xfrm>
              <a:off x="6154000" y="-479375"/>
              <a:ext cx="19875" cy="1775"/>
            </a:xfrm>
            <a:custGeom>
              <a:avLst/>
              <a:gdLst/>
              <a:ahLst/>
              <a:cxnLst/>
              <a:rect l="l" t="t" r="r" b="b"/>
              <a:pathLst>
                <a:path w="795" h="71" extrusionOk="0">
                  <a:moveTo>
                    <a:pt x="0" y="1"/>
                  </a:moveTo>
                  <a:lnTo>
                    <a:pt x="0" y="71"/>
                  </a:lnTo>
                  <a:lnTo>
                    <a:pt x="795" y="7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5"/>
            <p:cNvSpPr/>
            <p:nvPr/>
          </p:nvSpPr>
          <p:spPr>
            <a:xfrm>
              <a:off x="5920650" y="-513250"/>
              <a:ext cx="1775" cy="403650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5"/>
            <p:cNvSpPr/>
            <p:nvPr/>
          </p:nvSpPr>
          <p:spPr>
            <a:xfrm>
              <a:off x="6054100" y="-513250"/>
              <a:ext cx="1775" cy="403650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5"/>
            <p:cNvSpPr/>
            <p:nvPr/>
          </p:nvSpPr>
          <p:spPr>
            <a:xfrm>
              <a:off x="5797400" y="-145250"/>
              <a:ext cx="359250" cy="1775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0"/>
                  </a:moveTo>
                  <a:lnTo>
                    <a:pt x="1" y="70"/>
                  </a:lnTo>
                  <a:lnTo>
                    <a:pt x="14370" y="70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5"/>
            <p:cNvSpPr/>
            <p:nvPr/>
          </p:nvSpPr>
          <p:spPr>
            <a:xfrm>
              <a:off x="5797400" y="-279025"/>
              <a:ext cx="359250" cy="1775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1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5"/>
            <p:cNvSpPr/>
            <p:nvPr/>
          </p:nvSpPr>
          <p:spPr>
            <a:xfrm>
              <a:off x="5797400" y="-412475"/>
              <a:ext cx="359250" cy="1775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0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5"/>
            <p:cNvSpPr/>
            <p:nvPr/>
          </p:nvSpPr>
          <p:spPr>
            <a:xfrm>
              <a:off x="5797400" y="-212125"/>
              <a:ext cx="359250" cy="1775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0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5"/>
            <p:cNvSpPr/>
            <p:nvPr/>
          </p:nvSpPr>
          <p:spPr>
            <a:xfrm>
              <a:off x="5797400" y="-345600"/>
              <a:ext cx="359250" cy="1500"/>
            </a:xfrm>
            <a:custGeom>
              <a:avLst/>
              <a:gdLst/>
              <a:ahLst/>
              <a:cxnLst/>
              <a:rect l="l" t="t" r="r" b="b"/>
              <a:pathLst>
                <a:path w="14370" h="60" extrusionOk="0">
                  <a:moveTo>
                    <a:pt x="1" y="0"/>
                  </a:moveTo>
                  <a:lnTo>
                    <a:pt x="1" y="59"/>
                  </a:lnTo>
                  <a:lnTo>
                    <a:pt x="14370" y="59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5"/>
            <p:cNvSpPr/>
            <p:nvPr/>
          </p:nvSpPr>
          <p:spPr>
            <a:xfrm>
              <a:off x="5797400" y="-479375"/>
              <a:ext cx="359250" cy="1775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1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5"/>
            <p:cNvSpPr/>
            <p:nvPr/>
          </p:nvSpPr>
          <p:spPr>
            <a:xfrm>
              <a:off x="5853750" y="-513250"/>
              <a:ext cx="1775" cy="403650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5"/>
            <p:cNvSpPr/>
            <p:nvPr/>
          </p:nvSpPr>
          <p:spPr>
            <a:xfrm>
              <a:off x="5987525" y="-513250"/>
              <a:ext cx="1500" cy="383500"/>
            </a:xfrm>
            <a:custGeom>
              <a:avLst/>
              <a:gdLst/>
              <a:ahLst/>
              <a:cxnLst/>
              <a:rect l="l" t="t" r="r" b="b"/>
              <a:pathLst>
                <a:path w="60" h="15340" extrusionOk="0">
                  <a:moveTo>
                    <a:pt x="0" y="1"/>
                  </a:moveTo>
                  <a:lnTo>
                    <a:pt x="0" y="15340"/>
                  </a:lnTo>
                  <a:lnTo>
                    <a:pt x="59" y="1534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5"/>
            <p:cNvSpPr/>
            <p:nvPr/>
          </p:nvSpPr>
          <p:spPr>
            <a:xfrm>
              <a:off x="6121000" y="-513250"/>
              <a:ext cx="1775" cy="403650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5"/>
            <p:cNvSpPr/>
            <p:nvPr/>
          </p:nvSpPr>
          <p:spPr>
            <a:xfrm>
              <a:off x="5920650" y="-562000"/>
              <a:ext cx="1775" cy="51425"/>
            </a:xfrm>
            <a:custGeom>
              <a:avLst/>
              <a:gdLst/>
              <a:ahLst/>
              <a:cxnLst/>
              <a:rect l="l" t="t" r="r" b="b"/>
              <a:pathLst>
                <a:path w="71" h="2057" extrusionOk="0">
                  <a:moveTo>
                    <a:pt x="1" y="0"/>
                  </a:moveTo>
                  <a:lnTo>
                    <a:pt x="1" y="2056"/>
                  </a:lnTo>
                  <a:lnTo>
                    <a:pt x="71" y="205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5"/>
            <p:cNvSpPr/>
            <p:nvPr/>
          </p:nvSpPr>
          <p:spPr>
            <a:xfrm>
              <a:off x="6054100" y="-556475"/>
              <a:ext cx="1775" cy="45900"/>
            </a:xfrm>
            <a:custGeom>
              <a:avLst/>
              <a:gdLst/>
              <a:ahLst/>
              <a:cxnLst/>
              <a:rect l="l" t="t" r="r" b="b"/>
              <a:pathLst>
                <a:path w="71" h="1836" extrusionOk="0">
                  <a:moveTo>
                    <a:pt x="1" y="1"/>
                  </a:moveTo>
                  <a:lnTo>
                    <a:pt x="1" y="1835"/>
                  </a:lnTo>
                  <a:lnTo>
                    <a:pt x="71" y="1835"/>
                  </a:lnTo>
                  <a:lnTo>
                    <a:pt x="71" y="13"/>
                  </a:lnTo>
                  <a:cubicBezTo>
                    <a:pt x="48" y="13"/>
                    <a:pt x="24" y="1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5"/>
            <p:cNvSpPr/>
            <p:nvPr/>
          </p:nvSpPr>
          <p:spPr>
            <a:xfrm>
              <a:off x="5853750" y="-557650"/>
              <a:ext cx="1775" cy="47075"/>
            </a:xfrm>
            <a:custGeom>
              <a:avLst/>
              <a:gdLst/>
              <a:ahLst/>
              <a:cxnLst/>
              <a:rect l="l" t="t" r="r" b="b"/>
              <a:pathLst>
                <a:path w="71" h="1883" extrusionOk="0">
                  <a:moveTo>
                    <a:pt x="1" y="1"/>
                  </a:moveTo>
                  <a:lnTo>
                    <a:pt x="1" y="1882"/>
                  </a:lnTo>
                  <a:lnTo>
                    <a:pt x="71" y="1882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5"/>
            <p:cNvSpPr/>
            <p:nvPr/>
          </p:nvSpPr>
          <p:spPr>
            <a:xfrm>
              <a:off x="5987525" y="-559100"/>
              <a:ext cx="1500" cy="48525"/>
            </a:xfrm>
            <a:custGeom>
              <a:avLst/>
              <a:gdLst/>
              <a:ahLst/>
              <a:cxnLst/>
              <a:rect l="l" t="t" r="r" b="b"/>
              <a:pathLst>
                <a:path w="60" h="1941" extrusionOk="0">
                  <a:moveTo>
                    <a:pt x="0" y="1"/>
                  </a:moveTo>
                  <a:lnTo>
                    <a:pt x="0" y="1940"/>
                  </a:lnTo>
                  <a:lnTo>
                    <a:pt x="59" y="194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5"/>
            <p:cNvSpPr/>
            <p:nvPr/>
          </p:nvSpPr>
          <p:spPr>
            <a:xfrm>
              <a:off x="6121000" y="-554425"/>
              <a:ext cx="1775" cy="43850"/>
            </a:xfrm>
            <a:custGeom>
              <a:avLst/>
              <a:gdLst/>
              <a:ahLst/>
              <a:cxnLst/>
              <a:rect l="l" t="t" r="r" b="b"/>
              <a:pathLst>
                <a:path w="71" h="1754" extrusionOk="0">
                  <a:moveTo>
                    <a:pt x="1" y="1"/>
                  </a:moveTo>
                  <a:lnTo>
                    <a:pt x="1" y="1753"/>
                  </a:lnTo>
                  <a:lnTo>
                    <a:pt x="71" y="17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 idx="5"/>
          </p:nvPr>
        </p:nvSpPr>
        <p:spPr>
          <a:xfrm>
            <a:off x="3200953" y="2817347"/>
            <a:ext cx="916693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trâu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64" name="Google Shape;1592;p55"/>
          <p:cNvGrpSpPr/>
          <p:nvPr/>
        </p:nvGrpSpPr>
        <p:grpSpPr>
          <a:xfrm>
            <a:off x="4766056" y="2078337"/>
            <a:ext cx="3731310" cy="1724144"/>
            <a:chOff x="892425" y="1625269"/>
            <a:chExt cx="2835890" cy="1498381"/>
          </a:xfrm>
        </p:grpSpPr>
        <p:sp>
          <p:nvSpPr>
            <p:cNvPr id="65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Title 5"/>
          <p:cNvSpPr>
            <a:spLocks noGrp="1"/>
          </p:cNvSpPr>
          <p:nvPr>
            <p:ph type="title" idx="5"/>
          </p:nvPr>
        </p:nvSpPr>
        <p:spPr>
          <a:xfrm>
            <a:off x="4796044" y="2598055"/>
            <a:ext cx="3715010" cy="1047692"/>
          </a:xfrm>
        </p:spPr>
        <p:txBody>
          <a:bodyPr/>
          <a:lstStyle/>
          <a:p>
            <a:r>
              <a:rPr lang="en-US" sz="3200" dirty="0" err="1">
                <a:solidFill>
                  <a:schemeClr val="tx1"/>
                </a:solidFill>
              </a:rPr>
              <a:t>b</a:t>
            </a:r>
            <a:r>
              <a:rPr lang="en-US" sz="3200" dirty="0" err="1" smtClean="0">
                <a:solidFill>
                  <a:schemeClr val="tx1"/>
                </a:solidFill>
              </a:rPr>
              <a:t>ắt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………. </a:t>
            </a:r>
            <a:r>
              <a:rPr lang="en-US" sz="3200" dirty="0" err="1">
                <a:solidFill>
                  <a:schemeClr val="tx1"/>
                </a:solidFill>
              </a:rPr>
              <a:t>c</a:t>
            </a:r>
            <a:r>
              <a:rPr lang="en-US" sz="3200" dirty="0" err="1" smtClean="0">
                <a:solidFill>
                  <a:schemeClr val="tx1"/>
                </a:solidFill>
              </a:rPr>
              <a:t>hấu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1" name="Title 5"/>
          <p:cNvSpPr>
            <a:spLocks noGrp="1"/>
          </p:cNvSpPr>
          <p:nvPr>
            <p:ph type="title" idx="5"/>
          </p:nvPr>
        </p:nvSpPr>
        <p:spPr>
          <a:xfrm>
            <a:off x="606232" y="2817347"/>
            <a:ext cx="3715010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chemeClr val="tx1"/>
                </a:solidFill>
              </a:rPr>
              <a:t>Bạn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em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chăn</a:t>
            </a:r>
            <a:r>
              <a:rPr lang="en-US" sz="3200" dirty="0" smtClean="0">
                <a:solidFill>
                  <a:schemeClr val="tx1"/>
                </a:solidFill>
              </a:rPr>
              <a:t> ……… ,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2" name="Title 5"/>
          <p:cNvSpPr>
            <a:spLocks noGrp="1"/>
          </p:cNvSpPr>
          <p:nvPr>
            <p:ph type="title" idx="5"/>
          </p:nvPr>
        </p:nvSpPr>
        <p:spPr>
          <a:xfrm>
            <a:off x="5693501" y="3135092"/>
            <a:ext cx="1032528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châu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1592;p55"/>
          <p:cNvGrpSpPr/>
          <p:nvPr/>
        </p:nvGrpSpPr>
        <p:grpSpPr>
          <a:xfrm>
            <a:off x="4652154" y="1675520"/>
            <a:ext cx="3858900" cy="2919144"/>
            <a:chOff x="892425" y="1625269"/>
            <a:chExt cx="2835890" cy="1498381"/>
          </a:xfrm>
        </p:grpSpPr>
        <p:sp>
          <p:nvSpPr>
            <p:cNvPr id="46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55"/>
          <p:cNvGrpSpPr/>
          <p:nvPr/>
        </p:nvGrpSpPr>
        <p:grpSpPr>
          <a:xfrm>
            <a:off x="602277" y="1675520"/>
            <a:ext cx="3858900" cy="2919144"/>
            <a:chOff x="892425" y="1625269"/>
            <a:chExt cx="2835890" cy="1498381"/>
          </a:xfrm>
        </p:grpSpPr>
        <p:sp>
          <p:nvSpPr>
            <p:cNvPr id="1593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4" name="Google Shape;1604;p55"/>
          <p:cNvSpPr txBox="1">
            <a:spLocks noGrp="1"/>
          </p:cNvSpPr>
          <p:nvPr>
            <p:ph type="title"/>
          </p:nvPr>
        </p:nvSpPr>
        <p:spPr>
          <a:xfrm>
            <a:off x="615816" y="551087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(chật , trật)</a:t>
            </a:r>
            <a:endParaRPr sz="4800" dirty="0"/>
          </a:p>
        </p:txBody>
      </p:sp>
      <p:sp>
        <p:nvSpPr>
          <p:cNvPr id="6" name="Title 5"/>
          <p:cNvSpPr>
            <a:spLocks noGrp="1"/>
          </p:cNvSpPr>
          <p:nvPr>
            <p:ph type="title" idx="5"/>
          </p:nvPr>
        </p:nvSpPr>
        <p:spPr>
          <a:xfrm>
            <a:off x="2671809" y="2173377"/>
            <a:ext cx="916693" cy="4305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</a:rPr>
              <a:t>hật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8" name="Title 5"/>
          <p:cNvSpPr>
            <a:spLocks noGrp="1"/>
          </p:cNvSpPr>
          <p:nvPr>
            <p:ph type="title" idx="5"/>
          </p:nvPr>
        </p:nvSpPr>
        <p:spPr>
          <a:xfrm>
            <a:off x="4736404" y="2082773"/>
            <a:ext cx="3680548" cy="1562974"/>
          </a:xfrm>
        </p:spPr>
        <p:txBody>
          <a:bodyPr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Bọn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trẻ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ngồi</a:t>
            </a:r>
            <a:r>
              <a:rPr lang="en-US" sz="3200" dirty="0" smtClean="0">
                <a:solidFill>
                  <a:schemeClr val="tx1"/>
                </a:solidFill>
              </a:rPr>
              <a:t> ……… </a:t>
            </a:r>
            <a:r>
              <a:rPr lang="en-US" sz="3200" dirty="0" err="1" smtClean="0">
                <a:solidFill>
                  <a:schemeClr val="tx1"/>
                </a:solidFill>
              </a:rPr>
              <a:t>hẫu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chờ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ăn</a:t>
            </a:r>
            <a:r>
              <a:rPr lang="en-US" sz="3200" dirty="0" smtClean="0">
                <a:solidFill>
                  <a:schemeClr val="tx1"/>
                </a:solidFill>
              </a:rPr>
              <a:t> ……… </a:t>
            </a:r>
            <a:r>
              <a:rPr lang="en-US" sz="3200" dirty="0" err="1" smtClean="0">
                <a:solidFill>
                  <a:schemeClr val="tx1"/>
                </a:solidFill>
              </a:rPr>
              <a:t>rồi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kể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chuyện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cổ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tích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1" name="Title 5"/>
          <p:cNvSpPr>
            <a:spLocks noGrp="1"/>
          </p:cNvSpPr>
          <p:nvPr>
            <p:ph type="title" idx="5"/>
          </p:nvPr>
        </p:nvSpPr>
        <p:spPr>
          <a:xfrm>
            <a:off x="669295" y="2043844"/>
            <a:ext cx="3715010" cy="2182495"/>
          </a:xfrm>
        </p:spPr>
        <p:txBody>
          <a:bodyPr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Phòng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họp</a:t>
            </a:r>
            <a:r>
              <a:rPr lang="en-US" sz="3200" dirty="0" smtClean="0">
                <a:solidFill>
                  <a:schemeClr val="tx1"/>
                </a:solidFill>
              </a:rPr>
              <a:t> ……… </a:t>
            </a:r>
            <a:r>
              <a:rPr lang="en-US" sz="3200" dirty="0" err="1" smtClean="0">
                <a:solidFill>
                  <a:schemeClr val="tx1"/>
                </a:solidFill>
              </a:rPr>
              <a:t>chội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nóng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bức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nhưng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mọi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vẫn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rất</a:t>
            </a:r>
            <a:r>
              <a:rPr lang="en-US" sz="3200" dirty="0" smtClean="0">
                <a:solidFill>
                  <a:schemeClr val="tx1"/>
                </a:solidFill>
              </a:rPr>
              <a:t> ………. </a:t>
            </a:r>
            <a:r>
              <a:rPr lang="en-US" sz="3200" dirty="0" err="1">
                <a:solidFill>
                  <a:schemeClr val="tx1"/>
                </a:solidFill>
              </a:rPr>
              <a:t>t</a:t>
            </a:r>
            <a:r>
              <a:rPr lang="en-US" sz="3200" dirty="0" err="1" smtClean="0">
                <a:solidFill>
                  <a:schemeClr val="tx1"/>
                </a:solidFill>
              </a:rPr>
              <a:t>ự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2" name="Title 5"/>
          <p:cNvSpPr>
            <a:spLocks noGrp="1"/>
          </p:cNvSpPr>
          <p:nvPr>
            <p:ph type="title" idx="5"/>
          </p:nvPr>
        </p:nvSpPr>
        <p:spPr>
          <a:xfrm>
            <a:off x="7384424" y="2154159"/>
            <a:ext cx="1032528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chầu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3" name="Google Shape;1604;p55"/>
          <p:cNvSpPr txBox="1">
            <a:spLocks noGrp="1"/>
          </p:cNvSpPr>
          <p:nvPr>
            <p:ph type="title"/>
          </p:nvPr>
        </p:nvSpPr>
        <p:spPr>
          <a:xfrm>
            <a:off x="4697497" y="536993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(chầu , trầu)</a:t>
            </a:r>
            <a:endParaRPr sz="4800" dirty="0"/>
          </a:p>
        </p:txBody>
      </p:sp>
      <p:sp>
        <p:nvSpPr>
          <p:cNvPr id="44" name="Title 5"/>
          <p:cNvSpPr>
            <a:spLocks noGrp="1"/>
          </p:cNvSpPr>
          <p:nvPr>
            <p:ph type="title" idx="5"/>
          </p:nvPr>
        </p:nvSpPr>
        <p:spPr>
          <a:xfrm>
            <a:off x="762503" y="3645747"/>
            <a:ext cx="916693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trật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Title 5"/>
          <p:cNvSpPr>
            <a:spLocks noGrp="1"/>
          </p:cNvSpPr>
          <p:nvPr>
            <p:ph type="title" idx="5"/>
          </p:nvPr>
        </p:nvSpPr>
        <p:spPr>
          <a:xfrm>
            <a:off x="7391374" y="2637922"/>
            <a:ext cx="1032528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trầu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4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2" grpId="0"/>
      <p:bldP spid="44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1592;p55"/>
          <p:cNvGrpSpPr/>
          <p:nvPr/>
        </p:nvGrpSpPr>
        <p:grpSpPr>
          <a:xfrm>
            <a:off x="4652154" y="1675520"/>
            <a:ext cx="3858900" cy="2919144"/>
            <a:chOff x="892425" y="1625269"/>
            <a:chExt cx="2835890" cy="1498381"/>
          </a:xfrm>
        </p:grpSpPr>
        <p:sp>
          <p:nvSpPr>
            <p:cNvPr id="46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55"/>
          <p:cNvGrpSpPr/>
          <p:nvPr/>
        </p:nvGrpSpPr>
        <p:grpSpPr>
          <a:xfrm>
            <a:off x="602277" y="1675520"/>
            <a:ext cx="3858900" cy="2919144"/>
            <a:chOff x="892425" y="1625269"/>
            <a:chExt cx="2835890" cy="1498381"/>
          </a:xfrm>
        </p:grpSpPr>
        <p:sp>
          <p:nvSpPr>
            <p:cNvPr id="1593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4" name="Google Shape;1604;p55"/>
          <p:cNvSpPr txBox="1">
            <a:spLocks noGrp="1"/>
          </p:cNvSpPr>
          <p:nvPr>
            <p:ph type="title"/>
          </p:nvPr>
        </p:nvSpPr>
        <p:spPr>
          <a:xfrm>
            <a:off x="615816" y="551087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(bão , bảo)</a:t>
            </a:r>
            <a:endParaRPr sz="4800" dirty="0"/>
          </a:p>
        </p:txBody>
      </p:sp>
      <p:sp>
        <p:nvSpPr>
          <p:cNvPr id="68" name="Title 5"/>
          <p:cNvSpPr>
            <a:spLocks noGrp="1"/>
          </p:cNvSpPr>
          <p:nvPr>
            <p:ph type="title" idx="5"/>
          </p:nvPr>
        </p:nvSpPr>
        <p:spPr>
          <a:xfrm>
            <a:off x="4736404" y="2326440"/>
            <a:ext cx="3680548" cy="1562974"/>
          </a:xfrm>
        </p:spPr>
        <p:txBody>
          <a:bodyPr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Em</a:t>
            </a:r>
            <a:r>
              <a:rPr lang="en-US" sz="3200" dirty="0" smtClean="0">
                <a:solidFill>
                  <a:schemeClr val="tx1"/>
                </a:solidFill>
              </a:rPr>
              <a:t> …… </a:t>
            </a:r>
            <a:r>
              <a:rPr lang="en-US" sz="3200" dirty="0" err="1" smtClean="0">
                <a:solidFill>
                  <a:schemeClr val="tx1"/>
                </a:solidFill>
              </a:rPr>
              <a:t>mấy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bạn</a:t>
            </a:r>
            <a:r>
              <a:rPr lang="en-US" sz="3200" dirty="0" smtClean="0">
                <a:solidFill>
                  <a:schemeClr val="tx1"/>
                </a:solidFill>
              </a:rPr>
              <a:t> ….. </a:t>
            </a:r>
            <a:r>
              <a:rPr lang="en-US" sz="3200" dirty="0" err="1" smtClean="0">
                <a:solidFill>
                  <a:schemeClr val="tx1"/>
                </a:solidFill>
              </a:rPr>
              <a:t>mặt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tươi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vui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đang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trò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chuyện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1" name="Title 5"/>
          <p:cNvSpPr>
            <a:spLocks noGrp="1"/>
          </p:cNvSpPr>
          <p:nvPr>
            <p:ph type="title" idx="5"/>
          </p:nvPr>
        </p:nvSpPr>
        <p:spPr>
          <a:xfrm>
            <a:off x="669295" y="2338633"/>
            <a:ext cx="3715010" cy="1601903"/>
          </a:xfrm>
        </p:spPr>
        <p:txBody>
          <a:bodyPr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Mọi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</a:rPr>
              <a:t> …….. </a:t>
            </a:r>
            <a:r>
              <a:rPr lang="en-US" sz="3200" dirty="0" err="1">
                <a:solidFill>
                  <a:schemeClr val="tx1"/>
                </a:solidFill>
              </a:rPr>
              <a:t>n</a:t>
            </a:r>
            <a:r>
              <a:rPr lang="en-US" sz="3200" dirty="0" err="1" smtClean="0">
                <a:solidFill>
                  <a:schemeClr val="tx1"/>
                </a:solidFill>
              </a:rPr>
              <a:t>hau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dọn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dẹp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làng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sau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cơn</a:t>
            </a:r>
            <a:r>
              <a:rPr lang="en-US" sz="3200" dirty="0" smtClean="0">
                <a:solidFill>
                  <a:schemeClr val="tx1"/>
                </a:solidFill>
              </a:rPr>
              <a:t> ……..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2" name="Title 5"/>
          <p:cNvSpPr>
            <a:spLocks noGrp="1"/>
          </p:cNvSpPr>
          <p:nvPr>
            <p:ph type="title" idx="5"/>
          </p:nvPr>
        </p:nvSpPr>
        <p:spPr>
          <a:xfrm>
            <a:off x="5521426" y="2403476"/>
            <a:ext cx="738850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vẽ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3" name="Google Shape;1604;p55"/>
          <p:cNvSpPr txBox="1">
            <a:spLocks noGrp="1"/>
          </p:cNvSpPr>
          <p:nvPr>
            <p:ph type="title"/>
          </p:nvPr>
        </p:nvSpPr>
        <p:spPr>
          <a:xfrm>
            <a:off x="4697497" y="536993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(vẽ , vẻ)</a:t>
            </a:r>
            <a:endParaRPr sz="4800" dirty="0"/>
          </a:p>
        </p:txBody>
      </p:sp>
      <p:sp>
        <p:nvSpPr>
          <p:cNvPr id="44" name="Title 5"/>
          <p:cNvSpPr>
            <a:spLocks noGrp="1"/>
          </p:cNvSpPr>
          <p:nvPr>
            <p:ph type="title" idx="5"/>
          </p:nvPr>
        </p:nvSpPr>
        <p:spPr>
          <a:xfrm>
            <a:off x="1942717" y="3392450"/>
            <a:ext cx="916693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bão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Title 5"/>
          <p:cNvSpPr>
            <a:spLocks noGrp="1"/>
          </p:cNvSpPr>
          <p:nvPr>
            <p:ph type="title" idx="5"/>
          </p:nvPr>
        </p:nvSpPr>
        <p:spPr>
          <a:xfrm>
            <a:off x="7766429" y="2403476"/>
            <a:ext cx="657473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vẻ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5"/>
          </p:nvPr>
        </p:nvSpPr>
        <p:spPr>
          <a:xfrm>
            <a:off x="2545266" y="2422672"/>
            <a:ext cx="916693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bảo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5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44" grpId="0"/>
      <p:bldP spid="4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1592;p55"/>
          <p:cNvGrpSpPr/>
          <p:nvPr/>
        </p:nvGrpSpPr>
        <p:grpSpPr>
          <a:xfrm>
            <a:off x="4715138" y="1263305"/>
            <a:ext cx="3858900" cy="2919144"/>
            <a:chOff x="892425" y="1625269"/>
            <a:chExt cx="2835890" cy="1498381"/>
          </a:xfrm>
        </p:grpSpPr>
        <p:sp>
          <p:nvSpPr>
            <p:cNvPr id="46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4" name="Google Shape;1604;p55"/>
          <p:cNvSpPr txBox="1">
            <a:spLocks noGrp="1"/>
          </p:cNvSpPr>
          <p:nvPr>
            <p:ph type="title"/>
          </p:nvPr>
        </p:nvSpPr>
        <p:spPr>
          <a:xfrm>
            <a:off x="540044" y="2025872"/>
            <a:ext cx="3858900" cy="1082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(sữa , sửa)</a:t>
            </a:r>
            <a:endParaRPr sz="6600" dirty="0"/>
          </a:p>
        </p:txBody>
      </p:sp>
      <p:sp>
        <p:nvSpPr>
          <p:cNvPr id="68" name="Title 5"/>
          <p:cNvSpPr>
            <a:spLocks noGrp="1"/>
          </p:cNvSpPr>
          <p:nvPr>
            <p:ph type="title" idx="5"/>
          </p:nvPr>
        </p:nvSpPr>
        <p:spPr>
          <a:xfrm>
            <a:off x="4799388" y="1997946"/>
            <a:ext cx="3680548" cy="1562974"/>
          </a:xfrm>
        </p:spPr>
        <p:txBody>
          <a:bodyPr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Mẹ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em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em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bé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uống</a:t>
            </a:r>
            <a:r>
              <a:rPr lang="en-US" sz="3200" dirty="0" smtClean="0">
                <a:solidFill>
                  <a:schemeClr val="tx1"/>
                </a:solidFill>
              </a:rPr>
              <a:t> ……… </a:t>
            </a:r>
            <a:r>
              <a:rPr lang="en-US" sz="3200" dirty="0" err="1" smtClean="0">
                <a:solidFill>
                  <a:schemeClr val="tx1"/>
                </a:solidFill>
              </a:rPr>
              <a:t>rồi</a:t>
            </a:r>
            <a:r>
              <a:rPr lang="en-US" sz="3200" dirty="0" smtClean="0">
                <a:solidFill>
                  <a:schemeClr val="tx1"/>
                </a:solidFill>
              </a:rPr>
              <a:t> ………. </a:t>
            </a:r>
            <a:r>
              <a:rPr lang="en-US" sz="3200" dirty="0" err="1" smtClean="0">
                <a:solidFill>
                  <a:schemeClr val="tx1"/>
                </a:solidFill>
              </a:rPr>
              <a:t>soạn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làm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2" name="Title 5"/>
          <p:cNvSpPr>
            <a:spLocks noGrp="1"/>
          </p:cNvSpPr>
          <p:nvPr>
            <p:ph type="title" idx="5"/>
          </p:nvPr>
        </p:nvSpPr>
        <p:spPr>
          <a:xfrm>
            <a:off x="5900812" y="2561982"/>
            <a:ext cx="738850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sữa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Title 5"/>
          <p:cNvSpPr>
            <a:spLocks noGrp="1"/>
          </p:cNvSpPr>
          <p:nvPr>
            <p:ph type="title" idx="5"/>
          </p:nvPr>
        </p:nvSpPr>
        <p:spPr>
          <a:xfrm>
            <a:off x="7596308" y="2561982"/>
            <a:ext cx="793709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sửa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0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59"/>
          <p:cNvSpPr txBox="1">
            <a:spLocks noGrp="1"/>
          </p:cNvSpPr>
          <p:nvPr>
            <p:ph type="title"/>
          </p:nvPr>
        </p:nvSpPr>
        <p:spPr>
          <a:xfrm rot="188216">
            <a:off x="1545938" y="890548"/>
            <a:ext cx="6036662" cy="3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 smtClean="0"/>
              <a:t>Thank you!</a:t>
            </a:r>
            <a:endParaRPr sz="12000" dirty="0"/>
          </a:p>
        </p:txBody>
      </p:sp>
      <p:sp>
        <p:nvSpPr>
          <p:cNvPr id="2075" name="Google Shape;2075;p59"/>
          <p:cNvSpPr/>
          <p:nvPr/>
        </p:nvSpPr>
        <p:spPr>
          <a:xfrm rot="1464797">
            <a:off x="6272079" y="1079041"/>
            <a:ext cx="1796691" cy="451302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59"/>
          <p:cNvSpPr/>
          <p:nvPr/>
        </p:nvSpPr>
        <p:spPr>
          <a:xfrm rot="1464797">
            <a:off x="985429" y="3575991"/>
            <a:ext cx="1796691" cy="451302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r="7167" b="1925"/>
          <a:stretch/>
        </p:blipFill>
        <p:spPr>
          <a:xfrm>
            <a:off x="705079" y="506775"/>
            <a:ext cx="7678756" cy="4104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949" y="571500"/>
            <a:ext cx="553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 smtClean="0">
                <a:latin typeface="HP001 4 hàng" panose="020B0603050302020204" pitchFamily="34" charset="0"/>
              </a:rPr>
              <a:t>Thứ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tư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ngày</a:t>
            </a:r>
            <a:r>
              <a:rPr lang="en-US" sz="2350" b="1" dirty="0" smtClean="0">
                <a:latin typeface="HP001 4 hàng" panose="020B0603050302020204" pitchFamily="34" charset="0"/>
              </a:rPr>
              <a:t> 8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tháng</a:t>
            </a:r>
            <a:r>
              <a:rPr lang="en-US" sz="2350" b="1" dirty="0" smtClean="0">
                <a:latin typeface="HP001 4 hàng" panose="020B0603050302020204" pitchFamily="34" charset="0"/>
              </a:rPr>
              <a:t> 12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2350" b="1" dirty="0" smtClean="0">
                <a:latin typeface="HP001 4 hàng" panose="020B0603050302020204" pitchFamily="34" charset="0"/>
              </a:rPr>
              <a:t> 2021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5681" y="1023640"/>
            <a:ext cx="155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 smtClean="0">
                <a:latin typeface="HP001 4 hàng" panose="020B0603050302020204" pitchFamily="34" charset="0"/>
              </a:rPr>
              <a:t>Chính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tả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15681" y="1466255"/>
            <a:ext cx="136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 smtClean="0">
                <a:latin typeface="HP001 4 hàng" panose="020B0603050302020204" pitchFamily="34" charset="0"/>
              </a:rPr>
              <a:t>Đċ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bạn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0218" y="1908870"/>
            <a:ext cx="734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 smtClean="0">
                <a:latin typeface="HP001 4 hàng" panose="020B0603050302020204" pitchFamily="34" charset="0"/>
              </a:rPr>
              <a:t>Về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nhà</a:t>
            </a:r>
            <a:r>
              <a:rPr lang="en-US" sz="2350" b="1" dirty="0" smtClean="0">
                <a:latin typeface="HP001 4 hàng" panose="020B0603050302020204" pitchFamily="34" charset="0"/>
              </a:rPr>
              <a:t>,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Thành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và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Mến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sợ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bố</a:t>
            </a:r>
            <a:r>
              <a:rPr lang="en-US" sz="2350" b="1" dirty="0" smtClean="0">
                <a:latin typeface="HP001 4 hàng" panose="020B0603050302020204" pitchFamily="34" charset="0"/>
              </a:rPr>
              <a:t> lo,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không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dám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kể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cho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864" y="2351485"/>
            <a:ext cx="776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b</a:t>
            </a:r>
            <a:r>
              <a:rPr lang="en-US" sz="2350" b="1" dirty="0" err="1" smtClean="0">
                <a:latin typeface="HP001 4 hàng" panose="020B0603050302020204" pitchFamily="34" charset="0"/>
              </a:rPr>
              <a:t>ố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nghe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chuyện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xảy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ǟa</a:t>
            </a:r>
            <a:r>
              <a:rPr lang="en-US" sz="2350" b="1" dirty="0" smtClean="0">
                <a:latin typeface="HP001 4 hàng" panose="020B0603050302020204" pitchFamily="34" charset="0"/>
              </a:rPr>
              <a:t>.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Mãi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khi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Mến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đã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về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quê</a:t>
            </a:r>
            <a:r>
              <a:rPr lang="en-US" sz="2350" b="1" dirty="0" smtClean="0">
                <a:latin typeface="HP001 4 hàng" panose="020B0603050302020204" pitchFamily="34" charset="0"/>
              </a:rPr>
              <a:t>,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bố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mƞ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627" y="2794100"/>
            <a:ext cx="289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 smtClean="0">
                <a:latin typeface="HP001 4 hàng" panose="020B0603050302020204" pitchFamily="34" charset="0"/>
              </a:rPr>
              <a:t>biết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chuyện</a:t>
            </a:r>
            <a:r>
              <a:rPr lang="en-US" sz="2350" b="1" dirty="0" smtClean="0">
                <a:latin typeface="HP001 4 hàng" panose="020B0603050302020204" pitchFamily="34" charset="0"/>
              </a:rPr>
              <a:t>.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Bố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bảo</a:t>
            </a:r>
            <a:r>
              <a:rPr lang="en-US" sz="2350" b="1" dirty="0" smtClean="0">
                <a:latin typeface="HP001 4 hàng" panose="020B0603050302020204" pitchFamily="34" charset="0"/>
              </a:rPr>
              <a:t>: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5079" y="3688855"/>
            <a:ext cx="776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 smtClean="0">
                <a:latin typeface="HP001 4 hàng" panose="020B0603050302020204" pitchFamily="34" charset="0"/>
              </a:rPr>
              <a:t>có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chiến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tranh</a:t>
            </a:r>
            <a:r>
              <a:rPr lang="en-US" sz="2350" b="1" dirty="0" smtClean="0">
                <a:latin typeface="HP001 4 hàng" panose="020B0603050302020204" pitchFamily="34" charset="0"/>
              </a:rPr>
              <a:t>,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họ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sẵn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lòng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sẻ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nhà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sẻ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cửa</a:t>
            </a:r>
            <a:r>
              <a:rPr lang="en-US" sz="2350" b="1" dirty="0" smtClean="0">
                <a:latin typeface="HP001 4 hàng" panose="020B0603050302020204" pitchFamily="34" charset="0"/>
              </a:rPr>
              <a:t>.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Cứu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ngư</a:t>
            </a:r>
            <a:r>
              <a:rPr lang="en-US" sz="2350" b="1" dirty="0" err="1">
                <a:latin typeface="HP001 4 hàng" panose="020B0603050302020204" pitchFamily="34" charset="0"/>
              </a:rPr>
              <a:t>Ɵ</a:t>
            </a:r>
            <a:r>
              <a:rPr lang="en-US" sz="2350" b="1" dirty="0" smtClean="0">
                <a:latin typeface="HP001 4 hàng" panose="020B0603050302020204" pitchFamily="34" charset="0"/>
              </a:rPr>
              <a:t>,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họ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20218" y="3246240"/>
            <a:ext cx="7347507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smtClean="0">
                <a:latin typeface="HP001 4 hàng" panose="020B0603050302020204" pitchFamily="34" charset="0"/>
              </a:rPr>
              <a:t>—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NgưƟ</a:t>
            </a:r>
            <a:r>
              <a:rPr lang="en-US" sz="2350" b="1" dirty="0" smtClean="0">
                <a:latin typeface="HP001 4 hàng" panose="020B0603050302020204" pitchFamily="34" charset="0"/>
              </a:rPr>
              <a:t> ở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làng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quê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như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thế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đấy</a:t>
            </a:r>
            <a:r>
              <a:rPr lang="en-US" sz="2350" b="1" dirty="0" smtClean="0">
                <a:latin typeface="HP001 4 hàng" panose="020B0603050302020204" pitchFamily="34" charset="0"/>
              </a:rPr>
              <a:t>, con ạ.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Lúc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đất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nư</a:t>
            </a:r>
            <a:r>
              <a:rPr lang="el-GR" sz="2350" b="1" dirty="0" smtClean="0">
                <a:latin typeface="HP001 4 hàng" panose="020B0603050302020204" pitchFamily="34" charset="0"/>
              </a:rPr>
              <a:t>ϐ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864" y="4123775"/>
            <a:ext cx="327453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 smtClean="0">
                <a:latin typeface="HP001 4 hàng" panose="020B0603050302020204" pitchFamily="34" charset="0"/>
              </a:rPr>
              <a:t>không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hề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ngần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ngại</a:t>
            </a:r>
            <a:r>
              <a:rPr lang="en-US" sz="2350" b="1" dirty="0" smtClean="0">
                <a:latin typeface="HP001 4 hàng" panose="020B0603050302020204" pitchFamily="34" charset="0"/>
              </a:rPr>
              <a:t>.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40"/>
          <p:cNvSpPr txBox="1">
            <a:spLocks noGrp="1"/>
          </p:cNvSpPr>
          <p:nvPr>
            <p:ph type="title" idx="2"/>
          </p:nvPr>
        </p:nvSpPr>
        <p:spPr>
          <a:xfrm>
            <a:off x="1046276" y="1783303"/>
            <a:ext cx="3049474" cy="2517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chemeClr val="tx2"/>
                </a:solidFill>
              </a:rPr>
              <a:t>Lời của bố viết thế nào?</a:t>
            </a:r>
            <a:endParaRPr sz="5400" dirty="0">
              <a:solidFill>
                <a:schemeClr val="tx2"/>
              </a:solidFill>
            </a:endParaRPr>
          </a:p>
        </p:txBody>
      </p:sp>
      <p:sp>
        <p:nvSpPr>
          <p:cNvPr id="1165" name="Google Shape;1165;p40"/>
          <p:cNvSpPr txBox="1">
            <a:spLocks noGrp="1"/>
          </p:cNvSpPr>
          <p:nvPr>
            <p:ph type="title"/>
          </p:nvPr>
        </p:nvSpPr>
        <p:spPr>
          <a:xfrm>
            <a:off x="899189" y="587206"/>
            <a:ext cx="1804712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2"/>
                </a:solidFill>
              </a:rPr>
              <a:t>Câu hỏi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956" y="284562"/>
            <a:ext cx="1524742" cy="1631476"/>
            <a:chOff x="5344481" y="279238"/>
            <a:chExt cx="1524742" cy="1631476"/>
          </a:xfrm>
        </p:grpSpPr>
        <p:grpSp>
          <p:nvGrpSpPr>
            <p:cNvPr id="1166" name="Google Shape;1166;p40"/>
            <p:cNvGrpSpPr/>
            <p:nvPr/>
          </p:nvGrpSpPr>
          <p:grpSpPr>
            <a:xfrm>
              <a:off x="5344481" y="279238"/>
              <a:ext cx="1524330" cy="1631476"/>
              <a:chOff x="6371200" y="127171"/>
              <a:chExt cx="1535694" cy="1643473"/>
            </a:xfrm>
          </p:grpSpPr>
          <p:sp>
            <p:nvSpPr>
              <p:cNvPr id="1167" name="Google Shape;1167;p40"/>
              <p:cNvSpPr/>
              <p:nvPr/>
            </p:nvSpPr>
            <p:spPr>
              <a:xfrm>
                <a:off x="6371200" y="234558"/>
                <a:ext cx="1535668" cy="1536059"/>
              </a:xfrm>
              <a:custGeom>
                <a:avLst/>
                <a:gdLst/>
                <a:ahLst/>
                <a:cxnLst/>
                <a:rect l="l" t="t" r="r" b="b"/>
                <a:pathLst>
                  <a:path w="113690" h="113719" extrusionOk="0">
                    <a:moveTo>
                      <a:pt x="1" y="1"/>
                    </a:moveTo>
                    <a:lnTo>
                      <a:pt x="1" y="113718"/>
                    </a:lnTo>
                    <a:lnTo>
                      <a:pt x="93892" y="113718"/>
                    </a:lnTo>
                    <a:lnTo>
                      <a:pt x="113689" y="93922"/>
                    </a:lnTo>
                    <a:lnTo>
                      <a:pt x="1136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0"/>
              <p:cNvSpPr/>
              <p:nvPr/>
            </p:nvSpPr>
            <p:spPr>
              <a:xfrm>
                <a:off x="7639473" y="1503223"/>
                <a:ext cx="267421" cy="267421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19798" extrusionOk="0">
                    <a:moveTo>
                      <a:pt x="19797" y="1"/>
                    </a:moveTo>
                    <a:lnTo>
                      <a:pt x="3818" y="3818"/>
                    </a:lnTo>
                    <a:lnTo>
                      <a:pt x="0" y="19797"/>
                    </a:lnTo>
                    <a:lnTo>
                      <a:pt x="1979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7522495" y="127171"/>
                <a:ext cx="250888" cy="484122"/>
              </a:xfrm>
              <a:custGeom>
                <a:avLst/>
                <a:gdLst/>
                <a:ahLst/>
                <a:cxnLst/>
                <a:rect l="l" t="t" r="r" b="b"/>
                <a:pathLst>
                  <a:path w="18574" h="35841" extrusionOk="0">
                    <a:moveTo>
                      <a:pt x="6846" y="0"/>
                    </a:moveTo>
                    <a:cubicBezTo>
                      <a:pt x="6438" y="0"/>
                      <a:pt x="6025" y="39"/>
                      <a:pt x="5611" y="118"/>
                    </a:cubicBezTo>
                    <a:cubicBezTo>
                      <a:pt x="3875" y="430"/>
                      <a:pt x="2364" y="1428"/>
                      <a:pt x="1368" y="2880"/>
                    </a:cubicBezTo>
                    <a:cubicBezTo>
                      <a:pt x="370" y="4361"/>
                      <a:pt x="0" y="6100"/>
                      <a:pt x="342" y="7837"/>
                    </a:cubicBezTo>
                    <a:lnTo>
                      <a:pt x="370" y="7951"/>
                    </a:lnTo>
                    <a:lnTo>
                      <a:pt x="2307" y="7951"/>
                    </a:lnTo>
                    <a:lnTo>
                      <a:pt x="2222" y="7495"/>
                    </a:lnTo>
                    <a:cubicBezTo>
                      <a:pt x="1737" y="4931"/>
                      <a:pt x="3419" y="2481"/>
                      <a:pt x="5953" y="1998"/>
                    </a:cubicBezTo>
                    <a:cubicBezTo>
                      <a:pt x="6251" y="1941"/>
                      <a:pt x="6548" y="1914"/>
                      <a:pt x="6842" y="1914"/>
                    </a:cubicBezTo>
                    <a:cubicBezTo>
                      <a:pt x="9044" y="1914"/>
                      <a:pt x="11024" y="3466"/>
                      <a:pt x="11452" y="5729"/>
                    </a:cubicBezTo>
                    <a:lnTo>
                      <a:pt x="16238" y="30883"/>
                    </a:lnTo>
                    <a:cubicBezTo>
                      <a:pt x="16523" y="32251"/>
                      <a:pt x="15611" y="33618"/>
                      <a:pt x="14214" y="33873"/>
                    </a:cubicBezTo>
                    <a:cubicBezTo>
                      <a:pt x="14055" y="33903"/>
                      <a:pt x="13897" y="33917"/>
                      <a:pt x="13741" y="33917"/>
                    </a:cubicBezTo>
                    <a:cubicBezTo>
                      <a:pt x="12528" y="33917"/>
                      <a:pt x="11450" y="33060"/>
                      <a:pt x="11224" y="31822"/>
                    </a:cubicBezTo>
                    <a:lnTo>
                      <a:pt x="8205" y="16070"/>
                    </a:lnTo>
                    <a:cubicBezTo>
                      <a:pt x="8127" y="15610"/>
                      <a:pt x="7705" y="15287"/>
                      <a:pt x="7249" y="15287"/>
                    </a:cubicBezTo>
                    <a:cubicBezTo>
                      <a:pt x="7197" y="15287"/>
                      <a:pt x="7145" y="15292"/>
                      <a:pt x="7092" y="15300"/>
                    </a:cubicBezTo>
                    <a:cubicBezTo>
                      <a:pt x="6580" y="15414"/>
                      <a:pt x="6238" y="15900"/>
                      <a:pt x="6324" y="16412"/>
                    </a:cubicBezTo>
                    <a:lnTo>
                      <a:pt x="9344" y="32194"/>
                    </a:lnTo>
                    <a:cubicBezTo>
                      <a:pt x="9743" y="34329"/>
                      <a:pt x="11623" y="35840"/>
                      <a:pt x="13731" y="35840"/>
                    </a:cubicBezTo>
                    <a:cubicBezTo>
                      <a:pt x="14016" y="35840"/>
                      <a:pt x="14301" y="35810"/>
                      <a:pt x="14556" y="35753"/>
                    </a:cubicBezTo>
                    <a:cubicBezTo>
                      <a:pt x="17006" y="35298"/>
                      <a:pt x="18574" y="32934"/>
                      <a:pt x="18118" y="30512"/>
                    </a:cubicBezTo>
                    <a:lnTo>
                      <a:pt x="13332" y="5360"/>
                    </a:lnTo>
                    <a:cubicBezTo>
                      <a:pt x="12728" y="2212"/>
                      <a:pt x="9944" y="0"/>
                      <a:pt x="68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0" name="Google Shape;1170;p40"/>
            <p:cNvSpPr txBox="1"/>
            <p:nvPr/>
          </p:nvSpPr>
          <p:spPr>
            <a:xfrm>
              <a:off x="5344623" y="754219"/>
              <a:ext cx="1524600" cy="9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i="1" u="sng" dirty="0" smtClean="0">
                  <a:solidFill>
                    <a:schemeClr val="dk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Trả lời</a:t>
              </a:r>
              <a:endParaRPr sz="3600" i="1" u="sng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24" name="Google Shape;1178;p41"/>
          <p:cNvSpPr/>
          <p:nvPr/>
        </p:nvSpPr>
        <p:spPr>
          <a:xfrm>
            <a:off x="2682742" y="527286"/>
            <a:ext cx="1131210" cy="1051192"/>
          </a:xfrm>
          <a:custGeom>
            <a:avLst/>
            <a:gdLst/>
            <a:ahLst/>
            <a:cxnLst/>
            <a:rect l="l" t="t" r="r" b="b"/>
            <a:pathLst>
              <a:path w="16823" h="15633" extrusionOk="0">
                <a:moveTo>
                  <a:pt x="15257" y="5749"/>
                </a:moveTo>
                <a:lnTo>
                  <a:pt x="15257" y="5749"/>
                </a:lnTo>
                <a:cubicBezTo>
                  <a:pt x="15969" y="7735"/>
                  <a:pt x="15479" y="10363"/>
                  <a:pt x="13809" y="12069"/>
                </a:cubicBezTo>
                <a:cubicBezTo>
                  <a:pt x="14825" y="10141"/>
                  <a:pt x="15444" y="8085"/>
                  <a:pt x="15257" y="5749"/>
                </a:cubicBezTo>
                <a:close/>
                <a:moveTo>
                  <a:pt x="9002" y="0"/>
                </a:moveTo>
                <a:cubicBezTo>
                  <a:pt x="8507" y="0"/>
                  <a:pt x="8009" y="39"/>
                  <a:pt x="7511" y="106"/>
                </a:cubicBezTo>
                <a:cubicBezTo>
                  <a:pt x="5584" y="386"/>
                  <a:pt x="3855" y="1181"/>
                  <a:pt x="2488" y="2805"/>
                </a:cubicBezTo>
                <a:cubicBezTo>
                  <a:pt x="982" y="4592"/>
                  <a:pt x="0" y="7852"/>
                  <a:pt x="1145" y="10363"/>
                </a:cubicBezTo>
                <a:cubicBezTo>
                  <a:pt x="2652" y="13657"/>
                  <a:pt x="5082" y="15386"/>
                  <a:pt x="8166" y="15632"/>
                </a:cubicBezTo>
                <a:cubicBezTo>
                  <a:pt x="10339" y="15526"/>
                  <a:pt x="12161" y="14884"/>
                  <a:pt x="13726" y="13553"/>
                </a:cubicBezTo>
                <a:cubicBezTo>
                  <a:pt x="15876" y="11718"/>
                  <a:pt x="16823" y="9241"/>
                  <a:pt x="16367" y="6216"/>
                </a:cubicBezTo>
                <a:cubicBezTo>
                  <a:pt x="15958" y="3412"/>
                  <a:pt x="14404" y="1637"/>
                  <a:pt x="12126" y="632"/>
                </a:cubicBezTo>
                <a:cubicBezTo>
                  <a:pt x="11114" y="178"/>
                  <a:pt x="10064" y="0"/>
                  <a:pt x="90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40"/>
          <p:cNvSpPr txBox="1">
            <a:spLocks noGrp="1"/>
          </p:cNvSpPr>
          <p:nvPr>
            <p:ph type="title" idx="9"/>
          </p:nvPr>
        </p:nvSpPr>
        <p:spPr>
          <a:xfrm>
            <a:off x="2792876" y="582572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Google Shape;1154;p40"/>
          <p:cNvSpPr txBox="1">
            <a:spLocks noGrp="1"/>
          </p:cNvSpPr>
          <p:nvPr>
            <p:ph type="title" idx="2"/>
          </p:nvPr>
        </p:nvSpPr>
        <p:spPr>
          <a:xfrm>
            <a:off x="4456225" y="1916011"/>
            <a:ext cx="4240100" cy="2517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chemeClr val="bg2"/>
                </a:solidFill>
              </a:rPr>
              <a:t>- Viết sau dấu hai chấm, xuống dòng,</a:t>
            </a:r>
            <a:br>
              <a:rPr lang="en" sz="3600" dirty="0" smtClean="0">
                <a:solidFill>
                  <a:schemeClr val="bg2"/>
                </a:solidFill>
              </a:rPr>
            </a:br>
            <a:r>
              <a:rPr lang="en" sz="3600" dirty="0" smtClean="0">
                <a:solidFill>
                  <a:schemeClr val="bg2"/>
                </a:solidFill>
              </a:rPr>
              <a:t> lùi 1 ô, gạch đầu dòng.</a:t>
            </a:r>
            <a:endParaRPr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40"/>
          <p:cNvSpPr txBox="1">
            <a:spLocks noGrp="1"/>
          </p:cNvSpPr>
          <p:nvPr>
            <p:ph type="title" idx="2"/>
          </p:nvPr>
        </p:nvSpPr>
        <p:spPr>
          <a:xfrm>
            <a:off x="480584" y="1783303"/>
            <a:ext cx="3975641" cy="2517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chemeClr val="tx2"/>
                </a:solidFill>
              </a:rPr>
              <a:t>Những chữ nào trong đoạn viết hoa?</a:t>
            </a:r>
            <a:endParaRPr sz="5400" dirty="0">
              <a:solidFill>
                <a:schemeClr val="tx2"/>
              </a:solidFill>
            </a:endParaRPr>
          </a:p>
        </p:txBody>
      </p:sp>
      <p:sp>
        <p:nvSpPr>
          <p:cNvPr id="1165" name="Google Shape;1165;p40"/>
          <p:cNvSpPr txBox="1">
            <a:spLocks noGrp="1"/>
          </p:cNvSpPr>
          <p:nvPr>
            <p:ph type="title"/>
          </p:nvPr>
        </p:nvSpPr>
        <p:spPr>
          <a:xfrm>
            <a:off x="899189" y="587206"/>
            <a:ext cx="1804712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2"/>
                </a:solidFill>
              </a:rPr>
              <a:t>Câu hỏi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956" y="284562"/>
            <a:ext cx="1524742" cy="1631476"/>
            <a:chOff x="5344481" y="279238"/>
            <a:chExt cx="1524742" cy="1631476"/>
          </a:xfrm>
        </p:grpSpPr>
        <p:grpSp>
          <p:nvGrpSpPr>
            <p:cNvPr id="1166" name="Google Shape;1166;p40"/>
            <p:cNvGrpSpPr/>
            <p:nvPr/>
          </p:nvGrpSpPr>
          <p:grpSpPr>
            <a:xfrm>
              <a:off x="5344481" y="279238"/>
              <a:ext cx="1524330" cy="1631476"/>
              <a:chOff x="6371200" y="127171"/>
              <a:chExt cx="1535694" cy="1643473"/>
            </a:xfrm>
          </p:grpSpPr>
          <p:sp>
            <p:nvSpPr>
              <p:cNvPr id="1167" name="Google Shape;1167;p40"/>
              <p:cNvSpPr/>
              <p:nvPr/>
            </p:nvSpPr>
            <p:spPr>
              <a:xfrm>
                <a:off x="6371200" y="234558"/>
                <a:ext cx="1535668" cy="1536059"/>
              </a:xfrm>
              <a:custGeom>
                <a:avLst/>
                <a:gdLst/>
                <a:ahLst/>
                <a:cxnLst/>
                <a:rect l="l" t="t" r="r" b="b"/>
                <a:pathLst>
                  <a:path w="113690" h="113719" extrusionOk="0">
                    <a:moveTo>
                      <a:pt x="1" y="1"/>
                    </a:moveTo>
                    <a:lnTo>
                      <a:pt x="1" y="113718"/>
                    </a:lnTo>
                    <a:lnTo>
                      <a:pt x="93892" y="113718"/>
                    </a:lnTo>
                    <a:lnTo>
                      <a:pt x="113689" y="93922"/>
                    </a:lnTo>
                    <a:lnTo>
                      <a:pt x="1136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0"/>
              <p:cNvSpPr/>
              <p:nvPr/>
            </p:nvSpPr>
            <p:spPr>
              <a:xfrm>
                <a:off x="7639473" y="1503223"/>
                <a:ext cx="267421" cy="267421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19798" extrusionOk="0">
                    <a:moveTo>
                      <a:pt x="19797" y="1"/>
                    </a:moveTo>
                    <a:lnTo>
                      <a:pt x="3818" y="3818"/>
                    </a:lnTo>
                    <a:lnTo>
                      <a:pt x="0" y="19797"/>
                    </a:lnTo>
                    <a:lnTo>
                      <a:pt x="1979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7522495" y="127171"/>
                <a:ext cx="250888" cy="484122"/>
              </a:xfrm>
              <a:custGeom>
                <a:avLst/>
                <a:gdLst/>
                <a:ahLst/>
                <a:cxnLst/>
                <a:rect l="l" t="t" r="r" b="b"/>
                <a:pathLst>
                  <a:path w="18574" h="35841" extrusionOk="0">
                    <a:moveTo>
                      <a:pt x="6846" y="0"/>
                    </a:moveTo>
                    <a:cubicBezTo>
                      <a:pt x="6438" y="0"/>
                      <a:pt x="6025" y="39"/>
                      <a:pt x="5611" y="118"/>
                    </a:cubicBezTo>
                    <a:cubicBezTo>
                      <a:pt x="3875" y="430"/>
                      <a:pt x="2364" y="1428"/>
                      <a:pt x="1368" y="2880"/>
                    </a:cubicBezTo>
                    <a:cubicBezTo>
                      <a:pt x="370" y="4361"/>
                      <a:pt x="0" y="6100"/>
                      <a:pt x="342" y="7837"/>
                    </a:cubicBezTo>
                    <a:lnTo>
                      <a:pt x="370" y="7951"/>
                    </a:lnTo>
                    <a:lnTo>
                      <a:pt x="2307" y="7951"/>
                    </a:lnTo>
                    <a:lnTo>
                      <a:pt x="2222" y="7495"/>
                    </a:lnTo>
                    <a:cubicBezTo>
                      <a:pt x="1737" y="4931"/>
                      <a:pt x="3419" y="2481"/>
                      <a:pt x="5953" y="1998"/>
                    </a:cubicBezTo>
                    <a:cubicBezTo>
                      <a:pt x="6251" y="1941"/>
                      <a:pt x="6548" y="1914"/>
                      <a:pt x="6842" y="1914"/>
                    </a:cubicBezTo>
                    <a:cubicBezTo>
                      <a:pt x="9044" y="1914"/>
                      <a:pt x="11024" y="3466"/>
                      <a:pt x="11452" y="5729"/>
                    </a:cubicBezTo>
                    <a:lnTo>
                      <a:pt x="16238" y="30883"/>
                    </a:lnTo>
                    <a:cubicBezTo>
                      <a:pt x="16523" y="32251"/>
                      <a:pt x="15611" y="33618"/>
                      <a:pt x="14214" y="33873"/>
                    </a:cubicBezTo>
                    <a:cubicBezTo>
                      <a:pt x="14055" y="33903"/>
                      <a:pt x="13897" y="33917"/>
                      <a:pt x="13741" y="33917"/>
                    </a:cubicBezTo>
                    <a:cubicBezTo>
                      <a:pt x="12528" y="33917"/>
                      <a:pt x="11450" y="33060"/>
                      <a:pt x="11224" y="31822"/>
                    </a:cubicBezTo>
                    <a:lnTo>
                      <a:pt x="8205" y="16070"/>
                    </a:lnTo>
                    <a:cubicBezTo>
                      <a:pt x="8127" y="15610"/>
                      <a:pt x="7705" y="15287"/>
                      <a:pt x="7249" y="15287"/>
                    </a:cubicBezTo>
                    <a:cubicBezTo>
                      <a:pt x="7197" y="15287"/>
                      <a:pt x="7145" y="15292"/>
                      <a:pt x="7092" y="15300"/>
                    </a:cubicBezTo>
                    <a:cubicBezTo>
                      <a:pt x="6580" y="15414"/>
                      <a:pt x="6238" y="15900"/>
                      <a:pt x="6324" y="16412"/>
                    </a:cubicBezTo>
                    <a:lnTo>
                      <a:pt x="9344" y="32194"/>
                    </a:lnTo>
                    <a:cubicBezTo>
                      <a:pt x="9743" y="34329"/>
                      <a:pt x="11623" y="35840"/>
                      <a:pt x="13731" y="35840"/>
                    </a:cubicBezTo>
                    <a:cubicBezTo>
                      <a:pt x="14016" y="35840"/>
                      <a:pt x="14301" y="35810"/>
                      <a:pt x="14556" y="35753"/>
                    </a:cubicBezTo>
                    <a:cubicBezTo>
                      <a:pt x="17006" y="35298"/>
                      <a:pt x="18574" y="32934"/>
                      <a:pt x="18118" y="30512"/>
                    </a:cubicBezTo>
                    <a:lnTo>
                      <a:pt x="13332" y="5360"/>
                    </a:lnTo>
                    <a:cubicBezTo>
                      <a:pt x="12728" y="2212"/>
                      <a:pt x="9944" y="0"/>
                      <a:pt x="68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0" name="Google Shape;1170;p40"/>
            <p:cNvSpPr txBox="1"/>
            <p:nvPr/>
          </p:nvSpPr>
          <p:spPr>
            <a:xfrm>
              <a:off x="5344623" y="754219"/>
              <a:ext cx="1524600" cy="9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i="1" u="sng" dirty="0" smtClean="0">
                  <a:solidFill>
                    <a:schemeClr val="dk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Trả lời</a:t>
              </a:r>
              <a:endParaRPr sz="3600" i="1" u="sng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24" name="Google Shape;1178;p41"/>
          <p:cNvSpPr/>
          <p:nvPr/>
        </p:nvSpPr>
        <p:spPr>
          <a:xfrm>
            <a:off x="2682742" y="527286"/>
            <a:ext cx="1131210" cy="1051192"/>
          </a:xfrm>
          <a:custGeom>
            <a:avLst/>
            <a:gdLst/>
            <a:ahLst/>
            <a:cxnLst/>
            <a:rect l="l" t="t" r="r" b="b"/>
            <a:pathLst>
              <a:path w="16823" h="15633" extrusionOk="0">
                <a:moveTo>
                  <a:pt x="15257" y="5749"/>
                </a:moveTo>
                <a:lnTo>
                  <a:pt x="15257" y="5749"/>
                </a:lnTo>
                <a:cubicBezTo>
                  <a:pt x="15969" y="7735"/>
                  <a:pt x="15479" y="10363"/>
                  <a:pt x="13809" y="12069"/>
                </a:cubicBezTo>
                <a:cubicBezTo>
                  <a:pt x="14825" y="10141"/>
                  <a:pt x="15444" y="8085"/>
                  <a:pt x="15257" y="5749"/>
                </a:cubicBezTo>
                <a:close/>
                <a:moveTo>
                  <a:pt x="9002" y="0"/>
                </a:moveTo>
                <a:cubicBezTo>
                  <a:pt x="8507" y="0"/>
                  <a:pt x="8009" y="39"/>
                  <a:pt x="7511" y="106"/>
                </a:cubicBezTo>
                <a:cubicBezTo>
                  <a:pt x="5584" y="386"/>
                  <a:pt x="3855" y="1181"/>
                  <a:pt x="2488" y="2805"/>
                </a:cubicBezTo>
                <a:cubicBezTo>
                  <a:pt x="982" y="4592"/>
                  <a:pt x="0" y="7852"/>
                  <a:pt x="1145" y="10363"/>
                </a:cubicBezTo>
                <a:cubicBezTo>
                  <a:pt x="2652" y="13657"/>
                  <a:pt x="5082" y="15386"/>
                  <a:pt x="8166" y="15632"/>
                </a:cubicBezTo>
                <a:cubicBezTo>
                  <a:pt x="10339" y="15526"/>
                  <a:pt x="12161" y="14884"/>
                  <a:pt x="13726" y="13553"/>
                </a:cubicBezTo>
                <a:cubicBezTo>
                  <a:pt x="15876" y="11718"/>
                  <a:pt x="16823" y="9241"/>
                  <a:pt x="16367" y="6216"/>
                </a:cubicBezTo>
                <a:cubicBezTo>
                  <a:pt x="15958" y="3412"/>
                  <a:pt x="14404" y="1637"/>
                  <a:pt x="12126" y="632"/>
                </a:cubicBezTo>
                <a:cubicBezTo>
                  <a:pt x="11114" y="178"/>
                  <a:pt x="10064" y="0"/>
                  <a:pt x="90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40"/>
          <p:cNvSpPr txBox="1">
            <a:spLocks noGrp="1"/>
          </p:cNvSpPr>
          <p:nvPr>
            <p:ph type="title" idx="9"/>
          </p:nvPr>
        </p:nvSpPr>
        <p:spPr>
          <a:xfrm>
            <a:off x="2792876" y="582572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/>
                </a:solidFill>
              </a:rPr>
              <a:t>02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Google Shape;1154;p40"/>
          <p:cNvSpPr txBox="1">
            <a:spLocks noGrp="1"/>
          </p:cNvSpPr>
          <p:nvPr>
            <p:ph type="title" idx="2"/>
          </p:nvPr>
        </p:nvSpPr>
        <p:spPr>
          <a:xfrm>
            <a:off x="4818175" y="2059421"/>
            <a:ext cx="3697175" cy="2517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lvl="0" rtl="0">
              <a:spcBef>
                <a:spcPts val="0"/>
              </a:spcBef>
              <a:spcAft>
                <a:spcPts val="0"/>
              </a:spcAft>
            </a:pPr>
            <a:r>
              <a:rPr lang="en" sz="3200" dirty="0" smtClean="0">
                <a:solidFill>
                  <a:schemeClr val="bg2"/>
                </a:solidFill>
              </a:rPr>
              <a:t>- Về, Mãi, Bố, Người, Lúc, Cứu - Chữ đầu câu.</a:t>
            </a:r>
            <a:br>
              <a:rPr lang="en" sz="3200" dirty="0" smtClean="0">
                <a:solidFill>
                  <a:schemeClr val="bg2"/>
                </a:solidFill>
              </a:rPr>
            </a:br>
            <a:r>
              <a:rPr lang="en" sz="3200" dirty="0" smtClean="0">
                <a:solidFill>
                  <a:schemeClr val="bg2"/>
                </a:solidFill>
              </a:rPr>
              <a:t>- </a:t>
            </a:r>
            <a:r>
              <a:rPr lang="en" sz="3200" dirty="0" smtClean="0">
                <a:solidFill>
                  <a:schemeClr val="bg2"/>
                </a:solidFill>
              </a:rPr>
              <a:t>Thành, Mến -Tên riêng.</a:t>
            </a:r>
            <a:endParaRPr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2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2"/>
          <p:cNvSpPr txBox="1">
            <a:spLocks noGrp="1"/>
          </p:cNvSpPr>
          <p:nvPr>
            <p:ph type="title"/>
          </p:nvPr>
        </p:nvSpPr>
        <p:spPr>
          <a:xfrm>
            <a:off x="1325487" y="763324"/>
            <a:ext cx="6493225" cy="13376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thầm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1189" name="Google Shape;1189;p42"/>
          <p:cNvSpPr/>
          <p:nvPr/>
        </p:nvSpPr>
        <p:spPr>
          <a:xfrm rot="-836881">
            <a:off x="7069380" y="1944320"/>
            <a:ext cx="722211" cy="313378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42"/>
          <p:cNvSpPr/>
          <p:nvPr/>
        </p:nvSpPr>
        <p:spPr>
          <a:xfrm rot="-844730">
            <a:off x="1064664" y="537671"/>
            <a:ext cx="1139103" cy="451306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F5A9A6-A8FA-8941-A7A8-B309656AE55F}"/>
              </a:ext>
            </a:extLst>
          </p:cNvPr>
          <p:cNvSpPr txBox="1"/>
          <p:nvPr/>
        </p:nvSpPr>
        <p:spPr>
          <a:xfrm>
            <a:off x="1233628" y="2458431"/>
            <a:ext cx="6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01</a:t>
            </a:r>
            <a:r>
              <a:rPr kumimoji="1" lang="zh-CN" altLang="en-US" sz="3600" b="1" dirty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｜</a:t>
            </a:r>
            <a:r>
              <a:rPr kumimoji="1" lang="vi-VN" altLang="zh-CN" sz="2000" b="1" dirty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Gạch chân dưới tiếng/từ khó đọc, dễ viết sai.</a:t>
            </a: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id="{93F5A9A6-A8FA-8941-A7A8-B309656AE55F}"/>
              </a:ext>
            </a:extLst>
          </p:cNvPr>
          <p:cNvSpPr txBox="1"/>
          <p:nvPr/>
        </p:nvSpPr>
        <p:spPr>
          <a:xfrm>
            <a:off x="1156328" y="3462183"/>
            <a:ext cx="6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02</a:t>
            </a:r>
            <a:r>
              <a:rPr kumimoji="1" lang="zh-CN" altLang="en-US" sz="3600" b="1" dirty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｜</a:t>
            </a:r>
            <a:r>
              <a:rPr kumimoji="1" lang="vi-VN" altLang="zh-CN" sz="2000" b="1" dirty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Em cần lưu ý điều gì khi trình bày bài viết.</a:t>
            </a:r>
          </a:p>
        </p:txBody>
      </p:sp>
    </p:spTree>
    <p:extLst>
      <p:ext uri="{BB962C8B-B14F-4D97-AF65-F5344CB8AC3E}">
        <p14:creationId xmlns:p14="http://schemas.microsoft.com/office/powerpoint/2010/main" val="334767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57"/>
          <p:cNvSpPr txBox="1">
            <a:spLocks noGrp="1"/>
          </p:cNvSpPr>
          <p:nvPr>
            <p:ph type="title"/>
          </p:nvPr>
        </p:nvSpPr>
        <p:spPr>
          <a:xfrm>
            <a:off x="713097" y="539400"/>
            <a:ext cx="7717800" cy="7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Luyện viết từ khó</a:t>
            </a:r>
            <a:endParaRPr sz="4400" dirty="0"/>
          </a:p>
        </p:txBody>
      </p:sp>
      <p:sp>
        <p:nvSpPr>
          <p:cNvPr id="1655" name="Google Shape;1655;p57"/>
          <p:cNvSpPr txBox="1">
            <a:spLocks noGrp="1"/>
          </p:cNvSpPr>
          <p:nvPr>
            <p:ph type="title" idx="3"/>
          </p:nvPr>
        </p:nvSpPr>
        <p:spPr>
          <a:xfrm>
            <a:off x="2061977" y="1683733"/>
            <a:ext cx="1966410" cy="6219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2"/>
                </a:solidFill>
              </a:rPr>
              <a:t>chiến tranh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1659" name="Google Shape;1659;p57"/>
          <p:cNvSpPr/>
          <p:nvPr/>
        </p:nvSpPr>
        <p:spPr>
          <a:xfrm>
            <a:off x="4160213" y="3459247"/>
            <a:ext cx="823577" cy="765314"/>
          </a:xfrm>
          <a:custGeom>
            <a:avLst/>
            <a:gdLst/>
            <a:ahLst/>
            <a:cxnLst/>
            <a:rect l="l" t="t" r="r" b="b"/>
            <a:pathLst>
              <a:path w="16824" h="15633" extrusionOk="0">
                <a:moveTo>
                  <a:pt x="9008" y="0"/>
                </a:moveTo>
                <a:cubicBezTo>
                  <a:pt x="8513" y="0"/>
                  <a:pt x="8014" y="39"/>
                  <a:pt x="7512" y="106"/>
                </a:cubicBezTo>
                <a:cubicBezTo>
                  <a:pt x="5585" y="386"/>
                  <a:pt x="3856" y="1181"/>
                  <a:pt x="2488" y="2805"/>
                </a:cubicBezTo>
                <a:cubicBezTo>
                  <a:pt x="982" y="4592"/>
                  <a:pt x="1" y="7852"/>
                  <a:pt x="1145" y="10363"/>
                </a:cubicBezTo>
                <a:cubicBezTo>
                  <a:pt x="2652" y="13657"/>
                  <a:pt x="5082" y="15386"/>
                  <a:pt x="8178" y="15632"/>
                </a:cubicBezTo>
                <a:cubicBezTo>
                  <a:pt x="10339" y="15526"/>
                  <a:pt x="12161" y="14884"/>
                  <a:pt x="13727" y="13553"/>
                </a:cubicBezTo>
                <a:cubicBezTo>
                  <a:pt x="15888" y="11718"/>
                  <a:pt x="16823" y="9241"/>
                  <a:pt x="16367" y="6216"/>
                </a:cubicBezTo>
                <a:cubicBezTo>
                  <a:pt x="15959" y="3412"/>
                  <a:pt x="14404" y="1637"/>
                  <a:pt x="12127" y="632"/>
                </a:cubicBezTo>
                <a:cubicBezTo>
                  <a:pt x="11115" y="178"/>
                  <a:pt x="10070" y="0"/>
                  <a:pt x="90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57"/>
          <p:cNvSpPr/>
          <p:nvPr/>
        </p:nvSpPr>
        <p:spPr>
          <a:xfrm>
            <a:off x="4160213" y="2538872"/>
            <a:ext cx="823577" cy="765314"/>
          </a:xfrm>
          <a:custGeom>
            <a:avLst/>
            <a:gdLst/>
            <a:ahLst/>
            <a:cxnLst/>
            <a:rect l="l" t="t" r="r" b="b"/>
            <a:pathLst>
              <a:path w="16824" h="15633" extrusionOk="0">
                <a:moveTo>
                  <a:pt x="9008" y="0"/>
                </a:moveTo>
                <a:cubicBezTo>
                  <a:pt x="8513" y="0"/>
                  <a:pt x="8014" y="39"/>
                  <a:pt x="7512" y="106"/>
                </a:cubicBezTo>
                <a:cubicBezTo>
                  <a:pt x="5585" y="386"/>
                  <a:pt x="3856" y="1181"/>
                  <a:pt x="2488" y="2805"/>
                </a:cubicBezTo>
                <a:cubicBezTo>
                  <a:pt x="982" y="4592"/>
                  <a:pt x="1" y="7852"/>
                  <a:pt x="1145" y="10363"/>
                </a:cubicBezTo>
                <a:cubicBezTo>
                  <a:pt x="2652" y="13657"/>
                  <a:pt x="5082" y="15386"/>
                  <a:pt x="8178" y="15632"/>
                </a:cubicBezTo>
                <a:cubicBezTo>
                  <a:pt x="10339" y="15526"/>
                  <a:pt x="12161" y="14884"/>
                  <a:pt x="13727" y="13553"/>
                </a:cubicBezTo>
                <a:cubicBezTo>
                  <a:pt x="15888" y="11718"/>
                  <a:pt x="16823" y="9241"/>
                  <a:pt x="16367" y="6216"/>
                </a:cubicBezTo>
                <a:cubicBezTo>
                  <a:pt x="15959" y="3412"/>
                  <a:pt x="14404" y="1637"/>
                  <a:pt x="12127" y="632"/>
                </a:cubicBezTo>
                <a:cubicBezTo>
                  <a:pt x="11115" y="178"/>
                  <a:pt x="10070" y="0"/>
                  <a:pt x="9008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57"/>
          <p:cNvSpPr/>
          <p:nvPr/>
        </p:nvSpPr>
        <p:spPr>
          <a:xfrm>
            <a:off x="4160213" y="1615335"/>
            <a:ext cx="823577" cy="765314"/>
          </a:xfrm>
          <a:custGeom>
            <a:avLst/>
            <a:gdLst/>
            <a:ahLst/>
            <a:cxnLst/>
            <a:rect l="l" t="t" r="r" b="b"/>
            <a:pathLst>
              <a:path w="16824" h="15633" extrusionOk="0">
                <a:moveTo>
                  <a:pt x="9008" y="0"/>
                </a:moveTo>
                <a:cubicBezTo>
                  <a:pt x="8513" y="0"/>
                  <a:pt x="8014" y="39"/>
                  <a:pt x="7512" y="106"/>
                </a:cubicBezTo>
                <a:cubicBezTo>
                  <a:pt x="5585" y="386"/>
                  <a:pt x="3856" y="1181"/>
                  <a:pt x="2488" y="2805"/>
                </a:cubicBezTo>
                <a:cubicBezTo>
                  <a:pt x="982" y="4592"/>
                  <a:pt x="1" y="7852"/>
                  <a:pt x="1145" y="10363"/>
                </a:cubicBezTo>
                <a:cubicBezTo>
                  <a:pt x="2652" y="13657"/>
                  <a:pt x="5082" y="15386"/>
                  <a:pt x="8178" y="15632"/>
                </a:cubicBezTo>
                <a:cubicBezTo>
                  <a:pt x="10339" y="15526"/>
                  <a:pt x="12161" y="14884"/>
                  <a:pt x="13727" y="13553"/>
                </a:cubicBezTo>
                <a:cubicBezTo>
                  <a:pt x="15888" y="11718"/>
                  <a:pt x="16823" y="9241"/>
                  <a:pt x="16367" y="6216"/>
                </a:cubicBezTo>
                <a:cubicBezTo>
                  <a:pt x="15959" y="3412"/>
                  <a:pt x="14404" y="1637"/>
                  <a:pt x="12127" y="632"/>
                </a:cubicBezTo>
                <a:cubicBezTo>
                  <a:pt x="11115" y="178"/>
                  <a:pt x="10070" y="0"/>
                  <a:pt x="900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57"/>
          <p:cNvSpPr txBox="1">
            <a:spLocks noGrp="1"/>
          </p:cNvSpPr>
          <p:nvPr>
            <p:ph type="title" idx="7"/>
          </p:nvPr>
        </p:nvSpPr>
        <p:spPr>
          <a:xfrm>
            <a:off x="4185600" y="1734138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/>
                </a:solidFill>
              </a:rPr>
              <a:t>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63" name="Google Shape;1663;p57"/>
          <p:cNvSpPr txBox="1">
            <a:spLocks noGrp="1"/>
          </p:cNvSpPr>
          <p:nvPr>
            <p:ph type="title" idx="8"/>
          </p:nvPr>
        </p:nvSpPr>
        <p:spPr>
          <a:xfrm>
            <a:off x="4185600" y="26561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1664" name="Google Shape;1664;p57"/>
          <p:cNvSpPr txBox="1">
            <a:spLocks noGrp="1"/>
          </p:cNvSpPr>
          <p:nvPr>
            <p:ph type="title" idx="9"/>
          </p:nvPr>
        </p:nvSpPr>
        <p:spPr>
          <a:xfrm>
            <a:off x="4185600" y="35812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cxnSp>
        <p:nvCxnSpPr>
          <p:cNvPr id="1665" name="Google Shape;1665;p57"/>
          <p:cNvCxnSpPr>
            <a:stCxn id="1662" idx="2"/>
            <a:endCxn id="1663" idx="0"/>
          </p:cNvCxnSpPr>
          <p:nvPr/>
        </p:nvCxnSpPr>
        <p:spPr>
          <a:xfrm>
            <a:off x="4572000" y="2261838"/>
            <a:ext cx="0" cy="3942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6" name="Google Shape;1666;p57"/>
          <p:cNvCxnSpPr>
            <a:stCxn id="1663" idx="2"/>
            <a:endCxn id="1664" idx="0"/>
          </p:cNvCxnSpPr>
          <p:nvPr/>
        </p:nvCxnSpPr>
        <p:spPr>
          <a:xfrm>
            <a:off x="4572000" y="3183800"/>
            <a:ext cx="0" cy="3975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67" name="Google Shape;1667;p57"/>
          <p:cNvGrpSpPr/>
          <p:nvPr/>
        </p:nvGrpSpPr>
        <p:grpSpPr>
          <a:xfrm rot="5400000">
            <a:off x="7547075" y="1331349"/>
            <a:ext cx="629061" cy="866392"/>
            <a:chOff x="6971575" y="1564799"/>
            <a:chExt cx="629061" cy="866392"/>
          </a:xfrm>
        </p:grpSpPr>
        <p:sp>
          <p:nvSpPr>
            <p:cNvPr id="1668" name="Google Shape;1668;p57"/>
            <p:cNvSpPr/>
            <p:nvPr/>
          </p:nvSpPr>
          <p:spPr>
            <a:xfrm>
              <a:off x="6971575" y="1564799"/>
              <a:ext cx="629061" cy="866392"/>
            </a:xfrm>
            <a:custGeom>
              <a:avLst/>
              <a:gdLst/>
              <a:ahLst/>
              <a:cxnLst/>
              <a:rect l="l" t="t" r="r" b="b"/>
              <a:pathLst>
                <a:path w="15702" h="21626" extrusionOk="0">
                  <a:moveTo>
                    <a:pt x="12045" y="1"/>
                  </a:moveTo>
                  <a:cubicBezTo>
                    <a:pt x="8389" y="12"/>
                    <a:pt x="4744" y="12"/>
                    <a:pt x="1087" y="12"/>
                  </a:cubicBezTo>
                  <a:cubicBezTo>
                    <a:pt x="959" y="12"/>
                    <a:pt x="842" y="36"/>
                    <a:pt x="713" y="48"/>
                  </a:cubicBezTo>
                  <a:cubicBezTo>
                    <a:pt x="503" y="82"/>
                    <a:pt x="409" y="188"/>
                    <a:pt x="409" y="363"/>
                  </a:cubicBezTo>
                  <a:cubicBezTo>
                    <a:pt x="398" y="1040"/>
                    <a:pt x="375" y="1707"/>
                    <a:pt x="362" y="2384"/>
                  </a:cubicBezTo>
                  <a:cubicBezTo>
                    <a:pt x="339" y="4510"/>
                    <a:pt x="339" y="6624"/>
                    <a:pt x="281" y="8750"/>
                  </a:cubicBezTo>
                  <a:cubicBezTo>
                    <a:pt x="188" y="12349"/>
                    <a:pt x="1" y="15959"/>
                    <a:pt x="234" y="19568"/>
                  </a:cubicBezTo>
                  <a:cubicBezTo>
                    <a:pt x="269" y="20094"/>
                    <a:pt x="281" y="20620"/>
                    <a:pt x="292" y="21157"/>
                  </a:cubicBezTo>
                  <a:cubicBezTo>
                    <a:pt x="305" y="21356"/>
                    <a:pt x="445" y="21508"/>
                    <a:pt x="666" y="21590"/>
                  </a:cubicBezTo>
                  <a:cubicBezTo>
                    <a:pt x="717" y="21612"/>
                    <a:pt x="766" y="21621"/>
                    <a:pt x="814" y="21621"/>
                  </a:cubicBezTo>
                  <a:cubicBezTo>
                    <a:pt x="941" y="21621"/>
                    <a:pt x="1058" y="21555"/>
                    <a:pt x="1169" y="21496"/>
                  </a:cubicBezTo>
                  <a:cubicBezTo>
                    <a:pt x="1309" y="21414"/>
                    <a:pt x="1449" y="21333"/>
                    <a:pt x="1590" y="21239"/>
                  </a:cubicBezTo>
                  <a:cubicBezTo>
                    <a:pt x="2945" y="20328"/>
                    <a:pt x="4171" y="19323"/>
                    <a:pt x="5491" y="18389"/>
                  </a:cubicBezTo>
                  <a:cubicBezTo>
                    <a:pt x="6297" y="17816"/>
                    <a:pt x="7080" y="17221"/>
                    <a:pt x="7875" y="16624"/>
                  </a:cubicBezTo>
                  <a:cubicBezTo>
                    <a:pt x="7968" y="16683"/>
                    <a:pt x="8049" y="16741"/>
                    <a:pt x="8119" y="16788"/>
                  </a:cubicBezTo>
                  <a:cubicBezTo>
                    <a:pt x="9650" y="17922"/>
                    <a:pt x="11180" y="19066"/>
                    <a:pt x="12722" y="20199"/>
                  </a:cubicBezTo>
                  <a:cubicBezTo>
                    <a:pt x="13319" y="20643"/>
                    <a:pt x="13903" y="21099"/>
                    <a:pt x="14568" y="21473"/>
                  </a:cubicBezTo>
                  <a:cubicBezTo>
                    <a:pt x="14687" y="21549"/>
                    <a:pt x="14813" y="21626"/>
                    <a:pt x="14958" y="21626"/>
                  </a:cubicBezTo>
                  <a:cubicBezTo>
                    <a:pt x="15012" y="21626"/>
                    <a:pt x="15069" y="21615"/>
                    <a:pt x="15129" y="21590"/>
                  </a:cubicBezTo>
                  <a:cubicBezTo>
                    <a:pt x="15351" y="21484"/>
                    <a:pt x="15468" y="21333"/>
                    <a:pt x="15468" y="21134"/>
                  </a:cubicBezTo>
                  <a:cubicBezTo>
                    <a:pt x="15526" y="19358"/>
                    <a:pt x="15619" y="17582"/>
                    <a:pt x="15643" y="15807"/>
                  </a:cubicBezTo>
                  <a:cubicBezTo>
                    <a:pt x="15702" y="13249"/>
                    <a:pt x="15491" y="10702"/>
                    <a:pt x="15468" y="8143"/>
                  </a:cubicBezTo>
                  <a:cubicBezTo>
                    <a:pt x="15445" y="5596"/>
                    <a:pt x="15421" y="3050"/>
                    <a:pt x="15351" y="503"/>
                  </a:cubicBezTo>
                  <a:cubicBezTo>
                    <a:pt x="15339" y="106"/>
                    <a:pt x="15234" y="24"/>
                    <a:pt x="14708" y="12"/>
                  </a:cubicBezTo>
                  <a:cubicBezTo>
                    <a:pt x="13820" y="12"/>
                    <a:pt x="12933" y="1"/>
                    <a:pt x="120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7"/>
            <p:cNvSpPr/>
            <p:nvPr/>
          </p:nvSpPr>
          <p:spPr>
            <a:xfrm>
              <a:off x="7526631" y="1828766"/>
              <a:ext cx="7051" cy="26241"/>
            </a:xfrm>
            <a:custGeom>
              <a:avLst/>
              <a:gdLst/>
              <a:ahLst/>
              <a:cxnLst/>
              <a:rect l="l" t="t" r="r" b="b"/>
              <a:pathLst>
                <a:path w="176" h="655" extrusionOk="0">
                  <a:moveTo>
                    <a:pt x="59" y="1"/>
                  </a:moveTo>
                  <a:lnTo>
                    <a:pt x="1" y="12"/>
                  </a:lnTo>
                  <a:lnTo>
                    <a:pt x="118" y="655"/>
                  </a:lnTo>
                  <a:lnTo>
                    <a:pt x="176" y="643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7"/>
            <p:cNvSpPr/>
            <p:nvPr/>
          </p:nvSpPr>
          <p:spPr>
            <a:xfrm>
              <a:off x="7411013" y="1837660"/>
              <a:ext cx="3365" cy="23917"/>
            </a:xfrm>
            <a:custGeom>
              <a:avLst/>
              <a:gdLst/>
              <a:ahLst/>
              <a:cxnLst/>
              <a:rect l="l" t="t" r="r" b="b"/>
              <a:pathLst>
                <a:path w="84" h="597" extrusionOk="0">
                  <a:moveTo>
                    <a:pt x="24" y="0"/>
                  </a:moveTo>
                  <a:lnTo>
                    <a:pt x="1" y="597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7"/>
            <p:cNvSpPr/>
            <p:nvPr/>
          </p:nvSpPr>
          <p:spPr>
            <a:xfrm>
              <a:off x="7275804" y="1832051"/>
              <a:ext cx="13140" cy="17347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47" y="0"/>
                  </a:moveTo>
                  <a:lnTo>
                    <a:pt x="0" y="36"/>
                  </a:lnTo>
                  <a:lnTo>
                    <a:pt x="281" y="433"/>
                  </a:lnTo>
                  <a:lnTo>
                    <a:pt x="327" y="40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7"/>
            <p:cNvSpPr/>
            <p:nvPr/>
          </p:nvSpPr>
          <p:spPr>
            <a:xfrm>
              <a:off x="7158303" y="1833894"/>
              <a:ext cx="12219" cy="16906"/>
            </a:xfrm>
            <a:custGeom>
              <a:avLst/>
              <a:gdLst/>
              <a:ahLst/>
              <a:cxnLst/>
              <a:rect l="l" t="t" r="r" b="b"/>
              <a:pathLst>
                <a:path w="305" h="422" extrusionOk="0">
                  <a:moveTo>
                    <a:pt x="258" y="1"/>
                  </a:moveTo>
                  <a:lnTo>
                    <a:pt x="1" y="387"/>
                  </a:lnTo>
                  <a:lnTo>
                    <a:pt x="47" y="421"/>
                  </a:lnTo>
                  <a:lnTo>
                    <a:pt x="304" y="36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7"/>
            <p:cNvSpPr/>
            <p:nvPr/>
          </p:nvSpPr>
          <p:spPr>
            <a:xfrm>
              <a:off x="7057227" y="1841386"/>
              <a:ext cx="15504" cy="19711"/>
            </a:xfrm>
            <a:custGeom>
              <a:avLst/>
              <a:gdLst/>
              <a:ahLst/>
              <a:cxnLst/>
              <a:rect l="l" t="t" r="r" b="b"/>
              <a:pathLst>
                <a:path w="387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39" y="491"/>
                  </a:lnTo>
                  <a:lnTo>
                    <a:pt x="386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7"/>
            <p:cNvSpPr/>
            <p:nvPr/>
          </p:nvSpPr>
          <p:spPr>
            <a:xfrm>
              <a:off x="7470945" y="1838581"/>
              <a:ext cx="17828" cy="24879"/>
            </a:xfrm>
            <a:custGeom>
              <a:avLst/>
              <a:gdLst/>
              <a:ahLst/>
              <a:cxnLst/>
              <a:rect l="l" t="t" r="r" b="b"/>
              <a:pathLst>
                <a:path w="445" h="621" extrusionOk="0">
                  <a:moveTo>
                    <a:pt x="397" y="1"/>
                  </a:moveTo>
                  <a:lnTo>
                    <a:pt x="0" y="597"/>
                  </a:lnTo>
                  <a:lnTo>
                    <a:pt x="47" y="620"/>
                  </a:lnTo>
                  <a:lnTo>
                    <a:pt x="444" y="36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7"/>
            <p:cNvSpPr/>
            <p:nvPr/>
          </p:nvSpPr>
          <p:spPr>
            <a:xfrm>
              <a:off x="7047853" y="1806291"/>
              <a:ext cx="19230" cy="15985"/>
            </a:xfrm>
            <a:custGeom>
              <a:avLst/>
              <a:gdLst/>
              <a:ahLst/>
              <a:cxnLst/>
              <a:rect l="l" t="t" r="r" b="b"/>
              <a:pathLst>
                <a:path w="480" h="399" extrusionOk="0">
                  <a:moveTo>
                    <a:pt x="444" y="1"/>
                  </a:moveTo>
                  <a:lnTo>
                    <a:pt x="1" y="351"/>
                  </a:lnTo>
                  <a:lnTo>
                    <a:pt x="36" y="398"/>
                  </a:lnTo>
                  <a:lnTo>
                    <a:pt x="480" y="48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7"/>
            <p:cNvSpPr/>
            <p:nvPr/>
          </p:nvSpPr>
          <p:spPr>
            <a:xfrm>
              <a:off x="7517297" y="1759019"/>
              <a:ext cx="19190" cy="15504"/>
            </a:xfrm>
            <a:custGeom>
              <a:avLst/>
              <a:gdLst/>
              <a:ahLst/>
              <a:cxnLst/>
              <a:rect l="l" t="t" r="r" b="b"/>
              <a:pathLst>
                <a:path w="479" h="387" extrusionOk="0">
                  <a:moveTo>
                    <a:pt x="444" y="1"/>
                  </a:moveTo>
                  <a:lnTo>
                    <a:pt x="0" y="340"/>
                  </a:lnTo>
                  <a:lnTo>
                    <a:pt x="35" y="387"/>
                  </a:lnTo>
                  <a:lnTo>
                    <a:pt x="479" y="4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7"/>
            <p:cNvSpPr/>
            <p:nvPr/>
          </p:nvSpPr>
          <p:spPr>
            <a:xfrm>
              <a:off x="7526631" y="1828766"/>
              <a:ext cx="7051" cy="26241"/>
            </a:xfrm>
            <a:custGeom>
              <a:avLst/>
              <a:gdLst/>
              <a:ahLst/>
              <a:cxnLst/>
              <a:rect l="l" t="t" r="r" b="b"/>
              <a:pathLst>
                <a:path w="176" h="655" extrusionOk="0">
                  <a:moveTo>
                    <a:pt x="59" y="1"/>
                  </a:moveTo>
                  <a:lnTo>
                    <a:pt x="1" y="12"/>
                  </a:lnTo>
                  <a:lnTo>
                    <a:pt x="118" y="655"/>
                  </a:lnTo>
                  <a:lnTo>
                    <a:pt x="176" y="643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7"/>
            <p:cNvSpPr/>
            <p:nvPr/>
          </p:nvSpPr>
          <p:spPr>
            <a:xfrm>
              <a:off x="7468141" y="1634066"/>
              <a:ext cx="16866" cy="23477"/>
            </a:xfrm>
            <a:custGeom>
              <a:avLst/>
              <a:gdLst/>
              <a:ahLst/>
              <a:cxnLst/>
              <a:rect l="l" t="t" r="r" b="b"/>
              <a:pathLst>
                <a:path w="421" h="586" extrusionOk="0">
                  <a:moveTo>
                    <a:pt x="47" y="1"/>
                  </a:moveTo>
                  <a:lnTo>
                    <a:pt x="0" y="36"/>
                  </a:lnTo>
                  <a:lnTo>
                    <a:pt x="374" y="585"/>
                  </a:lnTo>
                  <a:lnTo>
                    <a:pt x="421" y="55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7"/>
            <p:cNvSpPr/>
            <p:nvPr/>
          </p:nvSpPr>
          <p:spPr>
            <a:xfrm>
              <a:off x="7411013" y="1837660"/>
              <a:ext cx="3365" cy="23917"/>
            </a:xfrm>
            <a:custGeom>
              <a:avLst/>
              <a:gdLst/>
              <a:ahLst/>
              <a:cxnLst/>
              <a:rect l="l" t="t" r="r" b="b"/>
              <a:pathLst>
                <a:path w="84" h="597" extrusionOk="0">
                  <a:moveTo>
                    <a:pt x="24" y="0"/>
                  </a:moveTo>
                  <a:lnTo>
                    <a:pt x="1" y="597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7"/>
            <p:cNvSpPr/>
            <p:nvPr/>
          </p:nvSpPr>
          <p:spPr>
            <a:xfrm>
              <a:off x="7353003" y="1811459"/>
              <a:ext cx="16426" cy="22956"/>
            </a:xfrm>
            <a:custGeom>
              <a:avLst/>
              <a:gdLst/>
              <a:ahLst/>
              <a:cxnLst/>
              <a:rect l="l" t="t" r="r" b="b"/>
              <a:pathLst>
                <a:path w="410" h="573" extrusionOk="0">
                  <a:moveTo>
                    <a:pt x="363" y="0"/>
                  </a:moveTo>
                  <a:lnTo>
                    <a:pt x="0" y="537"/>
                  </a:lnTo>
                  <a:lnTo>
                    <a:pt x="47" y="573"/>
                  </a:lnTo>
                  <a:lnTo>
                    <a:pt x="410" y="3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7"/>
            <p:cNvSpPr/>
            <p:nvPr/>
          </p:nvSpPr>
          <p:spPr>
            <a:xfrm>
              <a:off x="7275804" y="1832051"/>
              <a:ext cx="13140" cy="17347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47" y="0"/>
                  </a:moveTo>
                  <a:lnTo>
                    <a:pt x="0" y="36"/>
                  </a:lnTo>
                  <a:lnTo>
                    <a:pt x="281" y="433"/>
                  </a:lnTo>
                  <a:lnTo>
                    <a:pt x="327" y="40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7"/>
            <p:cNvSpPr/>
            <p:nvPr/>
          </p:nvSpPr>
          <p:spPr>
            <a:xfrm>
              <a:off x="7158303" y="1833894"/>
              <a:ext cx="12219" cy="16906"/>
            </a:xfrm>
            <a:custGeom>
              <a:avLst/>
              <a:gdLst/>
              <a:ahLst/>
              <a:cxnLst/>
              <a:rect l="l" t="t" r="r" b="b"/>
              <a:pathLst>
                <a:path w="305" h="422" extrusionOk="0">
                  <a:moveTo>
                    <a:pt x="258" y="1"/>
                  </a:moveTo>
                  <a:lnTo>
                    <a:pt x="1" y="387"/>
                  </a:lnTo>
                  <a:lnTo>
                    <a:pt x="47" y="421"/>
                  </a:lnTo>
                  <a:lnTo>
                    <a:pt x="304" y="36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7"/>
            <p:cNvSpPr/>
            <p:nvPr/>
          </p:nvSpPr>
          <p:spPr>
            <a:xfrm>
              <a:off x="7104941" y="1804449"/>
              <a:ext cx="9415" cy="33733"/>
            </a:xfrm>
            <a:custGeom>
              <a:avLst/>
              <a:gdLst/>
              <a:ahLst/>
              <a:cxnLst/>
              <a:rect l="l" t="t" r="r" b="b"/>
              <a:pathLst>
                <a:path w="235" h="842" extrusionOk="0">
                  <a:moveTo>
                    <a:pt x="176" y="0"/>
                  </a:moveTo>
                  <a:lnTo>
                    <a:pt x="1" y="829"/>
                  </a:lnTo>
                  <a:lnTo>
                    <a:pt x="60" y="841"/>
                  </a:lnTo>
                  <a:lnTo>
                    <a:pt x="234" y="1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7"/>
            <p:cNvSpPr/>
            <p:nvPr/>
          </p:nvSpPr>
          <p:spPr>
            <a:xfrm>
              <a:off x="7057227" y="1841386"/>
              <a:ext cx="15504" cy="19711"/>
            </a:xfrm>
            <a:custGeom>
              <a:avLst/>
              <a:gdLst/>
              <a:ahLst/>
              <a:cxnLst/>
              <a:rect l="l" t="t" r="r" b="b"/>
              <a:pathLst>
                <a:path w="387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39" y="491"/>
                  </a:lnTo>
                  <a:lnTo>
                    <a:pt x="386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7"/>
            <p:cNvSpPr/>
            <p:nvPr/>
          </p:nvSpPr>
          <p:spPr>
            <a:xfrm>
              <a:off x="7245838" y="1807694"/>
              <a:ext cx="3285" cy="23917"/>
            </a:xfrm>
            <a:custGeom>
              <a:avLst/>
              <a:gdLst/>
              <a:ahLst/>
              <a:cxnLst/>
              <a:rect l="l" t="t" r="r" b="b"/>
              <a:pathLst>
                <a:path w="82" h="597" extrusionOk="0">
                  <a:moveTo>
                    <a:pt x="24" y="1"/>
                  </a:moveTo>
                  <a:lnTo>
                    <a:pt x="1" y="597"/>
                  </a:lnTo>
                  <a:lnTo>
                    <a:pt x="59" y="597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7"/>
            <p:cNvSpPr/>
            <p:nvPr/>
          </p:nvSpPr>
          <p:spPr>
            <a:xfrm>
              <a:off x="7095126" y="1622849"/>
              <a:ext cx="14102" cy="30448"/>
            </a:xfrm>
            <a:custGeom>
              <a:avLst/>
              <a:gdLst/>
              <a:ahLst/>
              <a:cxnLst/>
              <a:rect l="l" t="t" r="r" b="b"/>
              <a:pathLst>
                <a:path w="352" h="760" extrusionOk="0">
                  <a:moveTo>
                    <a:pt x="59" y="1"/>
                  </a:moveTo>
                  <a:lnTo>
                    <a:pt x="1" y="24"/>
                  </a:lnTo>
                  <a:lnTo>
                    <a:pt x="292" y="759"/>
                  </a:lnTo>
                  <a:lnTo>
                    <a:pt x="351" y="736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7"/>
            <p:cNvSpPr/>
            <p:nvPr/>
          </p:nvSpPr>
          <p:spPr>
            <a:xfrm>
              <a:off x="7090919" y="1752008"/>
              <a:ext cx="4727" cy="31890"/>
            </a:xfrm>
            <a:custGeom>
              <a:avLst/>
              <a:gdLst/>
              <a:ahLst/>
              <a:cxnLst/>
              <a:rect l="l" t="t" r="r" b="b"/>
              <a:pathLst>
                <a:path w="118" h="796" extrusionOk="0">
                  <a:moveTo>
                    <a:pt x="47" y="1"/>
                  </a:moveTo>
                  <a:lnTo>
                    <a:pt x="0" y="783"/>
                  </a:lnTo>
                  <a:lnTo>
                    <a:pt x="59" y="79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7"/>
            <p:cNvSpPr/>
            <p:nvPr/>
          </p:nvSpPr>
          <p:spPr>
            <a:xfrm>
              <a:off x="7089517" y="1697724"/>
              <a:ext cx="19711" cy="21594"/>
            </a:xfrm>
            <a:custGeom>
              <a:avLst/>
              <a:gdLst/>
              <a:ahLst/>
              <a:cxnLst/>
              <a:rect l="l" t="t" r="r" b="b"/>
              <a:pathLst>
                <a:path w="492" h="539" extrusionOk="0">
                  <a:moveTo>
                    <a:pt x="445" y="1"/>
                  </a:moveTo>
                  <a:lnTo>
                    <a:pt x="1" y="491"/>
                  </a:lnTo>
                  <a:lnTo>
                    <a:pt x="35" y="538"/>
                  </a:lnTo>
                  <a:lnTo>
                    <a:pt x="491" y="35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7"/>
            <p:cNvSpPr/>
            <p:nvPr/>
          </p:nvSpPr>
          <p:spPr>
            <a:xfrm>
              <a:off x="7180337" y="1768874"/>
              <a:ext cx="21554" cy="29486"/>
            </a:xfrm>
            <a:custGeom>
              <a:avLst/>
              <a:gdLst/>
              <a:ahLst/>
              <a:cxnLst/>
              <a:rect l="l" t="t" r="r" b="b"/>
              <a:pathLst>
                <a:path w="538" h="736" extrusionOk="0">
                  <a:moveTo>
                    <a:pt x="47" y="0"/>
                  </a:moveTo>
                  <a:lnTo>
                    <a:pt x="0" y="35"/>
                  </a:lnTo>
                  <a:lnTo>
                    <a:pt x="491" y="736"/>
                  </a:lnTo>
                  <a:lnTo>
                    <a:pt x="537" y="70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7"/>
            <p:cNvSpPr/>
            <p:nvPr/>
          </p:nvSpPr>
          <p:spPr>
            <a:xfrm>
              <a:off x="7265508" y="1667798"/>
              <a:ext cx="17307" cy="14062"/>
            </a:xfrm>
            <a:custGeom>
              <a:avLst/>
              <a:gdLst/>
              <a:ahLst/>
              <a:cxnLst/>
              <a:rect l="l" t="t" r="r" b="b"/>
              <a:pathLst>
                <a:path w="432" h="351" extrusionOk="0">
                  <a:moveTo>
                    <a:pt x="397" y="0"/>
                  </a:moveTo>
                  <a:lnTo>
                    <a:pt x="0" y="304"/>
                  </a:lnTo>
                  <a:lnTo>
                    <a:pt x="35" y="351"/>
                  </a:lnTo>
                  <a:lnTo>
                    <a:pt x="432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7"/>
            <p:cNvSpPr/>
            <p:nvPr/>
          </p:nvSpPr>
          <p:spPr>
            <a:xfrm>
              <a:off x="7239749" y="1744997"/>
              <a:ext cx="23437" cy="19671"/>
            </a:xfrm>
            <a:custGeom>
              <a:avLst/>
              <a:gdLst/>
              <a:ahLst/>
              <a:cxnLst/>
              <a:rect l="l" t="t" r="r" b="b"/>
              <a:pathLst>
                <a:path w="585" h="491" extrusionOk="0">
                  <a:moveTo>
                    <a:pt x="47" y="0"/>
                  </a:moveTo>
                  <a:lnTo>
                    <a:pt x="0" y="47"/>
                  </a:lnTo>
                  <a:lnTo>
                    <a:pt x="550" y="491"/>
                  </a:lnTo>
                  <a:lnTo>
                    <a:pt x="584" y="44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7"/>
            <p:cNvSpPr/>
            <p:nvPr/>
          </p:nvSpPr>
          <p:spPr>
            <a:xfrm>
              <a:off x="7271558" y="1786661"/>
              <a:ext cx="17387" cy="11698"/>
            </a:xfrm>
            <a:custGeom>
              <a:avLst/>
              <a:gdLst/>
              <a:ahLst/>
              <a:cxnLst/>
              <a:rect l="l" t="t" r="r" b="b"/>
              <a:pathLst>
                <a:path w="434" h="292" extrusionOk="0">
                  <a:moveTo>
                    <a:pt x="36" y="0"/>
                  </a:moveTo>
                  <a:lnTo>
                    <a:pt x="1" y="47"/>
                  </a:lnTo>
                  <a:lnTo>
                    <a:pt x="398" y="292"/>
                  </a:lnTo>
                  <a:lnTo>
                    <a:pt x="433" y="24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7"/>
            <p:cNvSpPr/>
            <p:nvPr/>
          </p:nvSpPr>
          <p:spPr>
            <a:xfrm>
              <a:off x="7242553" y="1709422"/>
              <a:ext cx="23917" cy="2404"/>
            </a:xfrm>
            <a:custGeom>
              <a:avLst/>
              <a:gdLst/>
              <a:ahLst/>
              <a:cxnLst/>
              <a:rect l="l" t="t" r="r" b="b"/>
              <a:pathLst>
                <a:path w="597" h="60" extrusionOk="0">
                  <a:moveTo>
                    <a:pt x="0" y="0"/>
                  </a:moveTo>
                  <a:lnTo>
                    <a:pt x="0" y="59"/>
                  </a:lnTo>
                  <a:lnTo>
                    <a:pt x="597" y="59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7"/>
            <p:cNvSpPr/>
            <p:nvPr/>
          </p:nvSpPr>
          <p:spPr>
            <a:xfrm>
              <a:off x="7330529" y="1612993"/>
              <a:ext cx="8453" cy="20632"/>
            </a:xfrm>
            <a:custGeom>
              <a:avLst/>
              <a:gdLst/>
              <a:ahLst/>
              <a:cxnLst/>
              <a:rect l="l" t="t" r="r" b="b"/>
              <a:pathLst>
                <a:path w="211" h="515" extrusionOk="0">
                  <a:moveTo>
                    <a:pt x="153" y="1"/>
                  </a:moveTo>
                  <a:lnTo>
                    <a:pt x="1" y="491"/>
                  </a:lnTo>
                  <a:lnTo>
                    <a:pt x="59" y="515"/>
                  </a:lnTo>
                  <a:lnTo>
                    <a:pt x="211" y="24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7"/>
            <p:cNvSpPr/>
            <p:nvPr/>
          </p:nvSpPr>
          <p:spPr>
            <a:xfrm>
              <a:off x="7319311" y="1670081"/>
              <a:ext cx="22996" cy="19711"/>
            </a:xfrm>
            <a:custGeom>
              <a:avLst/>
              <a:gdLst/>
              <a:ahLst/>
              <a:cxnLst/>
              <a:rect l="l" t="t" r="r" b="b"/>
              <a:pathLst>
                <a:path w="574" h="492" extrusionOk="0">
                  <a:moveTo>
                    <a:pt x="36" y="1"/>
                  </a:moveTo>
                  <a:lnTo>
                    <a:pt x="0" y="37"/>
                  </a:lnTo>
                  <a:lnTo>
                    <a:pt x="538" y="492"/>
                  </a:lnTo>
                  <a:lnTo>
                    <a:pt x="573" y="44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7"/>
            <p:cNvSpPr/>
            <p:nvPr/>
          </p:nvSpPr>
          <p:spPr>
            <a:xfrm>
              <a:off x="7329126" y="1741231"/>
              <a:ext cx="16906" cy="11778"/>
            </a:xfrm>
            <a:custGeom>
              <a:avLst/>
              <a:gdLst/>
              <a:ahLst/>
              <a:cxnLst/>
              <a:rect l="l" t="t" r="r" b="b"/>
              <a:pathLst>
                <a:path w="422" h="294" extrusionOk="0">
                  <a:moveTo>
                    <a:pt x="36" y="1"/>
                  </a:moveTo>
                  <a:lnTo>
                    <a:pt x="1" y="47"/>
                  </a:lnTo>
                  <a:lnTo>
                    <a:pt x="398" y="293"/>
                  </a:lnTo>
                  <a:lnTo>
                    <a:pt x="422" y="24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7"/>
            <p:cNvSpPr/>
            <p:nvPr/>
          </p:nvSpPr>
          <p:spPr>
            <a:xfrm>
              <a:off x="7507441" y="1627976"/>
              <a:ext cx="23917" cy="2404"/>
            </a:xfrm>
            <a:custGeom>
              <a:avLst/>
              <a:gdLst/>
              <a:ahLst/>
              <a:cxnLst/>
              <a:rect l="l" t="t" r="r" b="b"/>
              <a:pathLst>
                <a:path w="597" h="60" extrusionOk="0">
                  <a:moveTo>
                    <a:pt x="0" y="1"/>
                  </a:moveTo>
                  <a:lnTo>
                    <a:pt x="0" y="59"/>
                  </a:lnTo>
                  <a:lnTo>
                    <a:pt x="597" y="59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7"/>
            <p:cNvSpPr/>
            <p:nvPr/>
          </p:nvSpPr>
          <p:spPr>
            <a:xfrm>
              <a:off x="7208380" y="1616278"/>
              <a:ext cx="21113" cy="15985"/>
            </a:xfrm>
            <a:custGeom>
              <a:avLst/>
              <a:gdLst/>
              <a:ahLst/>
              <a:cxnLst/>
              <a:rect l="l" t="t" r="r" b="b"/>
              <a:pathLst>
                <a:path w="527" h="399" extrusionOk="0">
                  <a:moveTo>
                    <a:pt x="36" y="1"/>
                  </a:moveTo>
                  <a:lnTo>
                    <a:pt x="1" y="48"/>
                  </a:lnTo>
                  <a:lnTo>
                    <a:pt x="492" y="398"/>
                  </a:lnTo>
                  <a:lnTo>
                    <a:pt x="526" y="35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7"/>
            <p:cNvSpPr/>
            <p:nvPr/>
          </p:nvSpPr>
          <p:spPr>
            <a:xfrm>
              <a:off x="7153175" y="1638272"/>
              <a:ext cx="22956" cy="15945"/>
            </a:xfrm>
            <a:custGeom>
              <a:avLst/>
              <a:gdLst/>
              <a:ahLst/>
              <a:cxnLst/>
              <a:rect l="l" t="t" r="r" b="b"/>
              <a:pathLst>
                <a:path w="573" h="398" extrusionOk="0">
                  <a:moveTo>
                    <a:pt x="538" y="1"/>
                  </a:moveTo>
                  <a:lnTo>
                    <a:pt x="0" y="340"/>
                  </a:lnTo>
                  <a:lnTo>
                    <a:pt x="24" y="398"/>
                  </a:lnTo>
                  <a:lnTo>
                    <a:pt x="572" y="4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7"/>
            <p:cNvSpPr/>
            <p:nvPr/>
          </p:nvSpPr>
          <p:spPr>
            <a:xfrm>
              <a:off x="7391863" y="1794593"/>
              <a:ext cx="24358" cy="3766"/>
            </a:xfrm>
            <a:custGeom>
              <a:avLst/>
              <a:gdLst/>
              <a:ahLst/>
              <a:cxnLst/>
              <a:rect l="l" t="t" r="r" b="b"/>
              <a:pathLst>
                <a:path w="608" h="94" extrusionOk="0">
                  <a:moveTo>
                    <a:pt x="0" y="0"/>
                  </a:moveTo>
                  <a:lnTo>
                    <a:pt x="0" y="59"/>
                  </a:lnTo>
                  <a:lnTo>
                    <a:pt x="596" y="94"/>
                  </a:lnTo>
                  <a:lnTo>
                    <a:pt x="60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7"/>
            <p:cNvSpPr/>
            <p:nvPr/>
          </p:nvSpPr>
          <p:spPr>
            <a:xfrm>
              <a:off x="7398874" y="1748723"/>
              <a:ext cx="20632" cy="16426"/>
            </a:xfrm>
            <a:custGeom>
              <a:avLst/>
              <a:gdLst/>
              <a:ahLst/>
              <a:cxnLst/>
              <a:rect l="l" t="t" r="r" b="b"/>
              <a:pathLst>
                <a:path w="515" h="410" extrusionOk="0">
                  <a:moveTo>
                    <a:pt x="36" y="1"/>
                  </a:moveTo>
                  <a:lnTo>
                    <a:pt x="0" y="47"/>
                  </a:lnTo>
                  <a:lnTo>
                    <a:pt x="480" y="410"/>
                  </a:lnTo>
                  <a:lnTo>
                    <a:pt x="514" y="36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7"/>
            <p:cNvSpPr/>
            <p:nvPr/>
          </p:nvSpPr>
          <p:spPr>
            <a:xfrm>
              <a:off x="7455041" y="1717835"/>
              <a:ext cx="11258" cy="24879"/>
            </a:xfrm>
            <a:custGeom>
              <a:avLst/>
              <a:gdLst/>
              <a:ahLst/>
              <a:cxnLst/>
              <a:rect l="l" t="t" r="r" b="b"/>
              <a:pathLst>
                <a:path w="281" h="621" extrusionOk="0">
                  <a:moveTo>
                    <a:pt x="59" y="1"/>
                  </a:moveTo>
                  <a:lnTo>
                    <a:pt x="0" y="24"/>
                  </a:lnTo>
                  <a:lnTo>
                    <a:pt x="222" y="620"/>
                  </a:lnTo>
                  <a:lnTo>
                    <a:pt x="280" y="608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7"/>
            <p:cNvSpPr/>
            <p:nvPr/>
          </p:nvSpPr>
          <p:spPr>
            <a:xfrm>
              <a:off x="7394187" y="1620485"/>
              <a:ext cx="21554" cy="15504"/>
            </a:xfrm>
            <a:custGeom>
              <a:avLst/>
              <a:gdLst/>
              <a:ahLst/>
              <a:cxnLst/>
              <a:rect l="l" t="t" r="r" b="b"/>
              <a:pathLst>
                <a:path w="538" h="387" extrusionOk="0">
                  <a:moveTo>
                    <a:pt x="503" y="1"/>
                  </a:moveTo>
                  <a:lnTo>
                    <a:pt x="0" y="340"/>
                  </a:lnTo>
                  <a:lnTo>
                    <a:pt x="36" y="387"/>
                  </a:lnTo>
                  <a:lnTo>
                    <a:pt x="538" y="47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7"/>
            <p:cNvSpPr/>
            <p:nvPr/>
          </p:nvSpPr>
          <p:spPr>
            <a:xfrm>
              <a:off x="7386695" y="1671524"/>
              <a:ext cx="26722" cy="10336"/>
            </a:xfrm>
            <a:custGeom>
              <a:avLst/>
              <a:gdLst/>
              <a:ahLst/>
              <a:cxnLst/>
              <a:rect l="l" t="t" r="r" b="b"/>
              <a:pathLst>
                <a:path w="667" h="258" extrusionOk="0">
                  <a:moveTo>
                    <a:pt x="24" y="1"/>
                  </a:moveTo>
                  <a:lnTo>
                    <a:pt x="0" y="58"/>
                  </a:lnTo>
                  <a:lnTo>
                    <a:pt x="643" y="258"/>
                  </a:lnTo>
                  <a:lnTo>
                    <a:pt x="667" y="199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7"/>
            <p:cNvSpPr/>
            <p:nvPr/>
          </p:nvSpPr>
          <p:spPr>
            <a:xfrm>
              <a:off x="7461571" y="1788544"/>
              <a:ext cx="23437" cy="15945"/>
            </a:xfrm>
            <a:custGeom>
              <a:avLst/>
              <a:gdLst/>
              <a:ahLst/>
              <a:cxnLst/>
              <a:rect l="l" t="t" r="r" b="b"/>
              <a:pathLst>
                <a:path w="585" h="398" extrusionOk="0">
                  <a:moveTo>
                    <a:pt x="36" y="0"/>
                  </a:moveTo>
                  <a:lnTo>
                    <a:pt x="1" y="47"/>
                  </a:lnTo>
                  <a:lnTo>
                    <a:pt x="550" y="397"/>
                  </a:lnTo>
                  <a:lnTo>
                    <a:pt x="585" y="35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7"/>
            <p:cNvSpPr/>
            <p:nvPr/>
          </p:nvSpPr>
          <p:spPr>
            <a:xfrm>
              <a:off x="7509324" y="1687869"/>
              <a:ext cx="17347" cy="13661"/>
            </a:xfrm>
            <a:custGeom>
              <a:avLst/>
              <a:gdLst/>
              <a:ahLst/>
              <a:cxnLst/>
              <a:rect l="l" t="t" r="r" b="b"/>
              <a:pathLst>
                <a:path w="433" h="341" extrusionOk="0">
                  <a:moveTo>
                    <a:pt x="386" y="1"/>
                  </a:moveTo>
                  <a:lnTo>
                    <a:pt x="0" y="293"/>
                  </a:lnTo>
                  <a:lnTo>
                    <a:pt x="36" y="340"/>
                  </a:lnTo>
                  <a:lnTo>
                    <a:pt x="433" y="48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7"/>
            <p:cNvSpPr/>
            <p:nvPr/>
          </p:nvSpPr>
          <p:spPr>
            <a:xfrm>
              <a:off x="7150371" y="1718316"/>
              <a:ext cx="6570" cy="25760"/>
            </a:xfrm>
            <a:custGeom>
              <a:avLst/>
              <a:gdLst/>
              <a:ahLst/>
              <a:cxnLst/>
              <a:rect l="l" t="t" r="r" b="b"/>
              <a:pathLst>
                <a:path w="164" h="643" extrusionOk="0">
                  <a:moveTo>
                    <a:pt x="0" y="1"/>
                  </a:moveTo>
                  <a:lnTo>
                    <a:pt x="105" y="643"/>
                  </a:lnTo>
                  <a:lnTo>
                    <a:pt x="164" y="643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7"/>
            <p:cNvSpPr/>
            <p:nvPr/>
          </p:nvSpPr>
          <p:spPr>
            <a:xfrm>
              <a:off x="7167197" y="1695360"/>
              <a:ext cx="28124" cy="8493"/>
            </a:xfrm>
            <a:custGeom>
              <a:avLst/>
              <a:gdLst/>
              <a:ahLst/>
              <a:cxnLst/>
              <a:rect l="l" t="t" r="r" b="b"/>
              <a:pathLst>
                <a:path w="702" h="212" extrusionOk="0">
                  <a:moveTo>
                    <a:pt x="690" y="1"/>
                  </a:moveTo>
                  <a:lnTo>
                    <a:pt x="1" y="153"/>
                  </a:lnTo>
                  <a:lnTo>
                    <a:pt x="12" y="211"/>
                  </a:lnTo>
                  <a:lnTo>
                    <a:pt x="702" y="60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7"/>
            <p:cNvSpPr/>
            <p:nvPr/>
          </p:nvSpPr>
          <p:spPr>
            <a:xfrm>
              <a:off x="7192476" y="1720199"/>
              <a:ext cx="7972" cy="22515"/>
            </a:xfrm>
            <a:custGeom>
              <a:avLst/>
              <a:gdLst/>
              <a:ahLst/>
              <a:cxnLst/>
              <a:rect l="l" t="t" r="r" b="b"/>
              <a:pathLst>
                <a:path w="199" h="562" extrusionOk="0">
                  <a:moveTo>
                    <a:pt x="141" y="0"/>
                  </a:moveTo>
                  <a:lnTo>
                    <a:pt x="1" y="549"/>
                  </a:lnTo>
                  <a:lnTo>
                    <a:pt x="59" y="561"/>
                  </a:lnTo>
                  <a:lnTo>
                    <a:pt x="199" y="1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7"/>
            <p:cNvSpPr/>
            <p:nvPr/>
          </p:nvSpPr>
          <p:spPr>
            <a:xfrm>
              <a:off x="7267832" y="1614436"/>
              <a:ext cx="17347" cy="13581"/>
            </a:xfrm>
            <a:custGeom>
              <a:avLst/>
              <a:gdLst/>
              <a:ahLst/>
              <a:cxnLst/>
              <a:rect l="l" t="t" r="r" b="b"/>
              <a:pathLst>
                <a:path w="433" h="339" extrusionOk="0">
                  <a:moveTo>
                    <a:pt x="397" y="0"/>
                  </a:moveTo>
                  <a:lnTo>
                    <a:pt x="0" y="292"/>
                  </a:lnTo>
                  <a:lnTo>
                    <a:pt x="36" y="339"/>
                  </a:lnTo>
                  <a:lnTo>
                    <a:pt x="433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7"/>
            <p:cNvSpPr/>
            <p:nvPr/>
          </p:nvSpPr>
          <p:spPr>
            <a:xfrm>
              <a:off x="7044608" y="1681339"/>
              <a:ext cx="29967" cy="8453"/>
            </a:xfrm>
            <a:custGeom>
              <a:avLst/>
              <a:gdLst/>
              <a:ahLst/>
              <a:cxnLst/>
              <a:rect l="l" t="t" r="r" b="b"/>
              <a:pathLst>
                <a:path w="748" h="211" extrusionOk="0">
                  <a:moveTo>
                    <a:pt x="11" y="0"/>
                  </a:moveTo>
                  <a:lnTo>
                    <a:pt x="0" y="59"/>
                  </a:lnTo>
                  <a:lnTo>
                    <a:pt x="736" y="211"/>
                  </a:lnTo>
                  <a:lnTo>
                    <a:pt x="748" y="15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7"/>
            <p:cNvSpPr/>
            <p:nvPr/>
          </p:nvSpPr>
          <p:spPr>
            <a:xfrm>
              <a:off x="7470945" y="1838581"/>
              <a:ext cx="17828" cy="24879"/>
            </a:xfrm>
            <a:custGeom>
              <a:avLst/>
              <a:gdLst/>
              <a:ahLst/>
              <a:cxnLst/>
              <a:rect l="l" t="t" r="r" b="b"/>
              <a:pathLst>
                <a:path w="445" h="621" extrusionOk="0">
                  <a:moveTo>
                    <a:pt x="397" y="1"/>
                  </a:moveTo>
                  <a:lnTo>
                    <a:pt x="0" y="597"/>
                  </a:lnTo>
                  <a:lnTo>
                    <a:pt x="47" y="620"/>
                  </a:lnTo>
                  <a:lnTo>
                    <a:pt x="444" y="36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7"/>
            <p:cNvSpPr/>
            <p:nvPr/>
          </p:nvSpPr>
          <p:spPr>
            <a:xfrm>
              <a:off x="7009033" y="1766510"/>
              <a:ext cx="33733" cy="8453"/>
            </a:xfrm>
            <a:custGeom>
              <a:avLst/>
              <a:gdLst/>
              <a:ahLst/>
              <a:cxnLst/>
              <a:rect l="l" t="t" r="r" b="b"/>
              <a:pathLst>
                <a:path w="842" h="211" extrusionOk="0">
                  <a:moveTo>
                    <a:pt x="12" y="1"/>
                  </a:moveTo>
                  <a:lnTo>
                    <a:pt x="0" y="59"/>
                  </a:lnTo>
                  <a:lnTo>
                    <a:pt x="841" y="211"/>
                  </a:lnTo>
                  <a:lnTo>
                    <a:pt x="841" y="15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7"/>
            <p:cNvSpPr/>
            <p:nvPr/>
          </p:nvSpPr>
          <p:spPr>
            <a:xfrm>
              <a:off x="7518218" y="2113766"/>
              <a:ext cx="7532" cy="26762"/>
            </a:xfrm>
            <a:custGeom>
              <a:avLst/>
              <a:gdLst/>
              <a:ahLst/>
              <a:cxnLst/>
              <a:rect l="l" t="t" r="r" b="b"/>
              <a:pathLst>
                <a:path w="188" h="668" extrusionOk="0">
                  <a:moveTo>
                    <a:pt x="59" y="1"/>
                  </a:moveTo>
                  <a:lnTo>
                    <a:pt x="1" y="13"/>
                  </a:lnTo>
                  <a:lnTo>
                    <a:pt x="129" y="667"/>
                  </a:lnTo>
                  <a:lnTo>
                    <a:pt x="188" y="65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7"/>
            <p:cNvSpPr/>
            <p:nvPr/>
          </p:nvSpPr>
          <p:spPr>
            <a:xfrm>
              <a:off x="7402600" y="2123140"/>
              <a:ext cx="3325" cy="23917"/>
            </a:xfrm>
            <a:custGeom>
              <a:avLst/>
              <a:gdLst/>
              <a:ahLst/>
              <a:cxnLst/>
              <a:rect l="l" t="t" r="r" b="b"/>
              <a:pathLst>
                <a:path w="83" h="597" extrusionOk="0">
                  <a:moveTo>
                    <a:pt x="24" y="0"/>
                  </a:moveTo>
                  <a:lnTo>
                    <a:pt x="1" y="585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7"/>
            <p:cNvSpPr/>
            <p:nvPr/>
          </p:nvSpPr>
          <p:spPr>
            <a:xfrm>
              <a:off x="7267351" y="2117091"/>
              <a:ext cx="13181" cy="17788"/>
            </a:xfrm>
            <a:custGeom>
              <a:avLst/>
              <a:gdLst/>
              <a:ahLst/>
              <a:cxnLst/>
              <a:rect l="l" t="t" r="r" b="b"/>
              <a:pathLst>
                <a:path w="329" h="444" extrusionOk="0">
                  <a:moveTo>
                    <a:pt x="48" y="0"/>
                  </a:moveTo>
                  <a:lnTo>
                    <a:pt x="1" y="35"/>
                  </a:lnTo>
                  <a:lnTo>
                    <a:pt x="281" y="444"/>
                  </a:lnTo>
                  <a:lnTo>
                    <a:pt x="328" y="40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7"/>
            <p:cNvSpPr/>
            <p:nvPr/>
          </p:nvSpPr>
          <p:spPr>
            <a:xfrm>
              <a:off x="7149890" y="2118934"/>
              <a:ext cx="12700" cy="16906"/>
            </a:xfrm>
            <a:custGeom>
              <a:avLst/>
              <a:gdLst/>
              <a:ahLst/>
              <a:cxnLst/>
              <a:rect l="l" t="t" r="r" b="b"/>
              <a:pathLst>
                <a:path w="317" h="422" extrusionOk="0">
                  <a:moveTo>
                    <a:pt x="257" y="1"/>
                  </a:moveTo>
                  <a:lnTo>
                    <a:pt x="0" y="386"/>
                  </a:lnTo>
                  <a:lnTo>
                    <a:pt x="47" y="421"/>
                  </a:lnTo>
                  <a:lnTo>
                    <a:pt x="316" y="35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7"/>
            <p:cNvSpPr/>
            <p:nvPr/>
          </p:nvSpPr>
          <p:spPr>
            <a:xfrm>
              <a:off x="7049295" y="2126866"/>
              <a:ext cx="14983" cy="19711"/>
            </a:xfrm>
            <a:custGeom>
              <a:avLst/>
              <a:gdLst/>
              <a:ahLst/>
              <a:cxnLst/>
              <a:rect l="l" t="t" r="r" b="b"/>
              <a:pathLst>
                <a:path w="374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27" y="492"/>
                  </a:lnTo>
                  <a:lnTo>
                    <a:pt x="374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7"/>
            <p:cNvSpPr/>
            <p:nvPr/>
          </p:nvSpPr>
          <p:spPr>
            <a:xfrm>
              <a:off x="7463013" y="2123621"/>
              <a:ext cx="17828" cy="25319"/>
            </a:xfrm>
            <a:custGeom>
              <a:avLst/>
              <a:gdLst/>
              <a:ahLst/>
              <a:cxnLst/>
              <a:rect l="l" t="t" r="r" b="b"/>
              <a:pathLst>
                <a:path w="445" h="632" extrusionOk="0">
                  <a:moveTo>
                    <a:pt x="397" y="1"/>
                  </a:moveTo>
                  <a:lnTo>
                    <a:pt x="0" y="596"/>
                  </a:lnTo>
                  <a:lnTo>
                    <a:pt x="47" y="631"/>
                  </a:lnTo>
                  <a:lnTo>
                    <a:pt x="444" y="35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7"/>
            <p:cNvSpPr/>
            <p:nvPr/>
          </p:nvSpPr>
          <p:spPr>
            <a:xfrm>
              <a:off x="7039920" y="2091812"/>
              <a:ext cx="19190" cy="15464"/>
            </a:xfrm>
            <a:custGeom>
              <a:avLst/>
              <a:gdLst/>
              <a:ahLst/>
              <a:cxnLst/>
              <a:rect l="l" t="t" r="r" b="b"/>
              <a:pathLst>
                <a:path w="479" h="386" extrusionOk="0">
                  <a:moveTo>
                    <a:pt x="444" y="0"/>
                  </a:moveTo>
                  <a:lnTo>
                    <a:pt x="0" y="339"/>
                  </a:lnTo>
                  <a:lnTo>
                    <a:pt x="35" y="385"/>
                  </a:lnTo>
                  <a:lnTo>
                    <a:pt x="479" y="4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7"/>
            <p:cNvSpPr/>
            <p:nvPr/>
          </p:nvSpPr>
          <p:spPr>
            <a:xfrm>
              <a:off x="7508843" y="2044058"/>
              <a:ext cx="19230" cy="15945"/>
            </a:xfrm>
            <a:custGeom>
              <a:avLst/>
              <a:gdLst/>
              <a:ahLst/>
              <a:cxnLst/>
              <a:rect l="l" t="t" r="r" b="b"/>
              <a:pathLst>
                <a:path w="480" h="398" extrusionOk="0">
                  <a:moveTo>
                    <a:pt x="445" y="1"/>
                  </a:moveTo>
                  <a:lnTo>
                    <a:pt x="1" y="351"/>
                  </a:lnTo>
                  <a:lnTo>
                    <a:pt x="36" y="398"/>
                  </a:lnTo>
                  <a:lnTo>
                    <a:pt x="479" y="47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7"/>
            <p:cNvSpPr/>
            <p:nvPr/>
          </p:nvSpPr>
          <p:spPr>
            <a:xfrm>
              <a:off x="7518218" y="2113766"/>
              <a:ext cx="7532" cy="26762"/>
            </a:xfrm>
            <a:custGeom>
              <a:avLst/>
              <a:gdLst/>
              <a:ahLst/>
              <a:cxnLst/>
              <a:rect l="l" t="t" r="r" b="b"/>
              <a:pathLst>
                <a:path w="188" h="668" extrusionOk="0">
                  <a:moveTo>
                    <a:pt x="59" y="1"/>
                  </a:moveTo>
                  <a:lnTo>
                    <a:pt x="1" y="13"/>
                  </a:lnTo>
                  <a:lnTo>
                    <a:pt x="129" y="667"/>
                  </a:lnTo>
                  <a:lnTo>
                    <a:pt x="188" y="65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7"/>
            <p:cNvSpPr/>
            <p:nvPr/>
          </p:nvSpPr>
          <p:spPr>
            <a:xfrm>
              <a:off x="7459688" y="1919065"/>
              <a:ext cx="17387" cy="23957"/>
            </a:xfrm>
            <a:custGeom>
              <a:avLst/>
              <a:gdLst/>
              <a:ahLst/>
              <a:cxnLst/>
              <a:rect l="l" t="t" r="r" b="b"/>
              <a:pathLst>
                <a:path w="434" h="598" extrusionOk="0">
                  <a:moveTo>
                    <a:pt x="60" y="1"/>
                  </a:moveTo>
                  <a:lnTo>
                    <a:pt x="1" y="36"/>
                  </a:lnTo>
                  <a:lnTo>
                    <a:pt x="387" y="597"/>
                  </a:lnTo>
                  <a:lnTo>
                    <a:pt x="434" y="562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7"/>
            <p:cNvSpPr/>
            <p:nvPr/>
          </p:nvSpPr>
          <p:spPr>
            <a:xfrm>
              <a:off x="7402600" y="2123140"/>
              <a:ext cx="3325" cy="23917"/>
            </a:xfrm>
            <a:custGeom>
              <a:avLst/>
              <a:gdLst/>
              <a:ahLst/>
              <a:cxnLst/>
              <a:rect l="l" t="t" r="r" b="b"/>
              <a:pathLst>
                <a:path w="83" h="597" extrusionOk="0">
                  <a:moveTo>
                    <a:pt x="24" y="0"/>
                  </a:moveTo>
                  <a:lnTo>
                    <a:pt x="1" y="585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7"/>
            <p:cNvSpPr/>
            <p:nvPr/>
          </p:nvSpPr>
          <p:spPr>
            <a:xfrm>
              <a:off x="7344590" y="2096940"/>
              <a:ext cx="16866" cy="22475"/>
            </a:xfrm>
            <a:custGeom>
              <a:avLst/>
              <a:gdLst/>
              <a:ahLst/>
              <a:cxnLst/>
              <a:rect l="l" t="t" r="r" b="b"/>
              <a:pathLst>
                <a:path w="421" h="561" extrusionOk="0">
                  <a:moveTo>
                    <a:pt x="363" y="0"/>
                  </a:moveTo>
                  <a:lnTo>
                    <a:pt x="0" y="526"/>
                  </a:lnTo>
                  <a:lnTo>
                    <a:pt x="47" y="561"/>
                  </a:lnTo>
                  <a:lnTo>
                    <a:pt x="421" y="3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7"/>
            <p:cNvSpPr/>
            <p:nvPr/>
          </p:nvSpPr>
          <p:spPr>
            <a:xfrm>
              <a:off x="7267351" y="2117091"/>
              <a:ext cx="13181" cy="17788"/>
            </a:xfrm>
            <a:custGeom>
              <a:avLst/>
              <a:gdLst/>
              <a:ahLst/>
              <a:cxnLst/>
              <a:rect l="l" t="t" r="r" b="b"/>
              <a:pathLst>
                <a:path w="329" h="444" extrusionOk="0">
                  <a:moveTo>
                    <a:pt x="48" y="0"/>
                  </a:moveTo>
                  <a:lnTo>
                    <a:pt x="1" y="35"/>
                  </a:lnTo>
                  <a:lnTo>
                    <a:pt x="281" y="444"/>
                  </a:lnTo>
                  <a:lnTo>
                    <a:pt x="328" y="40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7"/>
            <p:cNvSpPr/>
            <p:nvPr/>
          </p:nvSpPr>
          <p:spPr>
            <a:xfrm>
              <a:off x="7149890" y="2118934"/>
              <a:ext cx="12700" cy="16906"/>
            </a:xfrm>
            <a:custGeom>
              <a:avLst/>
              <a:gdLst/>
              <a:ahLst/>
              <a:cxnLst/>
              <a:rect l="l" t="t" r="r" b="b"/>
              <a:pathLst>
                <a:path w="317" h="422" extrusionOk="0">
                  <a:moveTo>
                    <a:pt x="257" y="1"/>
                  </a:moveTo>
                  <a:lnTo>
                    <a:pt x="0" y="386"/>
                  </a:lnTo>
                  <a:lnTo>
                    <a:pt x="47" y="421"/>
                  </a:lnTo>
                  <a:lnTo>
                    <a:pt x="316" y="35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7"/>
            <p:cNvSpPr/>
            <p:nvPr/>
          </p:nvSpPr>
          <p:spPr>
            <a:xfrm>
              <a:off x="7096528" y="2089448"/>
              <a:ext cx="9895" cy="34213"/>
            </a:xfrm>
            <a:custGeom>
              <a:avLst/>
              <a:gdLst/>
              <a:ahLst/>
              <a:cxnLst/>
              <a:rect l="l" t="t" r="r" b="b"/>
              <a:pathLst>
                <a:path w="247" h="854" extrusionOk="0">
                  <a:moveTo>
                    <a:pt x="187" y="0"/>
                  </a:moveTo>
                  <a:lnTo>
                    <a:pt x="0" y="841"/>
                  </a:lnTo>
                  <a:lnTo>
                    <a:pt x="59" y="854"/>
                  </a:lnTo>
                  <a:lnTo>
                    <a:pt x="246" y="12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7"/>
            <p:cNvSpPr/>
            <p:nvPr/>
          </p:nvSpPr>
          <p:spPr>
            <a:xfrm>
              <a:off x="7049295" y="2126866"/>
              <a:ext cx="14983" cy="19711"/>
            </a:xfrm>
            <a:custGeom>
              <a:avLst/>
              <a:gdLst/>
              <a:ahLst/>
              <a:cxnLst/>
              <a:rect l="l" t="t" r="r" b="b"/>
              <a:pathLst>
                <a:path w="374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27" y="492"/>
                  </a:lnTo>
                  <a:lnTo>
                    <a:pt x="374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7"/>
            <p:cNvSpPr/>
            <p:nvPr/>
          </p:nvSpPr>
          <p:spPr>
            <a:xfrm>
              <a:off x="7237425" y="2092733"/>
              <a:ext cx="3285" cy="23877"/>
            </a:xfrm>
            <a:custGeom>
              <a:avLst/>
              <a:gdLst/>
              <a:ahLst/>
              <a:cxnLst/>
              <a:rect l="l" t="t" r="r" b="b"/>
              <a:pathLst>
                <a:path w="82" h="596" extrusionOk="0">
                  <a:moveTo>
                    <a:pt x="24" y="1"/>
                  </a:moveTo>
                  <a:lnTo>
                    <a:pt x="0" y="596"/>
                  </a:lnTo>
                  <a:lnTo>
                    <a:pt x="58" y="596"/>
                  </a:lnTo>
                  <a:lnTo>
                    <a:pt x="82" y="1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7"/>
            <p:cNvSpPr/>
            <p:nvPr/>
          </p:nvSpPr>
          <p:spPr>
            <a:xfrm>
              <a:off x="7086713" y="1908329"/>
              <a:ext cx="14102" cy="30447"/>
            </a:xfrm>
            <a:custGeom>
              <a:avLst/>
              <a:gdLst/>
              <a:ahLst/>
              <a:cxnLst/>
              <a:rect l="l" t="t" r="r" b="b"/>
              <a:pathLst>
                <a:path w="352" h="760" extrusionOk="0">
                  <a:moveTo>
                    <a:pt x="59" y="1"/>
                  </a:moveTo>
                  <a:lnTo>
                    <a:pt x="1" y="12"/>
                  </a:lnTo>
                  <a:lnTo>
                    <a:pt x="304" y="760"/>
                  </a:lnTo>
                  <a:lnTo>
                    <a:pt x="351" y="736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7"/>
            <p:cNvSpPr/>
            <p:nvPr/>
          </p:nvSpPr>
          <p:spPr>
            <a:xfrm>
              <a:off x="7082987" y="2037007"/>
              <a:ext cx="4207" cy="31890"/>
            </a:xfrm>
            <a:custGeom>
              <a:avLst/>
              <a:gdLst/>
              <a:ahLst/>
              <a:cxnLst/>
              <a:rect l="l" t="t" r="r" b="b"/>
              <a:pathLst>
                <a:path w="105" h="796" extrusionOk="0">
                  <a:moveTo>
                    <a:pt x="47" y="1"/>
                  </a:moveTo>
                  <a:lnTo>
                    <a:pt x="0" y="795"/>
                  </a:lnTo>
                  <a:lnTo>
                    <a:pt x="58" y="795"/>
                  </a:lnTo>
                  <a:lnTo>
                    <a:pt x="105" y="1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7"/>
            <p:cNvSpPr/>
            <p:nvPr/>
          </p:nvSpPr>
          <p:spPr>
            <a:xfrm>
              <a:off x="7081104" y="1982723"/>
              <a:ext cx="19711" cy="21594"/>
            </a:xfrm>
            <a:custGeom>
              <a:avLst/>
              <a:gdLst/>
              <a:ahLst/>
              <a:cxnLst/>
              <a:rect l="l" t="t" r="r" b="b"/>
              <a:pathLst>
                <a:path w="492" h="539" extrusionOk="0">
                  <a:moveTo>
                    <a:pt x="444" y="1"/>
                  </a:moveTo>
                  <a:lnTo>
                    <a:pt x="0" y="504"/>
                  </a:lnTo>
                  <a:lnTo>
                    <a:pt x="47" y="538"/>
                  </a:lnTo>
                  <a:lnTo>
                    <a:pt x="491" y="4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7"/>
            <p:cNvSpPr/>
            <p:nvPr/>
          </p:nvSpPr>
          <p:spPr>
            <a:xfrm>
              <a:off x="7171884" y="2054354"/>
              <a:ext cx="22034" cy="29045"/>
            </a:xfrm>
            <a:custGeom>
              <a:avLst/>
              <a:gdLst/>
              <a:ahLst/>
              <a:cxnLst/>
              <a:rect l="l" t="t" r="r" b="b"/>
              <a:pathLst>
                <a:path w="550" h="725" extrusionOk="0">
                  <a:moveTo>
                    <a:pt x="59" y="1"/>
                  </a:moveTo>
                  <a:lnTo>
                    <a:pt x="1" y="35"/>
                  </a:lnTo>
                  <a:lnTo>
                    <a:pt x="503" y="725"/>
                  </a:lnTo>
                  <a:lnTo>
                    <a:pt x="549" y="689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7"/>
            <p:cNvSpPr/>
            <p:nvPr/>
          </p:nvSpPr>
          <p:spPr>
            <a:xfrm>
              <a:off x="7257536" y="1953278"/>
              <a:ext cx="17347" cy="13581"/>
            </a:xfrm>
            <a:custGeom>
              <a:avLst/>
              <a:gdLst/>
              <a:ahLst/>
              <a:cxnLst/>
              <a:rect l="l" t="t" r="r" b="b"/>
              <a:pathLst>
                <a:path w="433" h="339" extrusionOk="0">
                  <a:moveTo>
                    <a:pt x="397" y="0"/>
                  </a:moveTo>
                  <a:lnTo>
                    <a:pt x="0" y="292"/>
                  </a:lnTo>
                  <a:lnTo>
                    <a:pt x="36" y="339"/>
                  </a:lnTo>
                  <a:lnTo>
                    <a:pt x="433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7"/>
            <p:cNvSpPr/>
            <p:nvPr/>
          </p:nvSpPr>
          <p:spPr>
            <a:xfrm>
              <a:off x="7231816" y="2030477"/>
              <a:ext cx="23437" cy="19671"/>
            </a:xfrm>
            <a:custGeom>
              <a:avLst/>
              <a:gdLst/>
              <a:ahLst/>
              <a:cxnLst/>
              <a:rect l="l" t="t" r="r" b="b"/>
              <a:pathLst>
                <a:path w="585" h="491" extrusionOk="0">
                  <a:moveTo>
                    <a:pt x="35" y="0"/>
                  </a:moveTo>
                  <a:lnTo>
                    <a:pt x="0" y="47"/>
                  </a:lnTo>
                  <a:lnTo>
                    <a:pt x="537" y="491"/>
                  </a:lnTo>
                  <a:lnTo>
                    <a:pt x="584" y="4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7"/>
            <p:cNvSpPr/>
            <p:nvPr/>
          </p:nvSpPr>
          <p:spPr>
            <a:xfrm>
              <a:off x="7263625" y="2071661"/>
              <a:ext cx="16906" cy="12219"/>
            </a:xfrm>
            <a:custGeom>
              <a:avLst/>
              <a:gdLst/>
              <a:ahLst/>
              <a:cxnLst/>
              <a:rect l="l" t="t" r="r" b="b"/>
              <a:pathLst>
                <a:path w="422" h="305" extrusionOk="0">
                  <a:moveTo>
                    <a:pt x="24" y="0"/>
                  </a:moveTo>
                  <a:lnTo>
                    <a:pt x="0" y="59"/>
                  </a:lnTo>
                  <a:lnTo>
                    <a:pt x="398" y="304"/>
                  </a:lnTo>
                  <a:lnTo>
                    <a:pt x="421" y="24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7"/>
            <p:cNvSpPr/>
            <p:nvPr/>
          </p:nvSpPr>
          <p:spPr>
            <a:xfrm>
              <a:off x="7234621" y="1994462"/>
              <a:ext cx="23437" cy="2364"/>
            </a:xfrm>
            <a:custGeom>
              <a:avLst/>
              <a:gdLst/>
              <a:ahLst/>
              <a:cxnLst/>
              <a:rect l="l" t="t" r="r" b="b"/>
              <a:pathLst>
                <a:path w="585" h="59" extrusionOk="0">
                  <a:moveTo>
                    <a:pt x="0" y="0"/>
                  </a:moveTo>
                  <a:lnTo>
                    <a:pt x="0" y="58"/>
                  </a:lnTo>
                  <a:lnTo>
                    <a:pt x="584" y="5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7"/>
            <p:cNvSpPr/>
            <p:nvPr/>
          </p:nvSpPr>
          <p:spPr>
            <a:xfrm>
              <a:off x="7322596" y="1898474"/>
              <a:ext cx="7972" cy="20192"/>
            </a:xfrm>
            <a:custGeom>
              <a:avLst/>
              <a:gdLst/>
              <a:ahLst/>
              <a:cxnLst/>
              <a:rect l="l" t="t" r="r" b="b"/>
              <a:pathLst>
                <a:path w="199" h="504" extrusionOk="0">
                  <a:moveTo>
                    <a:pt x="141" y="1"/>
                  </a:moveTo>
                  <a:lnTo>
                    <a:pt x="0" y="492"/>
                  </a:lnTo>
                  <a:lnTo>
                    <a:pt x="47" y="504"/>
                  </a:lnTo>
                  <a:lnTo>
                    <a:pt x="199" y="13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7"/>
            <p:cNvSpPr/>
            <p:nvPr/>
          </p:nvSpPr>
          <p:spPr>
            <a:xfrm>
              <a:off x="7310858" y="1955121"/>
              <a:ext cx="23477" cy="19711"/>
            </a:xfrm>
            <a:custGeom>
              <a:avLst/>
              <a:gdLst/>
              <a:ahLst/>
              <a:cxnLst/>
              <a:rect l="l" t="t" r="r" b="b"/>
              <a:pathLst>
                <a:path w="586" h="492" extrusionOk="0">
                  <a:moveTo>
                    <a:pt x="36" y="1"/>
                  </a:moveTo>
                  <a:lnTo>
                    <a:pt x="1" y="48"/>
                  </a:lnTo>
                  <a:lnTo>
                    <a:pt x="550" y="492"/>
                  </a:lnTo>
                  <a:lnTo>
                    <a:pt x="585" y="44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7"/>
            <p:cNvSpPr/>
            <p:nvPr/>
          </p:nvSpPr>
          <p:spPr>
            <a:xfrm>
              <a:off x="7320713" y="2026271"/>
              <a:ext cx="17347" cy="12219"/>
            </a:xfrm>
            <a:custGeom>
              <a:avLst/>
              <a:gdLst/>
              <a:ahLst/>
              <a:cxnLst/>
              <a:rect l="l" t="t" r="r" b="b"/>
              <a:pathLst>
                <a:path w="433" h="305" extrusionOk="0">
                  <a:moveTo>
                    <a:pt x="35" y="1"/>
                  </a:moveTo>
                  <a:lnTo>
                    <a:pt x="1" y="47"/>
                  </a:lnTo>
                  <a:lnTo>
                    <a:pt x="398" y="304"/>
                  </a:lnTo>
                  <a:lnTo>
                    <a:pt x="432" y="2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7"/>
            <p:cNvSpPr/>
            <p:nvPr/>
          </p:nvSpPr>
          <p:spPr>
            <a:xfrm>
              <a:off x="7499509" y="1913457"/>
              <a:ext cx="23877" cy="2404"/>
            </a:xfrm>
            <a:custGeom>
              <a:avLst/>
              <a:gdLst/>
              <a:ahLst/>
              <a:cxnLst/>
              <a:rect l="l" t="t" r="r" b="b"/>
              <a:pathLst>
                <a:path w="596" h="60" extrusionOk="0">
                  <a:moveTo>
                    <a:pt x="0" y="1"/>
                  </a:moveTo>
                  <a:lnTo>
                    <a:pt x="0" y="60"/>
                  </a:lnTo>
                  <a:lnTo>
                    <a:pt x="596" y="6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7"/>
            <p:cNvSpPr/>
            <p:nvPr/>
          </p:nvSpPr>
          <p:spPr>
            <a:xfrm>
              <a:off x="7199967" y="1901799"/>
              <a:ext cx="21073" cy="15464"/>
            </a:xfrm>
            <a:custGeom>
              <a:avLst/>
              <a:gdLst/>
              <a:ahLst/>
              <a:cxnLst/>
              <a:rect l="l" t="t" r="r" b="b"/>
              <a:pathLst>
                <a:path w="526" h="386" extrusionOk="0">
                  <a:moveTo>
                    <a:pt x="35" y="0"/>
                  </a:moveTo>
                  <a:lnTo>
                    <a:pt x="1" y="47"/>
                  </a:lnTo>
                  <a:lnTo>
                    <a:pt x="503" y="385"/>
                  </a:lnTo>
                  <a:lnTo>
                    <a:pt x="526" y="33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7"/>
            <p:cNvSpPr/>
            <p:nvPr/>
          </p:nvSpPr>
          <p:spPr>
            <a:xfrm>
              <a:off x="7144762" y="1923312"/>
              <a:ext cx="22956" cy="15945"/>
            </a:xfrm>
            <a:custGeom>
              <a:avLst/>
              <a:gdLst/>
              <a:ahLst/>
              <a:cxnLst/>
              <a:rect l="l" t="t" r="r" b="b"/>
              <a:pathLst>
                <a:path w="573" h="398" extrusionOk="0">
                  <a:moveTo>
                    <a:pt x="538" y="1"/>
                  </a:moveTo>
                  <a:lnTo>
                    <a:pt x="0" y="351"/>
                  </a:lnTo>
                  <a:lnTo>
                    <a:pt x="35" y="398"/>
                  </a:lnTo>
                  <a:lnTo>
                    <a:pt x="572" y="4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7"/>
            <p:cNvSpPr/>
            <p:nvPr/>
          </p:nvSpPr>
          <p:spPr>
            <a:xfrm>
              <a:off x="7383450" y="2080074"/>
              <a:ext cx="24358" cy="3325"/>
            </a:xfrm>
            <a:custGeom>
              <a:avLst/>
              <a:gdLst/>
              <a:ahLst/>
              <a:cxnLst/>
              <a:rect l="l" t="t" r="r" b="b"/>
              <a:pathLst>
                <a:path w="608" h="83" extrusionOk="0">
                  <a:moveTo>
                    <a:pt x="0" y="1"/>
                  </a:moveTo>
                  <a:lnTo>
                    <a:pt x="0" y="60"/>
                  </a:lnTo>
                  <a:lnTo>
                    <a:pt x="608" y="83"/>
                  </a:lnTo>
                  <a:lnTo>
                    <a:pt x="608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7"/>
            <p:cNvSpPr/>
            <p:nvPr/>
          </p:nvSpPr>
          <p:spPr>
            <a:xfrm>
              <a:off x="7390942" y="2034203"/>
              <a:ext cx="20111" cy="15945"/>
            </a:xfrm>
            <a:custGeom>
              <a:avLst/>
              <a:gdLst/>
              <a:ahLst/>
              <a:cxnLst/>
              <a:rect l="l" t="t" r="r" b="b"/>
              <a:pathLst>
                <a:path w="502" h="398" extrusionOk="0">
                  <a:moveTo>
                    <a:pt x="35" y="1"/>
                  </a:moveTo>
                  <a:lnTo>
                    <a:pt x="0" y="48"/>
                  </a:lnTo>
                  <a:lnTo>
                    <a:pt x="467" y="398"/>
                  </a:lnTo>
                  <a:lnTo>
                    <a:pt x="502" y="35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7"/>
            <p:cNvSpPr/>
            <p:nvPr/>
          </p:nvSpPr>
          <p:spPr>
            <a:xfrm>
              <a:off x="7447068" y="2002875"/>
              <a:ext cx="10817" cy="25319"/>
            </a:xfrm>
            <a:custGeom>
              <a:avLst/>
              <a:gdLst/>
              <a:ahLst/>
              <a:cxnLst/>
              <a:rect l="l" t="t" r="r" b="b"/>
              <a:pathLst>
                <a:path w="270" h="632" extrusionOk="0">
                  <a:moveTo>
                    <a:pt x="48" y="1"/>
                  </a:moveTo>
                  <a:lnTo>
                    <a:pt x="1" y="24"/>
                  </a:lnTo>
                  <a:lnTo>
                    <a:pt x="222" y="631"/>
                  </a:lnTo>
                  <a:lnTo>
                    <a:pt x="269" y="60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7"/>
            <p:cNvSpPr/>
            <p:nvPr/>
          </p:nvSpPr>
          <p:spPr>
            <a:xfrm>
              <a:off x="7386254" y="1905524"/>
              <a:ext cx="21073" cy="15945"/>
            </a:xfrm>
            <a:custGeom>
              <a:avLst/>
              <a:gdLst/>
              <a:ahLst/>
              <a:cxnLst/>
              <a:rect l="l" t="t" r="r" b="b"/>
              <a:pathLst>
                <a:path w="526" h="398" extrusionOk="0">
                  <a:moveTo>
                    <a:pt x="491" y="1"/>
                  </a:moveTo>
                  <a:lnTo>
                    <a:pt x="0" y="351"/>
                  </a:lnTo>
                  <a:lnTo>
                    <a:pt x="35" y="398"/>
                  </a:lnTo>
                  <a:lnTo>
                    <a:pt x="525" y="47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7"/>
            <p:cNvSpPr/>
            <p:nvPr/>
          </p:nvSpPr>
          <p:spPr>
            <a:xfrm>
              <a:off x="7378763" y="1957004"/>
              <a:ext cx="26241" cy="10336"/>
            </a:xfrm>
            <a:custGeom>
              <a:avLst/>
              <a:gdLst/>
              <a:ahLst/>
              <a:cxnLst/>
              <a:rect l="l" t="t" r="r" b="b"/>
              <a:pathLst>
                <a:path w="655" h="258" extrusionOk="0">
                  <a:moveTo>
                    <a:pt x="12" y="1"/>
                  </a:moveTo>
                  <a:lnTo>
                    <a:pt x="0" y="59"/>
                  </a:lnTo>
                  <a:lnTo>
                    <a:pt x="642" y="258"/>
                  </a:lnTo>
                  <a:lnTo>
                    <a:pt x="655" y="19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7"/>
            <p:cNvSpPr/>
            <p:nvPr/>
          </p:nvSpPr>
          <p:spPr>
            <a:xfrm>
              <a:off x="7453638" y="2074024"/>
              <a:ext cx="22956" cy="15464"/>
            </a:xfrm>
            <a:custGeom>
              <a:avLst/>
              <a:gdLst/>
              <a:ahLst/>
              <a:cxnLst/>
              <a:rect l="l" t="t" r="r" b="b"/>
              <a:pathLst>
                <a:path w="573" h="386" extrusionOk="0">
                  <a:moveTo>
                    <a:pt x="24" y="0"/>
                  </a:moveTo>
                  <a:lnTo>
                    <a:pt x="0" y="47"/>
                  </a:lnTo>
                  <a:lnTo>
                    <a:pt x="538" y="385"/>
                  </a:lnTo>
                  <a:lnTo>
                    <a:pt x="572" y="33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7"/>
            <p:cNvSpPr/>
            <p:nvPr/>
          </p:nvSpPr>
          <p:spPr>
            <a:xfrm>
              <a:off x="7500871" y="1972908"/>
              <a:ext cx="17387" cy="13621"/>
            </a:xfrm>
            <a:custGeom>
              <a:avLst/>
              <a:gdLst/>
              <a:ahLst/>
              <a:cxnLst/>
              <a:rect l="l" t="t" r="r" b="b"/>
              <a:pathLst>
                <a:path w="434" h="340" extrusionOk="0">
                  <a:moveTo>
                    <a:pt x="398" y="1"/>
                  </a:moveTo>
                  <a:lnTo>
                    <a:pt x="1" y="292"/>
                  </a:lnTo>
                  <a:lnTo>
                    <a:pt x="36" y="339"/>
                  </a:lnTo>
                  <a:lnTo>
                    <a:pt x="434" y="48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7"/>
            <p:cNvSpPr/>
            <p:nvPr/>
          </p:nvSpPr>
          <p:spPr>
            <a:xfrm>
              <a:off x="7142398" y="2003315"/>
              <a:ext cx="6130" cy="26241"/>
            </a:xfrm>
            <a:custGeom>
              <a:avLst/>
              <a:gdLst/>
              <a:ahLst/>
              <a:cxnLst/>
              <a:rect l="l" t="t" r="r" b="b"/>
              <a:pathLst>
                <a:path w="153" h="655" extrusionOk="0">
                  <a:moveTo>
                    <a:pt x="59" y="1"/>
                  </a:moveTo>
                  <a:lnTo>
                    <a:pt x="0" y="13"/>
                  </a:lnTo>
                  <a:lnTo>
                    <a:pt x="94" y="655"/>
                  </a:lnTo>
                  <a:lnTo>
                    <a:pt x="153" y="64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7"/>
            <p:cNvSpPr/>
            <p:nvPr/>
          </p:nvSpPr>
          <p:spPr>
            <a:xfrm>
              <a:off x="7158784" y="1980400"/>
              <a:ext cx="28565" cy="8493"/>
            </a:xfrm>
            <a:custGeom>
              <a:avLst/>
              <a:gdLst/>
              <a:ahLst/>
              <a:cxnLst/>
              <a:rect l="l" t="t" r="r" b="b"/>
              <a:pathLst>
                <a:path w="713" h="212" extrusionOk="0">
                  <a:moveTo>
                    <a:pt x="702" y="1"/>
                  </a:moveTo>
                  <a:lnTo>
                    <a:pt x="1" y="152"/>
                  </a:lnTo>
                  <a:lnTo>
                    <a:pt x="12" y="211"/>
                  </a:lnTo>
                  <a:lnTo>
                    <a:pt x="713" y="59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7"/>
            <p:cNvSpPr/>
            <p:nvPr/>
          </p:nvSpPr>
          <p:spPr>
            <a:xfrm>
              <a:off x="7184063" y="2005198"/>
              <a:ext cx="7972" cy="22996"/>
            </a:xfrm>
            <a:custGeom>
              <a:avLst/>
              <a:gdLst/>
              <a:ahLst/>
              <a:cxnLst/>
              <a:rect l="l" t="t" r="r" b="b"/>
              <a:pathLst>
                <a:path w="199" h="574" extrusionOk="0">
                  <a:moveTo>
                    <a:pt x="141" y="0"/>
                  </a:moveTo>
                  <a:lnTo>
                    <a:pt x="1" y="561"/>
                  </a:lnTo>
                  <a:lnTo>
                    <a:pt x="58" y="573"/>
                  </a:lnTo>
                  <a:lnTo>
                    <a:pt x="199" y="1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7"/>
            <p:cNvSpPr/>
            <p:nvPr/>
          </p:nvSpPr>
          <p:spPr>
            <a:xfrm>
              <a:off x="7259379" y="1899916"/>
              <a:ext cx="17387" cy="13581"/>
            </a:xfrm>
            <a:custGeom>
              <a:avLst/>
              <a:gdLst/>
              <a:ahLst/>
              <a:cxnLst/>
              <a:rect l="l" t="t" r="r" b="b"/>
              <a:pathLst>
                <a:path w="434" h="339" extrusionOk="0">
                  <a:moveTo>
                    <a:pt x="398" y="0"/>
                  </a:moveTo>
                  <a:lnTo>
                    <a:pt x="1" y="292"/>
                  </a:lnTo>
                  <a:lnTo>
                    <a:pt x="36" y="339"/>
                  </a:lnTo>
                  <a:lnTo>
                    <a:pt x="434" y="47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7"/>
            <p:cNvSpPr/>
            <p:nvPr/>
          </p:nvSpPr>
          <p:spPr>
            <a:xfrm>
              <a:off x="7036155" y="1966819"/>
              <a:ext cx="30448" cy="8453"/>
            </a:xfrm>
            <a:custGeom>
              <a:avLst/>
              <a:gdLst/>
              <a:ahLst/>
              <a:cxnLst/>
              <a:rect l="l" t="t" r="r" b="b"/>
              <a:pathLst>
                <a:path w="760" h="211" extrusionOk="0">
                  <a:moveTo>
                    <a:pt x="12" y="1"/>
                  </a:moveTo>
                  <a:lnTo>
                    <a:pt x="1" y="59"/>
                  </a:lnTo>
                  <a:lnTo>
                    <a:pt x="749" y="211"/>
                  </a:lnTo>
                  <a:lnTo>
                    <a:pt x="760" y="15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7"/>
            <p:cNvSpPr/>
            <p:nvPr/>
          </p:nvSpPr>
          <p:spPr>
            <a:xfrm>
              <a:off x="7463013" y="2123621"/>
              <a:ext cx="17828" cy="25319"/>
            </a:xfrm>
            <a:custGeom>
              <a:avLst/>
              <a:gdLst/>
              <a:ahLst/>
              <a:cxnLst/>
              <a:rect l="l" t="t" r="r" b="b"/>
              <a:pathLst>
                <a:path w="445" h="632" extrusionOk="0">
                  <a:moveTo>
                    <a:pt x="397" y="1"/>
                  </a:moveTo>
                  <a:lnTo>
                    <a:pt x="0" y="596"/>
                  </a:lnTo>
                  <a:lnTo>
                    <a:pt x="47" y="631"/>
                  </a:lnTo>
                  <a:lnTo>
                    <a:pt x="444" y="35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7"/>
            <p:cNvSpPr/>
            <p:nvPr/>
          </p:nvSpPr>
          <p:spPr>
            <a:xfrm>
              <a:off x="7000620" y="2051990"/>
              <a:ext cx="34173" cy="8013"/>
            </a:xfrm>
            <a:custGeom>
              <a:avLst/>
              <a:gdLst/>
              <a:ahLst/>
              <a:cxnLst/>
              <a:rect l="l" t="t" r="r" b="b"/>
              <a:pathLst>
                <a:path w="853" h="200" extrusionOk="0">
                  <a:moveTo>
                    <a:pt x="11" y="1"/>
                  </a:moveTo>
                  <a:lnTo>
                    <a:pt x="0" y="60"/>
                  </a:lnTo>
                  <a:lnTo>
                    <a:pt x="841" y="200"/>
                  </a:lnTo>
                  <a:lnTo>
                    <a:pt x="852" y="14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7"/>
            <p:cNvSpPr/>
            <p:nvPr/>
          </p:nvSpPr>
          <p:spPr>
            <a:xfrm>
              <a:off x="7045529" y="2375850"/>
              <a:ext cx="19230" cy="15985"/>
            </a:xfrm>
            <a:custGeom>
              <a:avLst/>
              <a:gdLst/>
              <a:ahLst/>
              <a:cxnLst/>
              <a:rect l="l" t="t" r="r" b="b"/>
              <a:pathLst>
                <a:path w="480" h="399" extrusionOk="0">
                  <a:moveTo>
                    <a:pt x="444" y="1"/>
                  </a:moveTo>
                  <a:lnTo>
                    <a:pt x="1" y="351"/>
                  </a:lnTo>
                  <a:lnTo>
                    <a:pt x="35" y="398"/>
                  </a:lnTo>
                  <a:lnTo>
                    <a:pt x="479" y="48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7"/>
            <p:cNvSpPr/>
            <p:nvPr/>
          </p:nvSpPr>
          <p:spPr>
            <a:xfrm>
              <a:off x="7514492" y="2328617"/>
              <a:ext cx="19190" cy="15464"/>
            </a:xfrm>
            <a:custGeom>
              <a:avLst/>
              <a:gdLst/>
              <a:ahLst/>
              <a:cxnLst/>
              <a:rect l="l" t="t" r="r" b="b"/>
              <a:pathLst>
                <a:path w="479" h="386" extrusionOk="0">
                  <a:moveTo>
                    <a:pt x="444" y="0"/>
                  </a:moveTo>
                  <a:lnTo>
                    <a:pt x="0" y="339"/>
                  </a:lnTo>
                  <a:lnTo>
                    <a:pt x="35" y="385"/>
                  </a:lnTo>
                  <a:lnTo>
                    <a:pt x="479" y="4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7"/>
            <p:cNvSpPr/>
            <p:nvPr/>
          </p:nvSpPr>
          <p:spPr>
            <a:xfrm>
              <a:off x="7465817" y="2203624"/>
              <a:ext cx="16866" cy="23437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7" y="1"/>
                  </a:moveTo>
                  <a:lnTo>
                    <a:pt x="0" y="24"/>
                  </a:lnTo>
                  <a:lnTo>
                    <a:pt x="374" y="585"/>
                  </a:lnTo>
                  <a:lnTo>
                    <a:pt x="421" y="55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7"/>
            <p:cNvSpPr/>
            <p:nvPr/>
          </p:nvSpPr>
          <p:spPr>
            <a:xfrm>
              <a:off x="7092802" y="2192407"/>
              <a:ext cx="14062" cy="30488"/>
            </a:xfrm>
            <a:custGeom>
              <a:avLst/>
              <a:gdLst/>
              <a:ahLst/>
              <a:cxnLst/>
              <a:rect l="l" t="t" r="r" b="b"/>
              <a:pathLst>
                <a:path w="351" h="761" extrusionOk="0">
                  <a:moveTo>
                    <a:pt x="47" y="0"/>
                  </a:moveTo>
                  <a:lnTo>
                    <a:pt x="0" y="24"/>
                  </a:lnTo>
                  <a:lnTo>
                    <a:pt x="293" y="760"/>
                  </a:lnTo>
                  <a:lnTo>
                    <a:pt x="350" y="73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7"/>
            <p:cNvSpPr/>
            <p:nvPr/>
          </p:nvSpPr>
          <p:spPr>
            <a:xfrm>
              <a:off x="7088595" y="2321566"/>
              <a:ext cx="4207" cy="31890"/>
            </a:xfrm>
            <a:custGeom>
              <a:avLst/>
              <a:gdLst/>
              <a:ahLst/>
              <a:cxnLst/>
              <a:rect l="l" t="t" r="r" b="b"/>
              <a:pathLst>
                <a:path w="105" h="796" extrusionOk="0">
                  <a:moveTo>
                    <a:pt x="47" y="1"/>
                  </a:moveTo>
                  <a:lnTo>
                    <a:pt x="0" y="784"/>
                  </a:lnTo>
                  <a:lnTo>
                    <a:pt x="58" y="79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7"/>
            <p:cNvSpPr/>
            <p:nvPr/>
          </p:nvSpPr>
          <p:spPr>
            <a:xfrm>
              <a:off x="7086713" y="2267282"/>
              <a:ext cx="19711" cy="21554"/>
            </a:xfrm>
            <a:custGeom>
              <a:avLst/>
              <a:gdLst/>
              <a:ahLst/>
              <a:cxnLst/>
              <a:rect l="l" t="t" r="r" b="b"/>
              <a:pathLst>
                <a:path w="492" h="538" extrusionOk="0">
                  <a:moveTo>
                    <a:pt x="445" y="1"/>
                  </a:moveTo>
                  <a:lnTo>
                    <a:pt x="1" y="491"/>
                  </a:lnTo>
                  <a:lnTo>
                    <a:pt x="47" y="538"/>
                  </a:lnTo>
                  <a:lnTo>
                    <a:pt x="491" y="36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7"/>
            <p:cNvSpPr/>
            <p:nvPr/>
          </p:nvSpPr>
          <p:spPr>
            <a:xfrm>
              <a:off x="7328205" y="2182592"/>
              <a:ext cx="7972" cy="20632"/>
            </a:xfrm>
            <a:custGeom>
              <a:avLst/>
              <a:gdLst/>
              <a:ahLst/>
              <a:cxnLst/>
              <a:rect l="l" t="t" r="r" b="b"/>
              <a:pathLst>
                <a:path w="199" h="515" extrusionOk="0">
                  <a:moveTo>
                    <a:pt x="152" y="1"/>
                  </a:moveTo>
                  <a:lnTo>
                    <a:pt x="1" y="491"/>
                  </a:lnTo>
                  <a:lnTo>
                    <a:pt x="59" y="515"/>
                  </a:lnTo>
                  <a:lnTo>
                    <a:pt x="199" y="1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7"/>
            <p:cNvSpPr/>
            <p:nvPr/>
          </p:nvSpPr>
          <p:spPr>
            <a:xfrm>
              <a:off x="7505118" y="2197575"/>
              <a:ext cx="23877" cy="2364"/>
            </a:xfrm>
            <a:custGeom>
              <a:avLst/>
              <a:gdLst/>
              <a:ahLst/>
              <a:cxnLst/>
              <a:rect l="l" t="t" r="r" b="b"/>
              <a:pathLst>
                <a:path w="596" h="59" extrusionOk="0">
                  <a:moveTo>
                    <a:pt x="1" y="0"/>
                  </a:moveTo>
                  <a:lnTo>
                    <a:pt x="1" y="58"/>
                  </a:lnTo>
                  <a:lnTo>
                    <a:pt x="596" y="5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7"/>
            <p:cNvSpPr/>
            <p:nvPr/>
          </p:nvSpPr>
          <p:spPr>
            <a:xfrm>
              <a:off x="7206057" y="2185837"/>
              <a:ext cx="21113" cy="15985"/>
            </a:xfrm>
            <a:custGeom>
              <a:avLst/>
              <a:gdLst/>
              <a:ahLst/>
              <a:cxnLst/>
              <a:rect l="l" t="t" r="r" b="b"/>
              <a:pathLst>
                <a:path w="527" h="399" extrusionOk="0">
                  <a:moveTo>
                    <a:pt x="36" y="1"/>
                  </a:moveTo>
                  <a:lnTo>
                    <a:pt x="0" y="48"/>
                  </a:lnTo>
                  <a:lnTo>
                    <a:pt x="491" y="398"/>
                  </a:lnTo>
                  <a:lnTo>
                    <a:pt x="526" y="35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7"/>
            <p:cNvSpPr/>
            <p:nvPr/>
          </p:nvSpPr>
          <p:spPr>
            <a:xfrm>
              <a:off x="7150371" y="2207871"/>
              <a:ext cx="23437" cy="15464"/>
            </a:xfrm>
            <a:custGeom>
              <a:avLst/>
              <a:gdLst/>
              <a:ahLst/>
              <a:cxnLst/>
              <a:rect l="l" t="t" r="r" b="b"/>
              <a:pathLst>
                <a:path w="585" h="386" extrusionOk="0">
                  <a:moveTo>
                    <a:pt x="549" y="0"/>
                  </a:moveTo>
                  <a:lnTo>
                    <a:pt x="0" y="339"/>
                  </a:lnTo>
                  <a:lnTo>
                    <a:pt x="35" y="385"/>
                  </a:lnTo>
                  <a:lnTo>
                    <a:pt x="584" y="47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7"/>
            <p:cNvSpPr/>
            <p:nvPr/>
          </p:nvSpPr>
          <p:spPr>
            <a:xfrm>
              <a:off x="7452717" y="2287433"/>
              <a:ext cx="11258" cy="24839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58" y="0"/>
                  </a:moveTo>
                  <a:lnTo>
                    <a:pt x="0" y="24"/>
                  </a:lnTo>
                  <a:lnTo>
                    <a:pt x="222" y="619"/>
                  </a:lnTo>
                  <a:lnTo>
                    <a:pt x="280" y="60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7"/>
            <p:cNvSpPr/>
            <p:nvPr/>
          </p:nvSpPr>
          <p:spPr>
            <a:xfrm>
              <a:off x="7391863" y="2190083"/>
              <a:ext cx="21073" cy="15464"/>
            </a:xfrm>
            <a:custGeom>
              <a:avLst/>
              <a:gdLst/>
              <a:ahLst/>
              <a:cxnLst/>
              <a:rect l="l" t="t" r="r" b="b"/>
              <a:pathLst>
                <a:path w="526" h="386" extrusionOk="0">
                  <a:moveTo>
                    <a:pt x="491" y="0"/>
                  </a:moveTo>
                  <a:lnTo>
                    <a:pt x="0" y="339"/>
                  </a:lnTo>
                  <a:lnTo>
                    <a:pt x="35" y="386"/>
                  </a:lnTo>
                  <a:lnTo>
                    <a:pt x="526" y="47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7"/>
            <p:cNvSpPr/>
            <p:nvPr/>
          </p:nvSpPr>
          <p:spPr>
            <a:xfrm>
              <a:off x="7384372" y="2241082"/>
              <a:ext cx="26241" cy="10336"/>
            </a:xfrm>
            <a:custGeom>
              <a:avLst/>
              <a:gdLst/>
              <a:ahLst/>
              <a:cxnLst/>
              <a:rect l="l" t="t" r="r" b="b"/>
              <a:pathLst>
                <a:path w="655" h="258" extrusionOk="0">
                  <a:moveTo>
                    <a:pt x="12" y="0"/>
                  </a:moveTo>
                  <a:lnTo>
                    <a:pt x="1" y="59"/>
                  </a:lnTo>
                  <a:lnTo>
                    <a:pt x="643" y="257"/>
                  </a:lnTo>
                  <a:lnTo>
                    <a:pt x="655" y="1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7"/>
            <p:cNvSpPr/>
            <p:nvPr/>
          </p:nvSpPr>
          <p:spPr>
            <a:xfrm>
              <a:off x="7506520" y="2256986"/>
              <a:ext cx="17347" cy="14102"/>
            </a:xfrm>
            <a:custGeom>
              <a:avLst/>
              <a:gdLst/>
              <a:ahLst/>
              <a:cxnLst/>
              <a:rect l="l" t="t" r="r" b="b"/>
              <a:pathLst>
                <a:path w="433" h="352" extrusionOk="0">
                  <a:moveTo>
                    <a:pt x="397" y="1"/>
                  </a:moveTo>
                  <a:lnTo>
                    <a:pt x="0" y="304"/>
                  </a:lnTo>
                  <a:lnTo>
                    <a:pt x="36" y="351"/>
                  </a:lnTo>
                  <a:lnTo>
                    <a:pt x="433" y="4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7"/>
            <p:cNvSpPr/>
            <p:nvPr/>
          </p:nvSpPr>
          <p:spPr>
            <a:xfrm>
              <a:off x="7148007" y="2287874"/>
              <a:ext cx="6130" cy="25800"/>
            </a:xfrm>
            <a:custGeom>
              <a:avLst/>
              <a:gdLst/>
              <a:ahLst/>
              <a:cxnLst/>
              <a:rect l="l" t="t" r="r" b="b"/>
              <a:pathLst>
                <a:path w="153" h="644" extrusionOk="0">
                  <a:moveTo>
                    <a:pt x="1" y="1"/>
                  </a:moveTo>
                  <a:lnTo>
                    <a:pt x="94" y="644"/>
                  </a:lnTo>
                  <a:lnTo>
                    <a:pt x="153" y="63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7"/>
            <p:cNvSpPr/>
            <p:nvPr/>
          </p:nvSpPr>
          <p:spPr>
            <a:xfrm>
              <a:off x="7164873" y="2264959"/>
              <a:ext cx="28084" cy="8453"/>
            </a:xfrm>
            <a:custGeom>
              <a:avLst/>
              <a:gdLst/>
              <a:ahLst/>
              <a:cxnLst/>
              <a:rect l="l" t="t" r="r" b="b"/>
              <a:pathLst>
                <a:path w="701" h="211" extrusionOk="0">
                  <a:moveTo>
                    <a:pt x="690" y="1"/>
                  </a:moveTo>
                  <a:lnTo>
                    <a:pt x="0" y="152"/>
                  </a:lnTo>
                  <a:lnTo>
                    <a:pt x="12" y="211"/>
                  </a:lnTo>
                  <a:lnTo>
                    <a:pt x="701" y="59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7"/>
            <p:cNvSpPr/>
            <p:nvPr/>
          </p:nvSpPr>
          <p:spPr>
            <a:xfrm>
              <a:off x="7265028" y="2183994"/>
              <a:ext cx="17347" cy="13621"/>
            </a:xfrm>
            <a:custGeom>
              <a:avLst/>
              <a:gdLst/>
              <a:ahLst/>
              <a:cxnLst/>
              <a:rect l="l" t="t" r="r" b="b"/>
              <a:pathLst>
                <a:path w="433" h="340" extrusionOk="0">
                  <a:moveTo>
                    <a:pt x="397" y="0"/>
                  </a:moveTo>
                  <a:lnTo>
                    <a:pt x="0" y="293"/>
                  </a:lnTo>
                  <a:lnTo>
                    <a:pt x="36" y="339"/>
                  </a:lnTo>
                  <a:lnTo>
                    <a:pt x="433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7"/>
            <p:cNvSpPr/>
            <p:nvPr/>
          </p:nvSpPr>
          <p:spPr>
            <a:xfrm>
              <a:off x="7042244" y="2250937"/>
              <a:ext cx="29967" cy="8453"/>
            </a:xfrm>
            <a:custGeom>
              <a:avLst/>
              <a:gdLst/>
              <a:ahLst/>
              <a:cxnLst/>
              <a:rect l="l" t="t" r="r" b="b"/>
              <a:pathLst>
                <a:path w="748" h="211" extrusionOk="0">
                  <a:moveTo>
                    <a:pt x="12" y="0"/>
                  </a:moveTo>
                  <a:lnTo>
                    <a:pt x="0" y="58"/>
                  </a:lnTo>
                  <a:lnTo>
                    <a:pt x="737" y="210"/>
                  </a:lnTo>
                  <a:lnTo>
                    <a:pt x="748" y="15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7"/>
            <p:cNvSpPr/>
            <p:nvPr/>
          </p:nvSpPr>
          <p:spPr>
            <a:xfrm>
              <a:off x="7006228" y="2336108"/>
              <a:ext cx="34173" cy="8453"/>
            </a:xfrm>
            <a:custGeom>
              <a:avLst/>
              <a:gdLst/>
              <a:ahLst/>
              <a:cxnLst/>
              <a:rect l="l" t="t" r="r" b="b"/>
              <a:pathLst>
                <a:path w="853" h="211" extrusionOk="0">
                  <a:moveTo>
                    <a:pt x="11" y="0"/>
                  </a:moveTo>
                  <a:lnTo>
                    <a:pt x="0" y="58"/>
                  </a:lnTo>
                  <a:lnTo>
                    <a:pt x="841" y="211"/>
                  </a:lnTo>
                  <a:lnTo>
                    <a:pt x="853" y="15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8" name="Google Shape;1778;p57"/>
          <p:cNvSpPr/>
          <p:nvPr/>
        </p:nvSpPr>
        <p:spPr>
          <a:xfrm rot="587972">
            <a:off x="6784829" y="3581197"/>
            <a:ext cx="912856" cy="848234"/>
          </a:xfrm>
          <a:custGeom>
            <a:avLst/>
            <a:gdLst/>
            <a:ahLst/>
            <a:cxnLst/>
            <a:rect l="l" t="t" r="r" b="b"/>
            <a:pathLst>
              <a:path w="16824" h="15633" extrusionOk="0">
                <a:moveTo>
                  <a:pt x="9008" y="0"/>
                </a:moveTo>
                <a:cubicBezTo>
                  <a:pt x="8513" y="0"/>
                  <a:pt x="8014" y="39"/>
                  <a:pt x="7512" y="106"/>
                </a:cubicBezTo>
                <a:cubicBezTo>
                  <a:pt x="5585" y="386"/>
                  <a:pt x="3856" y="1181"/>
                  <a:pt x="2488" y="2805"/>
                </a:cubicBezTo>
                <a:cubicBezTo>
                  <a:pt x="982" y="4592"/>
                  <a:pt x="1" y="7852"/>
                  <a:pt x="1145" y="10363"/>
                </a:cubicBezTo>
                <a:cubicBezTo>
                  <a:pt x="2652" y="13657"/>
                  <a:pt x="5082" y="15386"/>
                  <a:pt x="8178" y="15632"/>
                </a:cubicBezTo>
                <a:cubicBezTo>
                  <a:pt x="10339" y="15526"/>
                  <a:pt x="12161" y="14884"/>
                  <a:pt x="13727" y="13553"/>
                </a:cubicBezTo>
                <a:cubicBezTo>
                  <a:pt x="15888" y="11718"/>
                  <a:pt x="16823" y="9241"/>
                  <a:pt x="16367" y="6216"/>
                </a:cubicBezTo>
                <a:cubicBezTo>
                  <a:pt x="15959" y="3412"/>
                  <a:pt x="14404" y="1637"/>
                  <a:pt x="12127" y="632"/>
                </a:cubicBezTo>
                <a:cubicBezTo>
                  <a:pt x="11115" y="178"/>
                  <a:pt x="10070" y="0"/>
                  <a:pt x="90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9" name="Google Shape;1779;p57"/>
          <p:cNvGrpSpPr/>
          <p:nvPr/>
        </p:nvGrpSpPr>
        <p:grpSpPr>
          <a:xfrm rot="587972">
            <a:off x="7030008" y="3833798"/>
            <a:ext cx="422538" cy="342970"/>
            <a:chOff x="2165809" y="3811059"/>
            <a:chExt cx="422542" cy="342973"/>
          </a:xfrm>
        </p:grpSpPr>
        <p:sp>
          <p:nvSpPr>
            <p:cNvPr id="1780" name="Google Shape;1780;p57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7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7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7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7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7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7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7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7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7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7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7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7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7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7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7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7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7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655;p57"/>
          <p:cNvSpPr txBox="1">
            <a:spLocks noGrp="1"/>
          </p:cNvSpPr>
          <p:nvPr>
            <p:ph type="title" idx="3"/>
          </p:nvPr>
        </p:nvSpPr>
        <p:spPr>
          <a:xfrm>
            <a:off x="5231247" y="2622604"/>
            <a:ext cx="1966410" cy="6219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ứu người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4" name="Google Shape;1655;p57"/>
          <p:cNvSpPr txBox="1">
            <a:spLocks noGrp="1"/>
          </p:cNvSpPr>
          <p:nvPr>
            <p:ph type="title" idx="3"/>
          </p:nvPr>
        </p:nvSpPr>
        <p:spPr>
          <a:xfrm>
            <a:off x="2035327" y="3509700"/>
            <a:ext cx="1966410" cy="6219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</a:t>
            </a:r>
            <a:r>
              <a:rPr lang="en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gần ngại</a:t>
            </a:r>
            <a:endParaRPr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7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5" grpId="0" animBg="1"/>
      <p:bldP spid="1661" grpId="0" animBg="1"/>
      <p:bldP spid="1662" grpId="0"/>
      <p:bldP spid="153" grpId="0" animBg="1"/>
      <p:bldP spid="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r="7167" b="1925"/>
          <a:stretch/>
        </p:blipFill>
        <p:spPr>
          <a:xfrm>
            <a:off x="705079" y="506775"/>
            <a:ext cx="7678756" cy="4104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949" y="571500"/>
            <a:ext cx="553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 smtClean="0">
                <a:latin typeface="HP001 4 hàng" panose="020B0603050302020204" pitchFamily="34" charset="0"/>
              </a:rPr>
              <a:t>Thứ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tư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ngày</a:t>
            </a:r>
            <a:r>
              <a:rPr lang="en-US" sz="2350" b="1" dirty="0" smtClean="0">
                <a:latin typeface="HP001 4 hàng" panose="020B0603050302020204" pitchFamily="34" charset="0"/>
              </a:rPr>
              <a:t> 8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tháng</a:t>
            </a:r>
            <a:r>
              <a:rPr lang="en-US" sz="2350" b="1" dirty="0" smtClean="0">
                <a:latin typeface="HP001 4 hàng" panose="020B0603050302020204" pitchFamily="34" charset="0"/>
              </a:rPr>
              <a:t> 12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2350" b="1" dirty="0" smtClean="0">
                <a:latin typeface="HP001 4 hàng" panose="020B0603050302020204" pitchFamily="34" charset="0"/>
              </a:rPr>
              <a:t> 2021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5681" y="1023640"/>
            <a:ext cx="155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 smtClean="0">
                <a:latin typeface="HP001 4 hàng" panose="020B0603050302020204" pitchFamily="34" charset="0"/>
              </a:rPr>
              <a:t>Chính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tả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15681" y="1466255"/>
            <a:ext cx="136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 smtClean="0">
                <a:latin typeface="HP001 4 hàng" panose="020B0603050302020204" pitchFamily="34" charset="0"/>
              </a:rPr>
              <a:t>Đċ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bạn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0218" y="1908870"/>
            <a:ext cx="734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 smtClean="0">
                <a:latin typeface="HP001 4 hàng" panose="020B0603050302020204" pitchFamily="34" charset="0"/>
              </a:rPr>
              <a:t>Về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nhà</a:t>
            </a:r>
            <a:r>
              <a:rPr lang="en-US" sz="2350" b="1" dirty="0" smtClean="0">
                <a:latin typeface="HP001 4 hàng" panose="020B0603050302020204" pitchFamily="34" charset="0"/>
              </a:rPr>
              <a:t>,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Thành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và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Mến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sợ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bố</a:t>
            </a:r>
            <a:r>
              <a:rPr lang="en-US" sz="2350" b="1" dirty="0" smtClean="0">
                <a:latin typeface="HP001 4 hàng" panose="020B0603050302020204" pitchFamily="34" charset="0"/>
              </a:rPr>
              <a:t> lo,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không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dám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kể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cho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864" y="2351485"/>
            <a:ext cx="776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b</a:t>
            </a:r>
            <a:r>
              <a:rPr lang="en-US" sz="2350" b="1" dirty="0" err="1" smtClean="0">
                <a:latin typeface="HP001 4 hàng" panose="020B0603050302020204" pitchFamily="34" charset="0"/>
              </a:rPr>
              <a:t>ố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nghe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chuyện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xảy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ǟa</a:t>
            </a:r>
            <a:r>
              <a:rPr lang="en-US" sz="2350" b="1" dirty="0" smtClean="0">
                <a:latin typeface="HP001 4 hàng" panose="020B0603050302020204" pitchFamily="34" charset="0"/>
              </a:rPr>
              <a:t>.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Mãi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khi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Mến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đã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về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quê</a:t>
            </a:r>
            <a:r>
              <a:rPr lang="en-US" sz="2350" b="1" dirty="0" smtClean="0">
                <a:latin typeface="HP001 4 hàng" panose="020B0603050302020204" pitchFamily="34" charset="0"/>
              </a:rPr>
              <a:t>,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bố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mƞ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627" y="2794100"/>
            <a:ext cx="289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 smtClean="0">
                <a:latin typeface="HP001 4 hàng" panose="020B0603050302020204" pitchFamily="34" charset="0"/>
              </a:rPr>
              <a:t>biết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chuyện</a:t>
            </a:r>
            <a:r>
              <a:rPr lang="en-US" sz="2350" b="1" dirty="0" smtClean="0">
                <a:latin typeface="HP001 4 hàng" panose="020B0603050302020204" pitchFamily="34" charset="0"/>
              </a:rPr>
              <a:t>.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Bố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bảo</a:t>
            </a:r>
            <a:r>
              <a:rPr lang="en-US" sz="2350" b="1" dirty="0" smtClean="0">
                <a:latin typeface="HP001 4 hàng" panose="020B0603050302020204" pitchFamily="34" charset="0"/>
              </a:rPr>
              <a:t>: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5079" y="3688855"/>
            <a:ext cx="776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 smtClean="0">
                <a:latin typeface="HP001 4 hàng" panose="020B0603050302020204" pitchFamily="34" charset="0"/>
              </a:rPr>
              <a:t>có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chiến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tranh</a:t>
            </a:r>
            <a:r>
              <a:rPr lang="en-US" sz="2350" b="1" dirty="0" smtClean="0">
                <a:latin typeface="HP001 4 hàng" panose="020B0603050302020204" pitchFamily="34" charset="0"/>
              </a:rPr>
              <a:t>,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họ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sẵn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lòng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sẻ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nhà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sẻ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cửa</a:t>
            </a:r>
            <a:r>
              <a:rPr lang="en-US" sz="2350" b="1" dirty="0" smtClean="0">
                <a:latin typeface="HP001 4 hàng" panose="020B0603050302020204" pitchFamily="34" charset="0"/>
              </a:rPr>
              <a:t>.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Cứu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ngư</a:t>
            </a:r>
            <a:r>
              <a:rPr lang="en-US" sz="2350" b="1" dirty="0" err="1">
                <a:latin typeface="HP001 4 hàng" panose="020B0603050302020204" pitchFamily="34" charset="0"/>
              </a:rPr>
              <a:t>Ɵ</a:t>
            </a:r>
            <a:r>
              <a:rPr lang="en-US" sz="2350" b="1" dirty="0" smtClean="0">
                <a:latin typeface="HP001 4 hàng" panose="020B0603050302020204" pitchFamily="34" charset="0"/>
              </a:rPr>
              <a:t>,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họ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20218" y="3246240"/>
            <a:ext cx="7347507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smtClean="0">
                <a:latin typeface="HP001 4 hàng" panose="020B0603050302020204" pitchFamily="34" charset="0"/>
              </a:rPr>
              <a:t>—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NgưƟ</a:t>
            </a:r>
            <a:r>
              <a:rPr lang="en-US" sz="2350" b="1" dirty="0" smtClean="0">
                <a:latin typeface="HP001 4 hàng" panose="020B0603050302020204" pitchFamily="34" charset="0"/>
              </a:rPr>
              <a:t> ở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làng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quê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như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thế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đấy</a:t>
            </a:r>
            <a:r>
              <a:rPr lang="en-US" sz="2350" b="1" dirty="0" smtClean="0">
                <a:latin typeface="HP001 4 hàng" panose="020B0603050302020204" pitchFamily="34" charset="0"/>
              </a:rPr>
              <a:t>, con ạ.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Lúc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đất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nư</a:t>
            </a:r>
            <a:r>
              <a:rPr lang="el-GR" sz="2350" b="1" dirty="0" smtClean="0">
                <a:latin typeface="HP001 4 hàng" panose="020B0603050302020204" pitchFamily="34" charset="0"/>
              </a:rPr>
              <a:t>ϐ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864" y="4123775"/>
            <a:ext cx="327453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 smtClean="0">
                <a:latin typeface="HP001 4 hàng" panose="020B0603050302020204" pitchFamily="34" charset="0"/>
              </a:rPr>
              <a:t>không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hề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ngần</a:t>
            </a:r>
            <a:r>
              <a:rPr lang="en-US" sz="2350" b="1" dirty="0" smtClean="0">
                <a:latin typeface="HP001 4 hàng" panose="020B0603050302020204" pitchFamily="34" charset="0"/>
              </a:rPr>
              <a:t> </a:t>
            </a:r>
            <a:r>
              <a:rPr lang="en-US" sz="2350" b="1" dirty="0" err="1" smtClean="0">
                <a:latin typeface="HP001 4 hàng" panose="020B0603050302020204" pitchFamily="34" charset="0"/>
              </a:rPr>
              <a:t>ngại</a:t>
            </a:r>
            <a:r>
              <a:rPr lang="en-US" sz="2350" b="1" dirty="0" smtClean="0">
                <a:latin typeface="HP001 4 hàng" panose="020B0603050302020204" pitchFamily="34" charset="0"/>
              </a:rPr>
              <a:t>.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3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43"/>
          <p:cNvSpPr txBox="1">
            <a:spLocks noGrp="1"/>
          </p:cNvSpPr>
          <p:nvPr>
            <p:ph type="title" idx="2"/>
          </p:nvPr>
        </p:nvSpPr>
        <p:spPr>
          <a:xfrm>
            <a:off x="5296627" y="3541391"/>
            <a:ext cx="2820482" cy="77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u="sng" dirty="0" err="1" smtClean="0">
                <a:solidFill>
                  <a:schemeClr val="bg1">
                    <a:lumMod val="50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Thử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u="sng" dirty="0" err="1">
                <a:solidFill>
                  <a:schemeClr val="bg1">
                    <a:lumMod val="50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thách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Viết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hoa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chữ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cái</a:t>
            </a:r>
            <a:r>
              <a:rPr lang="en-US" dirty="0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đầu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các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câu</a:t>
            </a:r>
            <a:r>
              <a:rPr lang="en-US" dirty="0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dirty="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97" name="Google Shape;1197;p43"/>
          <p:cNvSpPr txBox="1">
            <a:spLocks noGrp="1"/>
          </p:cNvSpPr>
          <p:nvPr>
            <p:ph type="title" idx="3"/>
          </p:nvPr>
        </p:nvSpPr>
        <p:spPr>
          <a:xfrm>
            <a:off x="5296627" y="947471"/>
            <a:ext cx="3326580" cy="8141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Lùi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vào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một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ô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khi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bắt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đầu</a:t>
            </a:r>
            <a:r>
              <a:rPr lang="en-US" dirty="0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viết</a:t>
            </a:r>
            <a:r>
              <a:rPr lang="en-US" dirty="0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đoạn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văn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lang="en-US" dirty="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99" name="Google Shape;1199;p43"/>
          <p:cNvSpPr txBox="1">
            <a:spLocks noGrp="1"/>
          </p:cNvSpPr>
          <p:nvPr>
            <p:ph type="title" idx="5"/>
          </p:nvPr>
        </p:nvSpPr>
        <p:spPr>
          <a:xfrm>
            <a:off x="5296627" y="2375344"/>
            <a:ext cx="313926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Viết</a:t>
            </a:r>
            <a:r>
              <a:rPr lang="en-US" dirty="0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dấu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chấm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cuối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câu</a:t>
            </a:r>
            <a:r>
              <a:rPr lang="en-US" dirty="0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dirty="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01" name="Google Shape;1201;p43"/>
          <p:cNvSpPr txBox="1">
            <a:spLocks noGrp="1"/>
          </p:cNvSpPr>
          <p:nvPr>
            <p:ph type="title"/>
          </p:nvPr>
        </p:nvSpPr>
        <p:spPr>
          <a:xfrm>
            <a:off x="871363" y="2560075"/>
            <a:ext cx="3530516" cy="13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Lưu ý khi trình bày</a:t>
            </a:r>
            <a:endParaRPr dirty="0"/>
          </a:p>
        </p:txBody>
      </p:sp>
      <p:grpSp>
        <p:nvGrpSpPr>
          <p:cNvPr id="1202" name="Google Shape;1202;p43"/>
          <p:cNvGrpSpPr/>
          <p:nvPr/>
        </p:nvGrpSpPr>
        <p:grpSpPr>
          <a:xfrm rot="352125">
            <a:off x="1959804" y="1441827"/>
            <a:ext cx="1122573" cy="1122557"/>
            <a:chOff x="923625" y="255050"/>
            <a:chExt cx="1504364" cy="1504342"/>
          </a:xfrm>
        </p:grpSpPr>
        <p:sp>
          <p:nvSpPr>
            <p:cNvPr id="1203" name="Google Shape;1203;p43"/>
            <p:cNvSpPr/>
            <p:nvPr/>
          </p:nvSpPr>
          <p:spPr>
            <a:xfrm>
              <a:off x="923625" y="255050"/>
              <a:ext cx="1504364" cy="1504342"/>
            </a:xfrm>
            <a:custGeom>
              <a:avLst/>
              <a:gdLst/>
              <a:ahLst/>
              <a:cxnLst/>
              <a:rect l="l" t="t" r="r" b="b"/>
              <a:pathLst>
                <a:path w="66528" h="66527" extrusionOk="0">
                  <a:moveTo>
                    <a:pt x="1" y="0"/>
                  </a:moveTo>
                  <a:lnTo>
                    <a:pt x="1" y="66527"/>
                  </a:lnTo>
                  <a:lnTo>
                    <a:pt x="51719" y="66527"/>
                  </a:lnTo>
                  <a:lnTo>
                    <a:pt x="66528" y="51718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923625" y="255050"/>
              <a:ext cx="1504364" cy="25133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>
              <a:off x="2093048" y="1424471"/>
              <a:ext cx="334891" cy="334869"/>
            </a:xfrm>
            <a:custGeom>
              <a:avLst/>
              <a:gdLst/>
              <a:ahLst/>
              <a:cxnLst/>
              <a:rect l="l" t="t" r="r" b="b"/>
              <a:pathLst>
                <a:path w="14810" h="14809" extrusionOk="0">
                  <a:moveTo>
                    <a:pt x="1" y="0"/>
                  </a:moveTo>
                  <a:lnTo>
                    <a:pt x="1" y="14809"/>
                  </a:lnTo>
                  <a:lnTo>
                    <a:pt x="14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6" name="Google Shape;1206;p43"/>
          <p:cNvSpPr/>
          <p:nvPr/>
        </p:nvSpPr>
        <p:spPr>
          <a:xfrm>
            <a:off x="4695534" y="3659930"/>
            <a:ext cx="546062" cy="542165"/>
          </a:xfrm>
          <a:custGeom>
            <a:avLst/>
            <a:gdLst/>
            <a:ahLst/>
            <a:cxnLst/>
            <a:rect l="l" t="t" r="r" b="b"/>
            <a:pathLst>
              <a:path w="11490" h="11408" extrusionOk="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7" name="Google Shape;1207;p43"/>
          <p:cNvGrpSpPr/>
          <p:nvPr/>
        </p:nvGrpSpPr>
        <p:grpSpPr>
          <a:xfrm>
            <a:off x="4710573" y="2345523"/>
            <a:ext cx="552337" cy="516959"/>
            <a:chOff x="3530425" y="1508747"/>
            <a:chExt cx="368175" cy="344594"/>
          </a:xfrm>
        </p:grpSpPr>
        <p:sp>
          <p:nvSpPr>
            <p:cNvPr id="1208" name="Google Shape;1208;p43"/>
            <p:cNvSpPr/>
            <p:nvPr/>
          </p:nvSpPr>
          <p:spPr>
            <a:xfrm>
              <a:off x="3530425" y="1508747"/>
              <a:ext cx="316765" cy="344594"/>
            </a:xfrm>
            <a:custGeom>
              <a:avLst/>
              <a:gdLst/>
              <a:ahLst/>
              <a:cxnLst/>
              <a:rect l="l" t="t" r="r" b="b"/>
              <a:pathLst>
                <a:path w="7848" h="8538" extrusionOk="0">
                  <a:moveTo>
                    <a:pt x="6835" y="3406"/>
                  </a:moveTo>
                  <a:cubicBezTo>
                    <a:pt x="7252" y="3466"/>
                    <a:pt x="7561" y="3823"/>
                    <a:pt x="7561" y="4251"/>
                  </a:cubicBezTo>
                  <a:cubicBezTo>
                    <a:pt x="7573" y="4704"/>
                    <a:pt x="7264" y="5061"/>
                    <a:pt x="6835" y="5121"/>
                  </a:cubicBezTo>
                  <a:lnTo>
                    <a:pt x="6835" y="3406"/>
                  </a:lnTo>
                  <a:close/>
                  <a:moveTo>
                    <a:pt x="2144" y="3263"/>
                  </a:moveTo>
                  <a:lnTo>
                    <a:pt x="2144" y="5263"/>
                  </a:lnTo>
                  <a:lnTo>
                    <a:pt x="1263" y="5263"/>
                  </a:lnTo>
                  <a:lnTo>
                    <a:pt x="1263" y="3263"/>
                  </a:lnTo>
                  <a:close/>
                  <a:moveTo>
                    <a:pt x="1013" y="3275"/>
                  </a:moveTo>
                  <a:lnTo>
                    <a:pt x="1013" y="5287"/>
                  </a:lnTo>
                  <a:lnTo>
                    <a:pt x="715" y="5287"/>
                  </a:lnTo>
                  <a:cubicBezTo>
                    <a:pt x="477" y="5287"/>
                    <a:pt x="287" y="5085"/>
                    <a:pt x="287" y="4847"/>
                  </a:cubicBezTo>
                  <a:lnTo>
                    <a:pt x="287" y="3704"/>
                  </a:lnTo>
                  <a:cubicBezTo>
                    <a:pt x="287" y="3466"/>
                    <a:pt x="477" y="3275"/>
                    <a:pt x="715" y="3275"/>
                  </a:cubicBezTo>
                  <a:close/>
                  <a:moveTo>
                    <a:pt x="2287" y="6252"/>
                  </a:moveTo>
                  <a:lnTo>
                    <a:pt x="2287" y="6847"/>
                  </a:lnTo>
                  <a:lnTo>
                    <a:pt x="2037" y="6847"/>
                  </a:lnTo>
                  <a:lnTo>
                    <a:pt x="2204" y="6252"/>
                  </a:lnTo>
                  <a:close/>
                  <a:moveTo>
                    <a:pt x="2108" y="5549"/>
                  </a:moveTo>
                  <a:lnTo>
                    <a:pt x="1608" y="7407"/>
                  </a:lnTo>
                  <a:lnTo>
                    <a:pt x="1275" y="7407"/>
                  </a:lnTo>
                  <a:lnTo>
                    <a:pt x="1275" y="5549"/>
                  </a:lnTo>
                  <a:close/>
                  <a:moveTo>
                    <a:pt x="6561" y="263"/>
                  </a:moveTo>
                  <a:lnTo>
                    <a:pt x="6561" y="8276"/>
                  </a:lnTo>
                  <a:lnTo>
                    <a:pt x="5966" y="8276"/>
                  </a:lnTo>
                  <a:lnTo>
                    <a:pt x="5966" y="2632"/>
                  </a:lnTo>
                  <a:cubicBezTo>
                    <a:pt x="5966" y="2561"/>
                    <a:pt x="5906" y="2501"/>
                    <a:pt x="5835" y="2501"/>
                  </a:cubicBezTo>
                  <a:cubicBezTo>
                    <a:pt x="5764" y="2501"/>
                    <a:pt x="5704" y="2561"/>
                    <a:pt x="5704" y="2632"/>
                  </a:cubicBezTo>
                  <a:lnTo>
                    <a:pt x="5704" y="7395"/>
                  </a:lnTo>
                  <a:cubicBezTo>
                    <a:pt x="5537" y="7157"/>
                    <a:pt x="5264" y="6847"/>
                    <a:pt x="4942" y="6537"/>
                  </a:cubicBezTo>
                  <a:cubicBezTo>
                    <a:pt x="4573" y="6180"/>
                    <a:pt x="4180" y="5883"/>
                    <a:pt x="3775" y="5668"/>
                  </a:cubicBezTo>
                  <a:cubicBezTo>
                    <a:pt x="3323" y="5430"/>
                    <a:pt x="2858" y="5299"/>
                    <a:pt x="2394" y="5287"/>
                  </a:cubicBezTo>
                  <a:lnTo>
                    <a:pt x="2394" y="3263"/>
                  </a:lnTo>
                  <a:cubicBezTo>
                    <a:pt x="2858" y="3239"/>
                    <a:pt x="3335" y="3108"/>
                    <a:pt x="3775" y="2870"/>
                  </a:cubicBezTo>
                  <a:cubicBezTo>
                    <a:pt x="4180" y="2668"/>
                    <a:pt x="4573" y="2382"/>
                    <a:pt x="4942" y="2001"/>
                  </a:cubicBezTo>
                  <a:cubicBezTo>
                    <a:pt x="5264" y="1692"/>
                    <a:pt x="5525" y="1370"/>
                    <a:pt x="5704" y="1144"/>
                  </a:cubicBezTo>
                  <a:lnTo>
                    <a:pt x="5704" y="1989"/>
                  </a:lnTo>
                  <a:cubicBezTo>
                    <a:pt x="5704" y="2061"/>
                    <a:pt x="5764" y="2120"/>
                    <a:pt x="5835" y="2120"/>
                  </a:cubicBezTo>
                  <a:cubicBezTo>
                    <a:pt x="5906" y="2120"/>
                    <a:pt x="5966" y="2061"/>
                    <a:pt x="5966" y="1989"/>
                  </a:cubicBezTo>
                  <a:lnTo>
                    <a:pt x="5966" y="263"/>
                  </a:lnTo>
                  <a:close/>
                  <a:moveTo>
                    <a:pt x="5847" y="1"/>
                  </a:moveTo>
                  <a:cubicBezTo>
                    <a:pt x="5776" y="1"/>
                    <a:pt x="5716" y="60"/>
                    <a:pt x="5716" y="132"/>
                  </a:cubicBezTo>
                  <a:lnTo>
                    <a:pt x="5716" y="668"/>
                  </a:lnTo>
                  <a:cubicBezTo>
                    <a:pt x="5645" y="799"/>
                    <a:pt x="5299" y="1311"/>
                    <a:pt x="4763" y="1834"/>
                  </a:cubicBezTo>
                  <a:cubicBezTo>
                    <a:pt x="4216" y="2370"/>
                    <a:pt x="3335" y="3001"/>
                    <a:pt x="2275" y="3001"/>
                  </a:cubicBezTo>
                  <a:lnTo>
                    <a:pt x="703" y="3001"/>
                  </a:lnTo>
                  <a:cubicBezTo>
                    <a:pt x="311" y="3001"/>
                    <a:pt x="1" y="3323"/>
                    <a:pt x="1" y="3704"/>
                  </a:cubicBezTo>
                  <a:lnTo>
                    <a:pt x="1" y="4847"/>
                  </a:lnTo>
                  <a:cubicBezTo>
                    <a:pt x="1" y="5240"/>
                    <a:pt x="311" y="5549"/>
                    <a:pt x="703" y="5549"/>
                  </a:cubicBezTo>
                  <a:lnTo>
                    <a:pt x="1001" y="5549"/>
                  </a:lnTo>
                  <a:lnTo>
                    <a:pt x="1001" y="7561"/>
                  </a:lnTo>
                  <a:cubicBezTo>
                    <a:pt x="1001" y="7633"/>
                    <a:pt x="1061" y="7692"/>
                    <a:pt x="1132" y="7692"/>
                  </a:cubicBezTo>
                  <a:lnTo>
                    <a:pt x="1692" y="7692"/>
                  </a:lnTo>
                  <a:cubicBezTo>
                    <a:pt x="1751" y="7692"/>
                    <a:pt x="1811" y="7645"/>
                    <a:pt x="1823" y="7585"/>
                  </a:cubicBezTo>
                  <a:lnTo>
                    <a:pt x="1942" y="7109"/>
                  </a:lnTo>
                  <a:lnTo>
                    <a:pt x="2406" y="7109"/>
                  </a:lnTo>
                  <a:cubicBezTo>
                    <a:pt x="2477" y="7109"/>
                    <a:pt x="2537" y="7049"/>
                    <a:pt x="2537" y="6978"/>
                  </a:cubicBezTo>
                  <a:lnTo>
                    <a:pt x="2537" y="6121"/>
                  </a:lnTo>
                  <a:cubicBezTo>
                    <a:pt x="2537" y="6037"/>
                    <a:pt x="2477" y="5978"/>
                    <a:pt x="2406" y="5978"/>
                  </a:cubicBezTo>
                  <a:lnTo>
                    <a:pt x="2239" y="5978"/>
                  </a:lnTo>
                  <a:lnTo>
                    <a:pt x="2358" y="5537"/>
                  </a:lnTo>
                  <a:cubicBezTo>
                    <a:pt x="3370" y="5585"/>
                    <a:pt x="4228" y="6192"/>
                    <a:pt x="4740" y="6716"/>
                  </a:cubicBezTo>
                  <a:cubicBezTo>
                    <a:pt x="5264" y="7216"/>
                    <a:pt x="5609" y="7740"/>
                    <a:pt x="5692" y="7871"/>
                  </a:cubicBezTo>
                  <a:lnTo>
                    <a:pt x="5692" y="8407"/>
                  </a:lnTo>
                  <a:cubicBezTo>
                    <a:pt x="5692" y="8478"/>
                    <a:pt x="5752" y="8538"/>
                    <a:pt x="5835" y="8538"/>
                  </a:cubicBezTo>
                  <a:lnTo>
                    <a:pt x="6692" y="8538"/>
                  </a:lnTo>
                  <a:cubicBezTo>
                    <a:pt x="6764" y="8538"/>
                    <a:pt x="6823" y="8478"/>
                    <a:pt x="6823" y="8407"/>
                  </a:cubicBezTo>
                  <a:lnTo>
                    <a:pt x="6823" y="5406"/>
                  </a:lnTo>
                  <a:cubicBezTo>
                    <a:pt x="7395" y="5323"/>
                    <a:pt x="7823" y="4847"/>
                    <a:pt x="7823" y="4275"/>
                  </a:cubicBezTo>
                  <a:cubicBezTo>
                    <a:pt x="7847" y="3692"/>
                    <a:pt x="7407" y="3216"/>
                    <a:pt x="6835" y="3144"/>
                  </a:cubicBezTo>
                  <a:lnTo>
                    <a:pt x="6835" y="132"/>
                  </a:lnTo>
                  <a:cubicBezTo>
                    <a:pt x="6835" y="60"/>
                    <a:pt x="6776" y="1"/>
                    <a:pt x="66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3870185" y="1675515"/>
              <a:ext cx="28415" cy="11099"/>
            </a:xfrm>
            <a:custGeom>
              <a:avLst/>
              <a:gdLst/>
              <a:ahLst/>
              <a:cxnLst/>
              <a:rect l="l" t="t" r="r" b="b"/>
              <a:pathLst>
                <a:path w="704" h="275" extrusionOk="0">
                  <a:moveTo>
                    <a:pt x="144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44" y="274"/>
                  </a:cubicBezTo>
                  <a:lnTo>
                    <a:pt x="572" y="274"/>
                  </a:lnTo>
                  <a:cubicBezTo>
                    <a:pt x="644" y="274"/>
                    <a:pt x="703" y="215"/>
                    <a:pt x="703" y="143"/>
                  </a:cubicBezTo>
                  <a:cubicBezTo>
                    <a:pt x="703" y="60"/>
                    <a:pt x="644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3846170" y="1610293"/>
              <a:ext cx="25993" cy="22965"/>
            </a:xfrm>
            <a:custGeom>
              <a:avLst/>
              <a:gdLst/>
              <a:ahLst/>
              <a:cxnLst/>
              <a:rect l="l" t="t" r="r" b="b"/>
              <a:pathLst>
                <a:path w="644" h="569" extrusionOk="0">
                  <a:moveTo>
                    <a:pt x="489" y="0"/>
                  </a:moveTo>
                  <a:cubicBezTo>
                    <a:pt x="456" y="0"/>
                    <a:pt x="423" y="15"/>
                    <a:pt x="393" y="45"/>
                  </a:cubicBezTo>
                  <a:lnTo>
                    <a:pt x="96" y="342"/>
                  </a:lnTo>
                  <a:cubicBezTo>
                    <a:pt x="0" y="426"/>
                    <a:pt x="60" y="569"/>
                    <a:pt x="179" y="569"/>
                  </a:cubicBezTo>
                  <a:cubicBezTo>
                    <a:pt x="215" y="569"/>
                    <a:pt x="262" y="545"/>
                    <a:pt x="274" y="521"/>
                  </a:cubicBezTo>
                  <a:lnTo>
                    <a:pt x="572" y="223"/>
                  </a:lnTo>
                  <a:cubicBezTo>
                    <a:pt x="643" y="176"/>
                    <a:pt x="643" y="104"/>
                    <a:pt x="584" y="45"/>
                  </a:cubicBezTo>
                  <a:cubicBezTo>
                    <a:pt x="554" y="15"/>
                    <a:pt x="521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3847623" y="1728508"/>
              <a:ext cx="24540" cy="23086"/>
            </a:xfrm>
            <a:custGeom>
              <a:avLst/>
              <a:gdLst/>
              <a:ahLst/>
              <a:cxnLst/>
              <a:rect l="l" t="t" r="r" b="b"/>
              <a:pathLst>
                <a:path w="608" h="572" extrusionOk="0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4"/>
                    <a:pt x="0" y="176"/>
                    <a:pt x="60" y="235"/>
                  </a:cubicBezTo>
                  <a:lnTo>
                    <a:pt x="357" y="533"/>
                  </a:lnTo>
                  <a:cubicBezTo>
                    <a:pt x="384" y="560"/>
                    <a:pt x="416" y="572"/>
                    <a:pt x="447" y="572"/>
                  </a:cubicBezTo>
                  <a:cubicBezTo>
                    <a:pt x="485" y="572"/>
                    <a:pt x="522" y="554"/>
                    <a:pt x="548" y="521"/>
                  </a:cubicBezTo>
                  <a:cubicBezTo>
                    <a:pt x="607" y="473"/>
                    <a:pt x="607" y="390"/>
                    <a:pt x="548" y="342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43"/>
          <p:cNvGrpSpPr/>
          <p:nvPr/>
        </p:nvGrpSpPr>
        <p:grpSpPr>
          <a:xfrm>
            <a:off x="4732964" y="1025190"/>
            <a:ext cx="484436" cy="522885"/>
            <a:chOff x="2662884" y="1513044"/>
            <a:chExt cx="322914" cy="348543"/>
          </a:xfrm>
        </p:grpSpPr>
        <p:sp>
          <p:nvSpPr>
            <p:cNvPr id="1213" name="Google Shape;1213;p43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43"/>
          <p:cNvGrpSpPr/>
          <p:nvPr/>
        </p:nvGrpSpPr>
        <p:grpSpPr>
          <a:xfrm rot="351873">
            <a:off x="2307786" y="1751123"/>
            <a:ext cx="417794" cy="590133"/>
            <a:chOff x="1333682" y="3344330"/>
            <a:chExt cx="271213" cy="383088"/>
          </a:xfrm>
        </p:grpSpPr>
        <p:sp>
          <p:nvSpPr>
            <p:cNvPr id="1224" name="Google Shape;1224;p43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3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43"/>
          <p:cNvGrpSpPr/>
          <p:nvPr/>
        </p:nvGrpSpPr>
        <p:grpSpPr>
          <a:xfrm>
            <a:off x="877283" y="395402"/>
            <a:ext cx="814485" cy="1122557"/>
            <a:chOff x="865500" y="395400"/>
            <a:chExt cx="947736" cy="1306210"/>
          </a:xfrm>
        </p:grpSpPr>
        <p:sp>
          <p:nvSpPr>
            <p:cNvPr id="1236" name="Google Shape;1236;p43"/>
            <p:cNvSpPr/>
            <p:nvPr/>
          </p:nvSpPr>
          <p:spPr>
            <a:xfrm>
              <a:off x="865500" y="395400"/>
              <a:ext cx="947736" cy="1306210"/>
            </a:xfrm>
            <a:custGeom>
              <a:avLst/>
              <a:gdLst/>
              <a:ahLst/>
              <a:cxnLst/>
              <a:rect l="l" t="t" r="r" b="b"/>
              <a:pathLst>
                <a:path w="15691" h="21626" extrusionOk="0">
                  <a:moveTo>
                    <a:pt x="12045" y="1"/>
                  </a:moveTo>
                  <a:cubicBezTo>
                    <a:pt x="8388" y="12"/>
                    <a:pt x="4732" y="12"/>
                    <a:pt x="1075" y="12"/>
                  </a:cubicBezTo>
                  <a:cubicBezTo>
                    <a:pt x="959" y="12"/>
                    <a:pt x="830" y="36"/>
                    <a:pt x="714" y="48"/>
                  </a:cubicBezTo>
                  <a:cubicBezTo>
                    <a:pt x="503" y="82"/>
                    <a:pt x="410" y="188"/>
                    <a:pt x="410" y="363"/>
                  </a:cubicBezTo>
                  <a:cubicBezTo>
                    <a:pt x="398" y="1040"/>
                    <a:pt x="374" y="1707"/>
                    <a:pt x="363" y="2384"/>
                  </a:cubicBezTo>
                  <a:cubicBezTo>
                    <a:pt x="340" y="4510"/>
                    <a:pt x="340" y="6624"/>
                    <a:pt x="281" y="8750"/>
                  </a:cubicBezTo>
                  <a:cubicBezTo>
                    <a:pt x="187" y="12349"/>
                    <a:pt x="1" y="15959"/>
                    <a:pt x="234" y="19568"/>
                  </a:cubicBezTo>
                  <a:cubicBezTo>
                    <a:pt x="270" y="20094"/>
                    <a:pt x="281" y="20620"/>
                    <a:pt x="293" y="21157"/>
                  </a:cubicBezTo>
                  <a:cubicBezTo>
                    <a:pt x="304" y="21356"/>
                    <a:pt x="433" y="21508"/>
                    <a:pt x="655" y="21590"/>
                  </a:cubicBezTo>
                  <a:cubicBezTo>
                    <a:pt x="709" y="21612"/>
                    <a:pt x="761" y="21621"/>
                    <a:pt x="810" y="21621"/>
                  </a:cubicBezTo>
                  <a:cubicBezTo>
                    <a:pt x="942" y="21621"/>
                    <a:pt x="1059" y="21555"/>
                    <a:pt x="1169" y="21496"/>
                  </a:cubicBezTo>
                  <a:cubicBezTo>
                    <a:pt x="1309" y="21414"/>
                    <a:pt x="1449" y="21333"/>
                    <a:pt x="1578" y="21239"/>
                  </a:cubicBezTo>
                  <a:cubicBezTo>
                    <a:pt x="2933" y="20328"/>
                    <a:pt x="4172" y="19323"/>
                    <a:pt x="5491" y="18389"/>
                  </a:cubicBezTo>
                  <a:cubicBezTo>
                    <a:pt x="6298" y="17816"/>
                    <a:pt x="7069" y="17221"/>
                    <a:pt x="7874" y="16624"/>
                  </a:cubicBezTo>
                  <a:cubicBezTo>
                    <a:pt x="7968" y="16683"/>
                    <a:pt x="8038" y="16741"/>
                    <a:pt x="8120" y="16788"/>
                  </a:cubicBezTo>
                  <a:cubicBezTo>
                    <a:pt x="9650" y="17922"/>
                    <a:pt x="11181" y="19066"/>
                    <a:pt x="12711" y="20199"/>
                  </a:cubicBezTo>
                  <a:cubicBezTo>
                    <a:pt x="13307" y="20643"/>
                    <a:pt x="13902" y="21099"/>
                    <a:pt x="14569" y="21473"/>
                  </a:cubicBezTo>
                  <a:cubicBezTo>
                    <a:pt x="14688" y="21549"/>
                    <a:pt x="14813" y="21626"/>
                    <a:pt x="14958" y="21626"/>
                  </a:cubicBezTo>
                  <a:cubicBezTo>
                    <a:pt x="15012" y="21626"/>
                    <a:pt x="15069" y="21615"/>
                    <a:pt x="15130" y="21590"/>
                  </a:cubicBezTo>
                  <a:cubicBezTo>
                    <a:pt x="15340" y="21484"/>
                    <a:pt x="15457" y="21333"/>
                    <a:pt x="15468" y="21134"/>
                  </a:cubicBezTo>
                  <a:cubicBezTo>
                    <a:pt x="15527" y="19358"/>
                    <a:pt x="15608" y="17582"/>
                    <a:pt x="15644" y="15807"/>
                  </a:cubicBezTo>
                  <a:cubicBezTo>
                    <a:pt x="15690" y="13249"/>
                    <a:pt x="15491" y="10702"/>
                    <a:pt x="15457" y="8143"/>
                  </a:cubicBezTo>
                  <a:cubicBezTo>
                    <a:pt x="15433" y="5596"/>
                    <a:pt x="15421" y="3050"/>
                    <a:pt x="15351" y="503"/>
                  </a:cubicBezTo>
                  <a:cubicBezTo>
                    <a:pt x="15340" y="106"/>
                    <a:pt x="15223" y="24"/>
                    <a:pt x="14709" y="12"/>
                  </a:cubicBezTo>
                  <a:cubicBezTo>
                    <a:pt x="13821" y="12"/>
                    <a:pt x="12933" y="1"/>
                    <a:pt x="12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1278328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397" y="526"/>
                    <a:pt x="525" y="409"/>
                    <a:pt x="525" y="269"/>
                  </a:cubicBezTo>
                  <a:cubicBezTo>
                    <a:pt x="525" y="118"/>
                    <a:pt x="397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1119539" y="786304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10" y="526"/>
                    <a:pt x="526" y="409"/>
                    <a:pt x="526" y="269"/>
                  </a:cubicBezTo>
                  <a:cubicBezTo>
                    <a:pt x="526" y="118"/>
                    <a:pt x="410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1278328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397" y="527"/>
                    <a:pt x="525" y="410"/>
                    <a:pt x="525" y="270"/>
                  </a:cubicBezTo>
                  <a:cubicBezTo>
                    <a:pt x="525" y="118"/>
                    <a:pt x="397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1119539" y="627514"/>
              <a:ext cx="31831" cy="31891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10" y="527"/>
                    <a:pt x="526" y="410"/>
                    <a:pt x="526" y="270"/>
                  </a:cubicBezTo>
                  <a:cubicBezTo>
                    <a:pt x="526" y="118"/>
                    <a:pt x="410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1039812" y="707301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1198541" y="707301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09"/>
                    <a:pt x="117" y="526"/>
                    <a:pt x="270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1039812" y="548512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1198541" y="548512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960810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5" y="409"/>
                    <a:pt x="525" y="269"/>
                  </a:cubicBezTo>
                  <a:cubicBezTo>
                    <a:pt x="525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960810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9" y="527"/>
                    <a:pt x="525" y="410"/>
                    <a:pt x="525" y="270"/>
                  </a:cubicBezTo>
                  <a:cubicBezTo>
                    <a:pt x="525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1278328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397" y="526"/>
                    <a:pt x="525" y="409"/>
                    <a:pt x="525" y="269"/>
                  </a:cubicBezTo>
                  <a:cubicBezTo>
                    <a:pt x="525" y="118"/>
                    <a:pt x="397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1119539" y="46878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10" y="526"/>
                    <a:pt x="526" y="409"/>
                    <a:pt x="526" y="269"/>
                  </a:cubicBezTo>
                  <a:cubicBezTo>
                    <a:pt x="526" y="118"/>
                    <a:pt x="410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960810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5" y="409"/>
                    <a:pt x="525" y="269"/>
                  </a:cubicBezTo>
                  <a:cubicBezTo>
                    <a:pt x="525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1680526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1521737" y="786304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1680526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8" y="527"/>
                    <a:pt x="525" y="410"/>
                    <a:pt x="525" y="270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1521737" y="627514"/>
              <a:ext cx="31831" cy="31891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9" y="527"/>
                    <a:pt x="526" y="410"/>
                    <a:pt x="526" y="270"/>
                  </a:cubicBezTo>
                  <a:cubicBezTo>
                    <a:pt x="526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1442010" y="707301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1600739" y="707301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09"/>
                    <a:pt x="117" y="526"/>
                    <a:pt x="270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1442010" y="548512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1600739" y="548512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1363008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1363008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8" y="527"/>
                    <a:pt x="525" y="410"/>
                    <a:pt x="525" y="270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1680526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1521737" y="46878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1363008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1279717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1120928" y="119200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1279717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09"/>
                    <a:pt x="117" y="526"/>
                    <a:pt x="258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1120928" y="103327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09"/>
                    <a:pt x="117" y="526"/>
                    <a:pt x="258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8"/>
                    <a:pt x="410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1041201" y="1112338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69" y="0"/>
                  </a:moveTo>
                  <a:cubicBezTo>
                    <a:pt x="129" y="0"/>
                    <a:pt x="1" y="117"/>
                    <a:pt x="1" y="268"/>
                  </a:cubicBezTo>
                  <a:cubicBezTo>
                    <a:pt x="1" y="409"/>
                    <a:pt x="129" y="525"/>
                    <a:pt x="269" y="525"/>
                  </a:cubicBezTo>
                  <a:cubicBezTo>
                    <a:pt x="409" y="525"/>
                    <a:pt x="526" y="409"/>
                    <a:pt x="526" y="268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1199930" y="1112338"/>
              <a:ext cx="31891" cy="31770"/>
            </a:xfrm>
            <a:custGeom>
              <a:avLst/>
              <a:gdLst/>
              <a:ahLst/>
              <a:cxnLst/>
              <a:rect l="l" t="t" r="r" b="b"/>
              <a:pathLst>
                <a:path w="528" h="526" extrusionOk="0">
                  <a:moveTo>
                    <a:pt x="270" y="0"/>
                  </a:moveTo>
                  <a:cubicBezTo>
                    <a:pt x="118" y="0"/>
                    <a:pt x="1" y="117"/>
                    <a:pt x="1" y="268"/>
                  </a:cubicBezTo>
                  <a:cubicBezTo>
                    <a:pt x="1" y="409"/>
                    <a:pt x="118" y="525"/>
                    <a:pt x="270" y="525"/>
                  </a:cubicBezTo>
                  <a:cubicBezTo>
                    <a:pt x="410" y="525"/>
                    <a:pt x="527" y="409"/>
                    <a:pt x="527" y="268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1041201" y="953549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9" y="0"/>
                  </a:moveTo>
                  <a:cubicBezTo>
                    <a:pt x="129" y="0"/>
                    <a:pt x="1" y="117"/>
                    <a:pt x="1" y="269"/>
                  </a:cubicBezTo>
                  <a:cubicBezTo>
                    <a:pt x="1" y="410"/>
                    <a:pt x="129" y="526"/>
                    <a:pt x="269" y="526"/>
                  </a:cubicBezTo>
                  <a:cubicBezTo>
                    <a:pt x="409" y="526"/>
                    <a:pt x="526" y="410"/>
                    <a:pt x="526" y="269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1199930" y="953549"/>
              <a:ext cx="31891" cy="31831"/>
            </a:xfrm>
            <a:custGeom>
              <a:avLst/>
              <a:gdLst/>
              <a:ahLst/>
              <a:cxnLst/>
              <a:rect l="l" t="t" r="r" b="b"/>
              <a:pathLst>
                <a:path w="528" h="527" extrusionOk="0">
                  <a:moveTo>
                    <a:pt x="270" y="0"/>
                  </a:moveTo>
                  <a:cubicBezTo>
                    <a:pt x="118" y="0"/>
                    <a:pt x="1" y="117"/>
                    <a:pt x="1" y="269"/>
                  </a:cubicBezTo>
                  <a:cubicBezTo>
                    <a:pt x="1" y="410"/>
                    <a:pt x="118" y="526"/>
                    <a:pt x="270" y="526"/>
                  </a:cubicBezTo>
                  <a:cubicBezTo>
                    <a:pt x="410" y="526"/>
                    <a:pt x="527" y="410"/>
                    <a:pt x="527" y="269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962199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962199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09"/>
                    <a:pt x="117" y="526"/>
                    <a:pt x="258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>
              <a:off x="1279717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1120928" y="874486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962199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1681915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1523126" y="119200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>
              <a:off x="1681915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>
              <a:off x="1523126" y="103327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09"/>
                    <a:pt x="117" y="526"/>
                    <a:pt x="270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8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>
              <a:off x="1444124" y="1112338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7" y="0"/>
                  </a:moveTo>
                  <a:cubicBezTo>
                    <a:pt x="117" y="0"/>
                    <a:pt x="0" y="117"/>
                    <a:pt x="0" y="268"/>
                  </a:cubicBezTo>
                  <a:cubicBezTo>
                    <a:pt x="0" y="409"/>
                    <a:pt x="117" y="525"/>
                    <a:pt x="257" y="525"/>
                  </a:cubicBezTo>
                  <a:cubicBezTo>
                    <a:pt x="409" y="525"/>
                    <a:pt x="526" y="409"/>
                    <a:pt x="526" y="268"/>
                  </a:cubicBezTo>
                  <a:cubicBezTo>
                    <a:pt x="526" y="117"/>
                    <a:pt x="409" y="0"/>
                    <a:pt x="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1602853" y="1112338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0"/>
                  </a:moveTo>
                  <a:cubicBezTo>
                    <a:pt x="118" y="0"/>
                    <a:pt x="1" y="117"/>
                    <a:pt x="1" y="268"/>
                  </a:cubicBezTo>
                  <a:cubicBezTo>
                    <a:pt x="1" y="409"/>
                    <a:pt x="118" y="525"/>
                    <a:pt x="258" y="525"/>
                  </a:cubicBezTo>
                  <a:cubicBezTo>
                    <a:pt x="409" y="525"/>
                    <a:pt x="526" y="409"/>
                    <a:pt x="526" y="268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1444124" y="953549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0"/>
                  </a:moveTo>
                  <a:cubicBezTo>
                    <a:pt x="117" y="0"/>
                    <a:pt x="0" y="117"/>
                    <a:pt x="0" y="269"/>
                  </a:cubicBezTo>
                  <a:cubicBezTo>
                    <a:pt x="0" y="410"/>
                    <a:pt x="117" y="526"/>
                    <a:pt x="257" y="526"/>
                  </a:cubicBezTo>
                  <a:cubicBezTo>
                    <a:pt x="409" y="526"/>
                    <a:pt x="526" y="410"/>
                    <a:pt x="526" y="269"/>
                  </a:cubicBezTo>
                  <a:cubicBezTo>
                    <a:pt x="526" y="117"/>
                    <a:pt x="409" y="0"/>
                    <a:pt x="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>
              <a:off x="1602853" y="953549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0"/>
                  </a:moveTo>
                  <a:cubicBezTo>
                    <a:pt x="118" y="0"/>
                    <a:pt x="1" y="117"/>
                    <a:pt x="1" y="269"/>
                  </a:cubicBezTo>
                  <a:cubicBezTo>
                    <a:pt x="1" y="410"/>
                    <a:pt x="118" y="526"/>
                    <a:pt x="258" y="526"/>
                  </a:cubicBezTo>
                  <a:cubicBezTo>
                    <a:pt x="409" y="526"/>
                    <a:pt x="526" y="410"/>
                    <a:pt x="526" y="269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>
              <a:off x="1364397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>
              <a:off x="1364397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1681915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1523126" y="874486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>
              <a:off x="1364397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1120928" y="1426293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10"/>
                    <a:pt x="117" y="526"/>
                    <a:pt x="258" y="526"/>
                  </a:cubicBezTo>
                  <a:cubicBezTo>
                    <a:pt x="410" y="526"/>
                    <a:pt x="527" y="410"/>
                    <a:pt x="527" y="257"/>
                  </a:cubicBezTo>
                  <a:cubicBezTo>
                    <a:pt x="527" y="117"/>
                    <a:pt x="410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1041201" y="150529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9" y="1"/>
                  </a:moveTo>
                  <a:cubicBezTo>
                    <a:pt x="129" y="1"/>
                    <a:pt x="1" y="118"/>
                    <a:pt x="1" y="270"/>
                  </a:cubicBezTo>
                  <a:cubicBezTo>
                    <a:pt x="1" y="410"/>
                    <a:pt x="129" y="527"/>
                    <a:pt x="269" y="527"/>
                  </a:cubicBezTo>
                  <a:cubicBezTo>
                    <a:pt x="409" y="527"/>
                    <a:pt x="526" y="410"/>
                    <a:pt x="526" y="270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1041201" y="134656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69" y="1"/>
                  </a:moveTo>
                  <a:cubicBezTo>
                    <a:pt x="129" y="1"/>
                    <a:pt x="1" y="117"/>
                    <a:pt x="1" y="269"/>
                  </a:cubicBezTo>
                  <a:cubicBezTo>
                    <a:pt x="1" y="409"/>
                    <a:pt x="129" y="526"/>
                    <a:pt x="269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>
              <a:off x="1199930" y="1346566"/>
              <a:ext cx="31891" cy="31770"/>
            </a:xfrm>
            <a:custGeom>
              <a:avLst/>
              <a:gdLst/>
              <a:ahLst/>
              <a:cxnLst/>
              <a:rect l="l" t="t" r="r" b="b"/>
              <a:pathLst>
                <a:path w="528" h="526" extrusionOk="0">
                  <a:moveTo>
                    <a:pt x="270" y="1"/>
                  </a:moveTo>
                  <a:cubicBezTo>
                    <a:pt x="118" y="1"/>
                    <a:pt x="1" y="117"/>
                    <a:pt x="1" y="269"/>
                  </a:cubicBezTo>
                  <a:cubicBezTo>
                    <a:pt x="1" y="409"/>
                    <a:pt x="118" y="526"/>
                    <a:pt x="270" y="526"/>
                  </a:cubicBezTo>
                  <a:cubicBezTo>
                    <a:pt x="410" y="526"/>
                    <a:pt x="527" y="409"/>
                    <a:pt x="527" y="269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>
              <a:off x="962199" y="1585083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397"/>
                    <a:pt x="117" y="525"/>
                    <a:pt x="258" y="525"/>
                  </a:cubicBezTo>
                  <a:cubicBezTo>
                    <a:pt x="409" y="525"/>
                    <a:pt x="526" y="397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>
              <a:off x="962199" y="1426293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10"/>
                    <a:pt x="117" y="526"/>
                    <a:pt x="258" y="526"/>
                  </a:cubicBezTo>
                  <a:cubicBezTo>
                    <a:pt x="409" y="526"/>
                    <a:pt x="526" y="410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>
              <a:off x="1279717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09"/>
                    <a:pt x="117" y="525"/>
                    <a:pt x="258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>
              <a:off x="1120928" y="1267564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09"/>
                    <a:pt x="117" y="525"/>
                    <a:pt x="258" y="525"/>
                  </a:cubicBezTo>
                  <a:cubicBezTo>
                    <a:pt x="410" y="525"/>
                    <a:pt x="527" y="409"/>
                    <a:pt x="527" y="257"/>
                  </a:cubicBezTo>
                  <a:cubicBezTo>
                    <a:pt x="527" y="117"/>
                    <a:pt x="410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>
              <a:off x="962199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09"/>
                    <a:pt x="117" y="525"/>
                    <a:pt x="258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>
              <a:off x="1681915" y="1585083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397"/>
                    <a:pt x="117" y="525"/>
                    <a:pt x="269" y="525"/>
                  </a:cubicBezTo>
                  <a:cubicBezTo>
                    <a:pt x="409" y="525"/>
                    <a:pt x="526" y="397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1681915" y="1426293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10"/>
                    <a:pt x="117" y="526"/>
                    <a:pt x="269" y="526"/>
                  </a:cubicBezTo>
                  <a:cubicBezTo>
                    <a:pt x="409" y="526"/>
                    <a:pt x="526" y="410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>
              <a:off x="1523126" y="1426293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10"/>
                    <a:pt x="117" y="526"/>
                    <a:pt x="270" y="526"/>
                  </a:cubicBezTo>
                  <a:cubicBezTo>
                    <a:pt x="410" y="526"/>
                    <a:pt x="527" y="410"/>
                    <a:pt x="527" y="257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>
              <a:off x="1602853" y="150529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8" y="1"/>
                    <a:pt x="1" y="118"/>
                    <a:pt x="1" y="270"/>
                  </a:cubicBezTo>
                  <a:cubicBezTo>
                    <a:pt x="1" y="410"/>
                    <a:pt x="118" y="527"/>
                    <a:pt x="258" y="527"/>
                  </a:cubicBezTo>
                  <a:cubicBezTo>
                    <a:pt x="409" y="527"/>
                    <a:pt x="526" y="410"/>
                    <a:pt x="526" y="270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>
              <a:off x="1444124" y="134656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7" y="1"/>
                  </a:moveTo>
                  <a:cubicBezTo>
                    <a:pt x="117" y="1"/>
                    <a:pt x="0" y="117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7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>
              <a:off x="1602853" y="134656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1"/>
                  </a:moveTo>
                  <a:cubicBezTo>
                    <a:pt x="118" y="1"/>
                    <a:pt x="1" y="117"/>
                    <a:pt x="1" y="269"/>
                  </a:cubicBezTo>
                  <a:cubicBezTo>
                    <a:pt x="1" y="409"/>
                    <a:pt x="118" y="526"/>
                    <a:pt x="258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7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>
              <a:off x="1681915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9"/>
                    <a:pt x="117" y="525"/>
                    <a:pt x="269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>
              <a:off x="1523126" y="1267564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9"/>
                    <a:pt x="117" y="525"/>
                    <a:pt x="270" y="525"/>
                  </a:cubicBezTo>
                  <a:cubicBezTo>
                    <a:pt x="410" y="525"/>
                    <a:pt x="527" y="409"/>
                    <a:pt x="527" y="257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1364397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9"/>
                    <a:pt x="117" y="525"/>
                    <a:pt x="269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 rot="-441001">
            <a:off x="1466937" y="1246532"/>
            <a:ext cx="1867367" cy="1867339"/>
            <a:chOff x="923625" y="255050"/>
            <a:chExt cx="1504364" cy="1504342"/>
          </a:xfrm>
        </p:grpSpPr>
        <p:sp>
          <p:nvSpPr>
            <p:cNvPr id="1436" name="Google Shape;1436;p49"/>
            <p:cNvSpPr/>
            <p:nvPr/>
          </p:nvSpPr>
          <p:spPr>
            <a:xfrm>
              <a:off x="923625" y="255050"/>
              <a:ext cx="1504364" cy="1504342"/>
            </a:xfrm>
            <a:custGeom>
              <a:avLst/>
              <a:gdLst/>
              <a:ahLst/>
              <a:cxnLst/>
              <a:rect l="l" t="t" r="r" b="b"/>
              <a:pathLst>
                <a:path w="66528" h="66527" extrusionOk="0">
                  <a:moveTo>
                    <a:pt x="1" y="0"/>
                  </a:moveTo>
                  <a:lnTo>
                    <a:pt x="1" y="66527"/>
                  </a:lnTo>
                  <a:lnTo>
                    <a:pt x="51719" y="66527"/>
                  </a:lnTo>
                  <a:lnTo>
                    <a:pt x="66528" y="51718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923625" y="255050"/>
              <a:ext cx="1504364" cy="25133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2093048" y="1424471"/>
              <a:ext cx="334891" cy="334869"/>
            </a:xfrm>
            <a:custGeom>
              <a:avLst/>
              <a:gdLst/>
              <a:ahLst/>
              <a:cxnLst/>
              <a:rect l="l" t="t" r="r" b="b"/>
              <a:pathLst>
                <a:path w="14810" h="14809" extrusionOk="0">
                  <a:moveTo>
                    <a:pt x="1" y="0"/>
                  </a:moveTo>
                  <a:lnTo>
                    <a:pt x="1" y="14809"/>
                  </a:lnTo>
                  <a:lnTo>
                    <a:pt x="14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9" name="Google Shape;1439;p49"/>
          <p:cNvSpPr txBox="1">
            <a:spLocks noGrp="1"/>
          </p:cNvSpPr>
          <p:nvPr>
            <p:ph type="title" idx="2"/>
          </p:nvPr>
        </p:nvSpPr>
        <p:spPr>
          <a:xfrm rot="-441022">
            <a:off x="1518000" y="1799848"/>
            <a:ext cx="1765238" cy="898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Bài 2</a:t>
            </a:r>
            <a:endParaRPr dirty="0"/>
          </a:p>
        </p:txBody>
      </p:sp>
      <p:sp>
        <p:nvSpPr>
          <p:cNvPr id="1440" name="Google Shape;1440;p49"/>
          <p:cNvSpPr txBox="1">
            <a:spLocks noGrp="1"/>
          </p:cNvSpPr>
          <p:nvPr>
            <p:ph type="title"/>
          </p:nvPr>
        </p:nvSpPr>
        <p:spPr>
          <a:xfrm>
            <a:off x="3747287" y="1157382"/>
            <a:ext cx="4312191" cy="3297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Em chọn từ nào trong ngoặc đơn để điền vào chỗ trống?</a:t>
            </a:r>
            <a:endParaRPr dirty="0"/>
          </a:p>
        </p:txBody>
      </p:sp>
      <p:sp>
        <p:nvSpPr>
          <p:cNvPr id="1442" name="Google Shape;1442;p49"/>
          <p:cNvSpPr/>
          <p:nvPr/>
        </p:nvSpPr>
        <p:spPr>
          <a:xfrm>
            <a:off x="7011900" y="459950"/>
            <a:ext cx="770725" cy="844750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 Meeting by Slidesgo">
  <a:themeElements>
    <a:clrScheme name="Simple Light">
      <a:dk1>
        <a:srgbClr val="2E2E2E"/>
      </a:dk1>
      <a:lt1>
        <a:srgbClr val="F2E1CC"/>
      </a:lt1>
      <a:dk2>
        <a:srgbClr val="273970"/>
      </a:dk2>
      <a:lt2>
        <a:srgbClr val="7D3B26"/>
      </a:lt2>
      <a:accent1>
        <a:srgbClr val="E6AA54"/>
      </a:accent1>
      <a:accent2>
        <a:srgbClr val="F7F7F5"/>
      </a:accent2>
      <a:accent3>
        <a:srgbClr val="C0B2A7"/>
      </a:accent3>
      <a:accent4>
        <a:srgbClr val="FFFFFF"/>
      </a:accent4>
      <a:accent5>
        <a:srgbClr val="FFFFFF"/>
      </a:accent5>
      <a:accent6>
        <a:srgbClr val="FFFFFF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D4FE2E-4F67-45E4-8169-3B82ED2280A1}"/>
</file>

<file path=customXml/itemProps2.xml><?xml version="1.0" encoding="utf-8"?>
<ds:datastoreItem xmlns:ds="http://schemas.openxmlformats.org/officeDocument/2006/customXml" ds:itemID="{FBBD5896-EC4A-4985-83B7-F85CC1E2CC31}"/>
</file>

<file path=customXml/itemProps3.xml><?xml version="1.0" encoding="utf-8"?>
<ds:datastoreItem xmlns:ds="http://schemas.openxmlformats.org/officeDocument/2006/customXml" ds:itemID="{DDFF0877-E392-47F2-9725-533710DBC4DA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443</Words>
  <Application>Microsoft Office PowerPoint</Application>
  <PresentationFormat>On-screen Show (16:9)</PresentationFormat>
  <Paragraphs>73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Fira Sans</vt:lpstr>
      <vt:lpstr>Concert One</vt:lpstr>
      <vt:lpstr>Roboto Condensed Light</vt:lpstr>
      <vt:lpstr>Source Han Sans CN Heavy</vt:lpstr>
      <vt:lpstr>EB Garamond</vt:lpstr>
      <vt:lpstr>HP001 4 hàng</vt:lpstr>
      <vt:lpstr>UVF Cupid de Locke</vt:lpstr>
      <vt:lpstr>Arial</vt:lpstr>
      <vt:lpstr>Notebook Meeting by Slidesgo</vt:lpstr>
      <vt:lpstr>Chính tả</vt:lpstr>
      <vt:lpstr>PowerPoint Presentation</vt:lpstr>
      <vt:lpstr>Lời của bố viết thế nào?</vt:lpstr>
      <vt:lpstr>Những chữ nào trong đoạn viết hoa?</vt:lpstr>
      <vt:lpstr>Đọc thầm đoạn văn và  thực hiện các yêu cầu sau:</vt:lpstr>
      <vt:lpstr>Luyện viết từ khó</vt:lpstr>
      <vt:lpstr>PowerPoint Presentation</vt:lpstr>
      <vt:lpstr>Thử thách: Viết hoa chữ cái đầu các câu.</vt:lpstr>
      <vt:lpstr>Bài 2</vt:lpstr>
      <vt:lpstr>(châu , trâu)</vt:lpstr>
      <vt:lpstr>(chật , trật)</vt:lpstr>
      <vt:lpstr>(bão , bảo)</vt:lpstr>
      <vt:lpstr>(sữa , sửa)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MEETING</dc:title>
  <cp:lastModifiedBy>Nguyễn Thanh Nhàn</cp:lastModifiedBy>
  <cp:revision>8</cp:revision>
  <dcterms:modified xsi:type="dcterms:W3CDTF">2021-11-21T15:22:44Z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