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64" r:id="rId5"/>
    <p:sldId id="258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44AE2F-FC78-46B8-9838-84AB6EEE5269}">
          <p14:sldIdLst>
            <p14:sldId id="262"/>
            <p14:sldId id="256"/>
            <p14:sldId id="257"/>
          </p14:sldIdLst>
        </p14:section>
        <p14:section name="Untitled Section" id="{775867A0-BAFD-43F0-8CAE-B88752B11694}">
          <p14:sldIdLst>
            <p14:sldId id="264"/>
            <p14:sldId id="258"/>
            <p14:sldId id="2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5" d="100"/>
          <a:sy n="85" d="100"/>
        </p:scale>
        <p:origin x="67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5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1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0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73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84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36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22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7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3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F13D9-CFA9-475E-A295-B688E4B43C8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8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F13D9-CFA9-475E-A295-B688E4B43C89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B400F-FD30-413D-A5B4-C98DB3A52B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16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10.JPG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microsoft.com/office/2007/relationships/hdphoto" Target="../media/hdphoto4.wdp"/><Relationship Id="rId15" Type="http://schemas.microsoft.com/office/2007/relationships/hdphoto" Target="../media/hdphoto5.wdp"/><Relationship Id="rId10" Type="http://schemas.openxmlformats.org/officeDocument/2006/relationships/image" Target="../media/image17.png"/><Relationship Id="rId19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5">
            <a:extLst>
              <a:ext uri="{FF2B5EF4-FFF2-40B4-BE49-F238E27FC236}">
                <a16:creationId xmlns:a16="http://schemas.microsoft.com/office/drawing/2014/main" id="{8CC59E53-BFE7-4CE3-A584-66A1B92767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891169"/>
            <a:ext cx="5867400" cy="60068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TOÁN – LỚP 1</a:t>
            </a:r>
          </a:p>
        </p:txBody>
      </p:sp>
      <p:sp>
        <p:nvSpPr>
          <p:cNvPr id="4" name="WordArt 11">
            <a:extLst>
              <a:ext uri="{FF2B5EF4-FFF2-40B4-BE49-F238E27FC236}">
                <a16:creationId xmlns:a16="http://schemas.microsoft.com/office/drawing/2014/main" id="{B867A6B0-830B-456D-8E74-99FB3E95387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41317" y="2105378"/>
            <a:ext cx="6594764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18: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cộng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phép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trừ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  <a:p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           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phạm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2">
                    <a:lumMod val="10000"/>
                  </a:schemeClr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vi 10</a:t>
            </a:r>
          </a:p>
        </p:txBody>
      </p:sp>
    </p:spTree>
    <p:extLst>
      <p:ext uri="{BB962C8B-B14F-4D97-AF65-F5344CB8AC3E}">
        <p14:creationId xmlns:p14="http://schemas.microsoft.com/office/powerpoint/2010/main" val="257422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526" b="67318" l="7028" r="61493">
                        <a14:foregroundMark x1="11054" y1="54167" x2="11567" y2="52734"/>
                        <a14:foregroundMark x1="12592" y1="51172" x2="13250" y2="49349"/>
                        <a14:foregroundMark x1="16837" y1="56380" x2="20644" y2="56510"/>
                        <a14:foregroundMark x1="23572" y1="57292" x2="27452" y2="56510"/>
                        <a14:foregroundMark x1="29575" y1="56771" x2="33382" y2="57161"/>
                        <a14:foregroundMark x1="36823" y1="57943" x2="39824" y2="54427"/>
                        <a14:foregroundMark x1="41801" y1="56901" x2="46047" y2="57552"/>
                        <a14:foregroundMark x1="42167" y1="54948" x2="45754" y2="54948"/>
                        <a14:foregroundMark x1="48609" y1="54818" x2="52635" y2="58724"/>
                        <a14:foregroundMark x1="54758" y1="54557" x2="59004" y2="58724"/>
                        <a14:foregroundMark x1="16764" y1="53385" x2="21083" y2="53385"/>
                        <a14:foregroundMark x1="23280" y1="53385" x2="27086" y2="53385"/>
                        <a14:foregroundMark x1="29356" y1="53516" x2="33602" y2="53516"/>
                        <a14:foregroundMark x1="35725" y1="53385" x2="39824" y2="53385"/>
                        <a14:foregroundMark x1="42167" y1="53516" x2="45974" y2="53385"/>
                        <a14:foregroundMark x1="48609" y1="53385" x2="52562" y2="53385"/>
                        <a14:foregroundMark x1="54978" y1="53125" x2="59224" y2="53516"/>
                        <a14:foregroundMark x1="29209" y1="53125" x2="33455" y2="53385"/>
                        <a14:foregroundMark x1="35505" y1="54167" x2="35286" y2="59115"/>
                        <a14:foregroundMark x1="22621" y1="53776" x2="22621" y2="58984"/>
                        <a14:backgroundMark x1="16032" y1="56510" x2="16032" y2="59115"/>
                        <a14:backgroundMark x1="28477" y1="61458" x2="28477" y2="61458"/>
                        <a14:backgroundMark x1="34700" y1="54427" x2="34773" y2="59375"/>
                        <a14:backgroundMark x1="22108" y1="54948" x2="22108" y2="5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0" t="47538" r="38454" b="33135"/>
          <a:stretch/>
        </p:blipFill>
        <p:spPr bwMode="auto">
          <a:xfrm>
            <a:off x="152400" y="2362199"/>
            <a:ext cx="8839200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006948" y="838199"/>
            <a:ext cx="6096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itchFamily="18" charset="0"/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8948" y="986134"/>
            <a:ext cx="6155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UTM Avo" pitchFamily="18" charset="0"/>
              </a:rPr>
              <a:t>Tìm kết quả phép tính ghi ở mỗi toa tàu:</a:t>
            </a:r>
          </a:p>
        </p:txBody>
      </p:sp>
      <p:sp>
        <p:nvSpPr>
          <p:cNvPr id="5" name="Cloud 4"/>
          <p:cNvSpPr/>
          <p:nvPr/>
        </p:nvSpPr>
        <p:spPr>
          <a:xfrm>
            <a:off x="1698991" y="2463799"/>
            <a:ext cx="745652" cy="53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itchFamily="18" charset="0"/>
              </a:rPr>
              <a:t>5</a:t>
            </a:r>
          </a:p>
        </p:txBody>
      </p:sp>
      <p:sp>
        <p:nvSpPr>
          <p:cNvPr id="7" name="Cloud 6"/>
          <p:cNvSpPr/>
          <p:nvPr/>
        </p:nvSpPr>
        <p:spPr>
          <a:xfrm>
            <a:off x="2722885" y="2469187"/>
            <a:ext cx="745652" cy="53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itchFamily="18" charset="0"/>
              </a:rPr>
              <a:t>2</a:t>
            </a:r>
          </a:p>
        </p:txBody>
      </p:sp>
      <p:sp>
        <p:nvSpPr>
          <p:cNvPr id="8" name="Cloud 7"/>
          <p:cNvSpPr/>
          <p:nvPr/>
        </p:nvSpPr>
        <p:spPr>
          <a:xfrm>
            <a:off x="3774716" y="2463799"/>
            <a:ext cx="745652" cy="53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itchFamily="18" charset="0"/>
              </a:rPr>
              <a:t>5</a:t>
            </a:r>
          </a:p>
        </p:txBody>
      </p:sp>
      <p:sp>
        <p:nvSpPr>
          <p:cNvPr id="9" name="Cloud 8"/>
          <p:cNvSpPr/>
          <p:nvPr/>
        </p:nvSpPr>
        <p:spPr>
          <a:xfrm>
            <a:off x="4753727" y="2469187"/>
            <a:ext cx="745652" cy="53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UTM Avo" pitchFamily="18" charset="0"/>
              </a:rPr>
              <a:t>6</a:t>
            </a:r>
          </a:p>
        </p:txBody>
      </p:sp>
      <p:sp>
        <p:nvSpPr>
          <p:cNvPr id="10" name="Cloud 9"/>
          <p:cNvSpPr/>
          <p:nvPr/>
        </p:nvSpPr>
        <p:spPr>
          <a:xfrm>
            <a:off x="5771977" y="2469187"/>
            <a:ext cx="745652" cy="53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itchFamily="18" charset="0"/>
              </a:rPr>
              <a:t>5</a:t>
            </a:r>
          </a:p>
        </p:txBody>
      </p:sp>
      <p:sp>
        <p:nvSpPr>
          <p:cNvPr id="11" name="Cloud 10"/>
          <p:cNvSpPr/>
          <p:nvPr/>
        </p:nvSpPr>
        <p:spPr>
          <a:xfrm>
            <a:off x="6841054" y="2469187"/>
            <a:ext cx="745652" cy="53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itchFamily="18" charset="0"/>
              </a:rPr>
              <a:t>6</a:t>
            </a:r>
          </a:p>
        </p:txBody>
      </p:sp>
      <p:sp>
        <p:nvSpPr>
          <p:cNvPr id="12" name="Cloud 11"/>
          <p:cNvSpPr/>
          <p:nvPr/>
        </p:nvSpPr>
        <p:spPr>
          <a:xfrm>
            <a:off x="7904194" y="2479065"/>
            <a:ext cx="745652" cy="533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Avo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674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68" b="64323" l="12299" r="57980">
                        <a14:foregroundMark x1="24012" y1="51563" x2="26867" y2="53906"/>
                        <a14:foregroundMark x1="35505" y1="56120" x2="40630" y2="52604"/>
                        <a14:foregroundMark x1="53001" y1="50781" x2="54026" y2="56510"/>
                        <a14:foregroundMark x1="54319" y1="57161" x2="54100" y2="60677"/>
                        <a14:foregroundMark x1="54319" y1="60938" x2="54539" y2="62500"/>
                        <a14:foregroundMark x1="13909" y1="51042" x2="14714" y2="59896"/>
                        <a14:foregroundMark x1="14202" y1="60156" x2="14495" y2="62240"/>
                        <a14:foregroundMark x1="13616" y1="61719" x2="14275" y2="63542"/>
                        <a14:foregroundMark x1="12299" y1="45833" x2="12299" y2="4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10" t="23864" r="42104" b="35516"/>
          <a:stretch/>
        </p:blipFill>
        <p:spPr bwMode="auto">
          <a:xfrm>
            <a:off x="2743200" y="1454727"/>
            <a:ext cx="5943600" cy="311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974" b="71875" l="23939" r="41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12" t="64299" r="58625" b="27746"/>
          <a:stretch/>
        </p:blipFill>
        <p:spPr bwMode="auto">
          <a:xfrm>
            <a:off x="3993735" y="4717472"/>
            <a:ext cx="3300025" cy="84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927169" y="685800"/>
            <a:ext cx="6096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89169" y="8337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UTM Avo" pitchFamily="18" charset="0"/>
              </a:rPr>
              <a:t>Số 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180609" y="4873336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C00000"/>
                </a:solidFill>
                <a:latin typeface="UTM Avo" pitchFamily="18" charset="0"/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87391" y="4873336"/>
            <a:ext cx="53340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C00000"/>
                </a:solidFill>
                <a:latin typeface="UTM Avo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6807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1334869"/>
            <a:ext cx="370460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UTM Avo" pitchFamily="18" charset="0"/>
              </a:rPr>
              <a:t>NGHỈ GIẢI LAO</a:t>
            </a:r>
          </a:p>
        </p:txBody>
      </p:sp>
    </p:spTree>
    <p:extLst>
      <p:ext uri="{BB962C8B-B14F-4D97-AF65-F5344CB8AC3E}">
        <p14:creationId xmlns:p14="http://schemas.microsoft.com/office/powerpoint/2010/main" val="12717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823" b="66276" l="8492" r="59590">
                        <a14:foregroundMark x1="9736" y1="50260" x2="9956" y2="38281"/>
                        <a14:foregroundMark x1="19766" y1="37500" x2="34919" y2="38932"/>
                        <a14:foregroundMark x1="20864" y1="37109" x2="21962" y2="37109"/>
                        <a14:foregroundMark x1="50000" y1="39323" x2="49048" y2="41667"/>
                        <a14:foregroundMark x1="55637" y1="29427" x2="54978" y2="37760"/>
                        <a14:foregroundMark x1="54246" y1="40104" x2="53514" y2="42318"/>
                        <a14:foregroundMark x1="57247" y1="39323" x2="57687" y2="39063"/>
                        <a14:foregroundMark x1="11054" y1="39714" x2="19400" y2="39323"/>
                        <a14:foregroundMark x1="50659" y1="38281" x2="52855" y2="38542"/>
                        <a14:foregroundMark x1="57321" y1="36458" x2="59151" y2="36719"/>
                        <a14:foregroundMark x1="57247" y1="41927" x2="58931" y2="42057"/>
                        <a14:foregroundMark x1="54978" y1="41406" x2="56369" y2="42057"/>
                        <a14:foregroundMark x1="55417" y1="39844" x2="56223" y2="40885"/>
                        <a14:foregroundMark x1="59004" y1="37500" x2="59370" y2="40495"/>
                        <a14:foregroundMark x1="20425" y1="44661" x2="21962" y2="48438"/>
                        <a14:backgroundMark x1="55198" y1="41406" x2="56589" y2="4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89" t="26984" r="40208" b="27579"/>
          <a:stretch/>
        </p:blipFill>
        <p:spPr bwMode="auto">
          <a:xfrm>
            <a:off x="838200" y="1292578"/>
            <a:ext cx="7772400" cy="444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625" b="73438" l="22987" r="42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17" t="65026" r="57139" b="26785"/>
          <a:stretch/>
        </p:blipFill>
        <p:spPr bwMode="auto">
          <a:xfrm>
            <a:off x="2728101" y="5562600"/>
            <a:ext cx="3901299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828800" y="685800"/>
            <a:ext cx="6096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UTM Avo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83373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UTM Avo" pitchFamily="18" charset="0"/>
              </a:rPr>
              <a:t>Số 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100867" y="5791200"/>
            <a:ext cx="51108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C00000"/>
                </a:solidFill>
                <a:latin typeface="UTM Avo" pitchFamily="18" charset="0"/>
              </a:rPr>
              <a:t>4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320067" y="5791200"/>
            <a:ext cx="51108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C00000"/>
                </a:solidFill>
                <a:latin typeface="UTM Avo" pitchFamily="18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39267" y="5791200"/>
            <a:ext cx="511085" cy="4572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C00000"/>
                </a:solidFill>
                <a:latin typeface="UTM Avo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8107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6000" b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5" t="17858" r="50526" b="67485"/>
          <a:stretch/>
        </p:blipFill>
        <p:spPr bwMode="auto">
          <a:xfrm>
            <a:off x="2257962" y="662194"/>
            <a:ext cx="871899" cy="8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79" t="17857" r="42048" b="67485"/>
          <a:stretch/>
        </p:blipFill>
        <p:spPr bwMode="auto">
          <a:xfrm>
            <a:off x="3096161" y="662194"/>
            <a:ext cx="852707" cy="810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6" t="17857" r="33906" b="67485"/>
          <a:stretch/>
        </p:blipFill>
        <p:spPr bwMode="auto">
          <a:xfrm>
            <a:off x="3934361" y="662195"/>
            <a:ext cx="833514" cy="81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9" t="17856" r="25091" b="67485"/>
          <a:stretch/>
        </p:blipFill>
        <p:spPr bwMode="auto">
          <a:xfrm>
            <a:off x="4696361" y="662195"/>
            <a:ext cx="912279" cy="81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8" t="17857" r="16586" b="67484"/>
          <a:stretch/>
        </p:blipFill>
        <p:spPr bwMode="auto">
          <a:xfrm>
            <a:off x="5610761" y="662195"/>
            <a:ext cx="836255" cy="81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5" t="17857" r="8079" b="67485"/>
          <a:stretch/>
        </p:blipFill>
        <p:spPr bwMode="auto">
          <a:xfrm>
            <a:off x="6439209" y="662195"/>
            <a:ext cx="836255" cy="81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5" t="31820" r="50526" b="54217"/>
          <a:stretch/>
        </p:blipFill>
        <p:spPr bwMode="auto">
          <a:xfrm>
            <a:off x="2257962" y="1424194"/>
            <a:ext cx="871899" cy="77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5" t="31820" r="8081" b="54216"/>
          <a:stretch/>
        </p:blipFill>
        <p:spPr bwMode="auto">
          <a:xfrm>
            <a:off x="6386096" y="1424194"/>
            <a:ext cx="915768" cy="771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6" t="45783" r="8080" b="40129"/>
          <a:stretch/>
        </p:blipFill>
        <p:spPr bwMode="auto">
          <a:xfrm>
            <a:off x="6372760" y="2183371"/>
            <a:ext cx="915768" cy="778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06" t="59870" r="8080" b="26637"/>
          <a:stretch/>
        </p:blipFill>
        <p:spPr bwMode="auto">
          <a:xfrm>
            <a:off x="6345052" y="2949451"/>
            <a:ext cx="915768" cy="74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5" t="45783" r="50526" b="40129"/>
          <a:stretch/>
        </p:blipFill>
        <p:spPr bwMode="auto">
          <a:xfrm>
            <a:off x="2257962" y="2186194"/>
            <a:ext cx="871900" cy="77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5" t="59872" r="50526" b="26637"/>
          <a:stretch/>
        </p:blipFill>
        <p:spPr bwMode="auto">
          <a:xfrm>
            <a:off x="2257962" y="2948194"/>
            <a:ext cx="871900" cy="74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724" b="45573" l="60029" r="67130">
                        <a14:foregroundMark x1="63543" y1="44661" x2="63543" y2="44661"/>
                        <a14:foregroundMark x1="64568" y1="44792" x2="64568" y2="44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60" t="32514" r="32956" b="54391"/>
          <a:stretch/>
        </p:blipFill>
        <p:spPr bwMode="auto">
          <a:xfrm>
            <a:off x="3674686" y="1788924"/>
            <a:ext cx="696423" cy="72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328" b="47005" l="75037" r="81406">
                        <a14:foregroundMark x1="77672" y1="45833" x2="77672" y2="45833"/>
                        <a14:foregroundMark x1="78843" y1="45833" x2="78843" y2="45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08" t="36607" r="18287" b="52787"/>
          <a:stretch/>
        </p:blipFill>
        <p:spPr bwMode="auto">
          <a:xfrm>
            <a:off x="5154163" y="1893068"/>
            <a:ext cx="669005" cy="58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271" b="68099" l="50586" r="62079">
                        <a14:foregroundMark x1="57394" y1="57943" x2="58712" y2="591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589" t="43154" r="36551" b="31945"/>
          <a:stretch/>
        </p:blipFill>
        <p:spPr bwMode="auto">
          <a:xfrm>
            <a:off x="3556991" y="2512765"/>
            <a:ext cx="1264228" cy="1376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031" b="76953" l="62372" r="74231">
                        <a14:foregroundMark x1="65227" y1="60286" x2="65227" y2="60286"/>
                        <a14:foregroundMark x1="67350" y1="66667" x2="69327" y2="6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191" t="57229" r="25872" b="23017"/>
          <a:stretch/>
        </p:blipFill>
        <p:spPr bwMode="auto">
          <a:xfrm>
            <a:off x="4913101" y="3386393"/>
            <a:ext cx="1173500" cy="109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875" b="60026" l="72401" r="76574">
                        <a14:foregroundMark x1="73572" y1="59115" x2="73572" y2="59115"/>
                        <a14:foregroundMark x1="75329" y1="58984" x2="75329" y2="589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8" t="47212" r="22860" b="40130"/>
          <a:stretch/>
        </p:blipFill>
        <p:spPr bwMode="auto">
          <a:xfrm>
            <a:off x="4996352" y="2599619"/>
            <a:ext cx="503499" cy="69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224" b="81771" l="53880" r="60542">
                        <a14:foregroundMark x1="56076" y1="80729" x2="56076" y2="80729"/>
                        <a14:foregroundMark x1="57247" y1="80599" x2="57247" y2="805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615" t="71455" r="39163" b="18056"/>
          <a:stretch/>
        </p:blipFill>
        <p:spPr bwMode="auto">
          <a:xfrm>
            <a:off x="3564709" y="3889160"/>
            <a:ext cx="710008" cy="579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104" b="78255" l="75476" r="80893">
                        <a14:foregroundMark x1="78038" y1="75391" x2="78038" y2="753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908" t="65205" r="19068" b="21627"/>
          <a:stretch/>
        </p:blipFill>
        <p:spPr bwMode="auto">
          <a:xfrm>
            <a:off x="5348112" y="4539298"/>
            <a:ext cx="592234" cy="72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5" t="64015" r="7859" b="22123"/>
          <a:stretch/>
        </p:blipFill>
        <p:spPr bwMode="auto">
          <a:xfrm>
            <a:off x="6340103" y="6023385"/>
            <a:ext cx="942439" cy="766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0" t="49991" r="7524" b="35421"/>
          <a:stretch/>
        </p:blipFill>
        <p:spPr bwMode="auto">
          <a:xfrm>
            <a:off x="6372761" y="5234194"/>
            <a:ext cx="942439" cy="80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0" t="36408" r="7524" b="49917"/>
          <a:stretch/>
        </p:blipFill>
        <p:spPr bwMode="auto">
          <a:xfrm>
            <a:off x="6372761" y="4478324"/>
            <a:ext cx="942439" cy="75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0" t="22520" r="7524" b="63592"/>
          <a:stretch/>
        </p:blipFill>
        <p:spPr bwMode="auto">
          <a:xfrm>
            <a:off x="6372760" y="3687396"/>
            <a:ext cx="942439" cy="76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5" t="63817" r="16506" b="20315"/>
          <a:stretch/>
        </p:blipFill>
        <p:spPr bwMode="auto">
          <a:xfrm>
            <a:off x="5570171" y="5980928"/>
            <a:ext cx="869038" cy="8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8" t="63817" r="25344" b="20833"/>
          <a:stretch/>
        </p:blipFill>
        <p:spPr bwMode="auto">
          <a:xfrm>
            <a:off x="4810716" y="5974001"/>
            <a:ext cx="833513" cy="84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88" t="63817" r="33822" b="20833"/>
          <a:stretch/>
        </p:blipFill>
        <p:spPr bwMode="auto">
          <a:xfrm>
            <a:off x="3948868" y="5980928"/>
            <a:ext cx="844482" cy="84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0" t="63817" r="42412" b="20833"/>
          <a:stretch/>
        </p:blipFill>
        <p:spPr bwMode="auto">
          <a:xfrm>
            <a:off x="3070114" y="5980928"/>
            <a:ext cx="878754" cy="84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12" t="63817" r="50439" b="20833"/>
          <a:stretch/>
        </p:blipFill>
        <p:spPr bwMode="auto">
          <a:xfrm>
            <a:off x="2179438" y="6009530"/>
            <a:ext cx="968361" cy="84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1" t="50083" r="50438" b="35329"/>
          <a:stretch/>
        </p:blipFill>
        <p:spPr bwMode="auto">
          <a:xfrm>
            <a:off x="2258951" y="5234194"/>
            <a:ext cx="888848" cy="80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1" t="36408" r="50438" b="49917"/>
          <a:stretch/>
        </p:blipFill>
        <p:spPr bwMode="auto">
          <a:xfrm>
            <a:off x="2258951" y="4478324"/>
            <a:ext cx="888848" cy="75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21" t="22519" r="50438" b="63591"/>
          <a:stretch/>
        </p:blipFill>
        <p:spPr bwMode="auto">
          <a:xfrm>
            <a:off x="2258951" y="3687396"/>
            <a:ext cx="888848" cy="76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0365" b="53125" l="62958" r="70498">
                        <a14:foregroundMark x1="65739" y1="46745" x2="65959" y2="48177"/>
                        <a14:foregroundMark x1="65959" y1="51432" x2="65959" y2="51432"/>
                        <a14:foregroundMark x1="67204" y1="51302" x2="67204" y2="51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31" t="40774" r="29583" b="46924"/>
          <a:stretch/>
        </p:blipFill>
        <p:spPr bwMode="auto">
          <a:xfrm>
            <a:off x="4096981" y="4350742"/>
            <a:ext cx="745774" cy="67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0130" b="63542" l="52343" r="58346">
                        <a14:foregroundMark x1="54905" y1="58073" x2="54905" y2="5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10" t="50083" r="41494" b="36183"/>
          <a:stretch/>
        </p:blipFill>
        <p:spPr bwMode="auto">
          <a:xfrm>
            <a:off x="3495160" y="4960175"/>
            <a:ext cx="638595" cy="75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7266" b="59245" l="74817" r="82943">
                        <a14:foregroundMark x1="79429" y1="53646" x2="79429" y2="53646"/>
                        <a14:foregroundMark x1="80088" y1="58073" x2="80088" y2="580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656" t="46925" r="17110" b="40376"/>
          <a:stretch/>
        </p:blipFill>
        <p:spPr bwMode="auto">
          <a:xfrm>
            <a:off x="4745030" y="5307623"/>
            <a:ext cx="809585" cy="701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1615" b="34375" l="38287" r="54978">
                        <a14:foregroundMark x1="42533" y1="25651" x2="42533" y2="25651"/>
                        <a14:foregroundMark x1="40556" y1="25651" x2="40556" y2="25651"/>
                        <a14:foregroundMark x1="49341" y1="32161" x2="53660" y2="32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50" t="21825" r="45089" b="65031"/>
          <a:stretch/>
        </p:blipFill>
        <p:spPr bwMode="auto">
          <a:xfrm>
            <a:off x="0" y="75701"/>
            <a:ext cx="2180770" cy="1067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6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24870" b="44922" l="79063" r="904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96" t="24057" r="9838" b="54974"/>
          <a:stretch/>
        </p:blipFill>
        <p:spPr bwMode="auto">
          <a:xfrm>
            <a:off x="7449456" y="76200"/>
            <a:ext cx="1465944" cy="153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67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</TotalTime>
  <Words>53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Việt Ánh</dc:creator>
  <cp:lastModifiedBy>Admin</cp:lastModifiedBy>
  <cp:revision>27</cp:revision>
  <dcterms:created xsi:type="dcterms:W3CDTF">2020-08-12T08:41:49Z</dcterms:created>
  <dcterms:modified xsi:type="dcterms:W3CDTF">2020-12-02T08:16:50Z</dcterms:modified>
</cp:coreProperties>
</file>