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5" r:id="rId2"/>
    <p:sldId id="264" r:id="rId3"/>
    <p:sldId id="284" r:id="rId4"/>
    <p:sldId id="306" r:id="rId5"/>
    <p:sldId id="307" r:id="rId6"/>
    <p:sldId id="308" r:id="rId7"/>
  </p:sldIdLst>
  <p:sldSz cx="9147175" cy="5145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05E"/>
    <a:srgbClr val="3B6BDD"/>
    <a:srgbClr val="E1EFFF"/>
    <a:srgbClr val="8599A8"/>
    <a:srgbClr val="73C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38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97" y="842032"/>
            <a:ext cx="6860381" cy="1791253"/>
          </a:xfrm>
        </p:spPr>
        <p:txBody>
          <a:bodyPr anchor="b"/>
          <a:lstStyle>
            <a:lvl1pPr algn="ctr">
              <a:defRPr sz="45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97" y="2702363"/>
            <a:ext cx="6860381" cy="124220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91" indent="0" algn="ctr">
              <a:buNone/>
              <a:defRPr sz="1500"/>
            </a:lvl2pPr>
            <a:lvl3pPr marL="685983" indent="0" algn="ctr">
              <a:buNone/>
              <a:defRPr sz="1350"/>
            </a:lvl3pPr>
            <a:lvl4pPr marL="1028974" indent="0" algn="ctr">
              <a:buNone/>
              <a:defRPr sz="1200"/>
            </a:lvl4pPr>
            <a:lvl5pPr marL="1371966" indent="0" algn="ctr">
              <a:buNone/>
              <a:defRPr sz="1200"/>
            </a:lvl5pPr>
            <a:lvl6pPr marL="1714957" indent="0" algn="ctr">
              <a:buNone/>
              <a:defRPr sz="1200"/>
            </a:lvl6pPr>
            <a:lvl7pPr marL="2057949" indent="0" algn="ctr">
              <a:buNone/>
              <a:defRPr sz="1200"/>
            </a:lvl7pPr>
            <a:lvl8pPr marL="2400940" indent="0" algn="ctr">
              <a:buNone/>
              <a:defRPr sz="1200"/>
            </a:lvl8pPr>
            <a:lvl9pPr marL="27439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92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07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5947" y="273928"/>
            <a:ext cx="1972360" cy="43602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868" y="273928"/>
            <a:ext cx="5802739" cy="43602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90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1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104" y="1282700"/>
            <a:ext cx="7889438" cy="2140213"/>
          </a:xfrm>
        </p:spPr>
        <p:txBody>
          <a:bodyPr anchor="b"/>
          <a:lstStyle>
            <a:lvl1pPr>
              <a:defRPr sz="45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104" y="3443160"/>
            <a:ext cx="7889438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13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868" y="1369642"/>
            <a:ext cx="3887549" cy="3264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758" y="1369642"/>
            <a:ext cx="3887549" cy="3264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0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60" y="273929"/>
            <a:ext cx="7889438" cy="9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60" y="1261261"/>
            <a:ext cx="3869683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60" y="1879386"/>
            <a:ext cx="3869683" cy="27642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0757" y="1261261"/>
            <a:ext cx="3888741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0757" y="1879386"/>
            <a:ext cx="3888741" cy="27642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0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9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60" y="343006"/>
            <a:ext cx="2950202" cy="1200521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741" y="740798"/>
            <a:ext cx="4630757" cy="3656347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60" y="1543526"/>
            <a:ext cx="2950202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91" indent="0">
              <a:buNone/>
              <a:defRPr sz="1050"/>
            </a:lvl2pPr>
            <a:lvl3pPr marL="685983" indent="0">
              <a:buNone/>
              <a:defRPr sz="900"/>
            </a:lvl3pPr>
            <a:lvl4pPr marL="1028974" indent="0">
              <a:buNone/>
              <a:defRPr sz="750"/>
            </a:lvl4pPr>
            <a:lvl5pPr marL="1371966" indent="0">
              <a:buNone/>
              <a:defRPr sz="750"/>
            </a:lvl5pPr>
            <a:lvl6pPr marL="1714957" indent="0">
              <a:buNone/>
              <a:defRPr sz="750"/>
            </a:lvl6pPr>
            <a:lvl7pPr marL="2057949" indent="0">
              <a:buNone/>
              <a:defRPr sz="750"/>
            </a:lvl7pPr>
            <a:lvl8pPr marL="2400940" indent="0">
              <a:buNone/>
              <a:defRPr sz="750"/>
            </a:lvl8pPr>
            <a:lvl9pPr marL="27439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08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60" y="343006"/>
            <a:ext cx="2950202" cy="1200521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8741" y="740798"/>
            <a:ext cx="4630757" cy="3656347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60" y="1543526"/>
            <a:ext cx="2950202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91" indent="0">
              <a:buNone/>
              <a:defRPr sz="1050"/>
            </a:lvl2pPr>
            <a:lvl3pPr marL="685983" indent="0">
              <a:buNone/>
              <a:defRPr sz="900"/>
            </a:lvl3pPr>
            <a:lvl4pPr marL="1028974" indent="0">
              <a:buNone/>
              <a:defRPr sz="750"/>
            </a:lvl4pPr>
            <a:lvl5pPr marL="1371966" indent="0">
              <a:buNone/>
              <a:defRPr sz="750"/>
            </a:lvl5pPr>
            <a:lvl6pPr marL="1714957" indent="0">
              <a:buNone/>
              <a:defRPr sz="750"/>
            </a:lvl6pPr>
            <a:lvl7pPr marL="2057949" indent="0">
              <a:buNone/>
              <a:defRPr sz="750"/>
            </a:lvl7pPr>
            <a:lvl8pPr marL="2400940" indent="0">
              <a:buNone/>
              <a:defRPr sz="750"/>
            </a:lvl8pPr>
            <a:lvl9pPr marL="27439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30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869" y="273929"/>
            <a:ext cx="7889438" cy="9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869" y="1369642"/>
            <a:ext cx="7889438" cy="326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868" y="4768735"/>
            <a:ext cx="2058114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4706B-4EC2-4241-A08F-856E1DF1720A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30002" y="4768735"/>
            <a:ext cx="3087172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0193" y="4768735"/>
            <a:ext cx="2058114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CA0B7-17DD-491B-8152-B34799E50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4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96" indent="-171496" algn="l" defTabSz="6859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1" kern="1200">
          <a:solidFill>
            <a:schemeClr val="tx1"/>
          </a:solidFill>
          <a:latin typeface="+mn-lt"/>
          <a:ea typeface="+mn-ea"/>
          <a:cs typeface="+mn-cs"/>
        </a:defRPr>
      </a:lvl1pPr>
      <a:lvl2pPr marL="514487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479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470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461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453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662" y="1184255"/>
            <a:ext cx="6430485" cy="4099434"/>
          </a:xfrm>
          <a:prstGeom prst="rect">
            <a:avLst/>
          </a:prstGeom>
        </p:spPr>
      </p:pic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A1F62A6F-33D3-594E-93B1-C76D8D71DAF9}"/>
              </a:ext>
            </a:extLst>
          </p:cNvPr>
          <p:cNvSpPr txBox="1">
            <a:spLocks/>
          </p:cNvSpPr>
          <p:nvPr/>
        </p:nvSpPr>
        <p:spPr>
          <a:xfrm>
            <a:off x="383059" y="683403"/>
            <a:ext cx="8365525" cy="255712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1800" b="1" dirty="0">
              <a:solidFill>
                <a:srgbClr val="40505E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77534" y="684742"/>
            <a:ext cx="8976574" cy="3994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9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Bài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 14: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Khối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lập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phương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,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khối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hộp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chữ</a:t>
            </a:r>
            <a:r>
              <a:rPr lang="en-GB" sz="3600" dirty="0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 </a:t>
            </a:r>
            <a:r>
              <a:rPr lang="en-GB" sz="3600" dirty="0" err="1" smtClean="0">
                <a:solidFill>
                  <a:srgbClr val="40505E"/>
                </a:solidFill>
                <a:latin typeface="Lato Heavy" panose="020F0502020204030203" pitchFamily="34" charset="0"/>
                <a:ea typeface="+mn-ea"/>
                <a:cs typeface="Lato Heavy" panose="020F0502020204030203" pitchFamily="34" charset="0"/>
              </a:rPr>
              <a:t>nhật</a:t>
            </a:r>
            <a:endParaRPr lang="en-GB" sz="3600" dirty="0">
              <a:solidFill>
                <a:srgbClr val="40505E"/>
              </a:solidFill>
              <a:latin typeface="Lato Heavy" panose="020F0502020204030203" pitchFamily="34" charset="0"/>
              <a:ea typeface="+mn-ea"/>
              <a:cs typeface="Lato Heavy" panose="020F0502020204030203" pitchFamily="34" charset="0"/>
            </a:endParaRP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024921" y="1184255"/>
            <a:ext cx="6949665" cy="310136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err="1" smtClean="0">
                <a:solidFill>
                  <a:srgbClr val="8599A8"/>
                </a:solidFill>
                <a:latin typeface="Lato" panose="020F0502020204030203" pitchFamily="34" charset="0"/>
                <a:cs typeface="Lato" panose="020F0502020204030203" pitchFamily="34" charset="0"/>
              </a:rPr>
              <a:t>Tiết</a:t>
            </a:r>
            <a:r>
              <a:rPr lang="en-GB" sz="2000" dirty="0" smtClean="0">
                <a:solidFill>
                  <a:srgbClr val="8599A8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smtClean="0">
                <a:solidFill>
                  <a:srgbClr val="8599A8"/>
                </a:solidFill>
                <a:latin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GB" sz="2000" dirty="0">
              <a:solidFill>
                <a:srgbClr val="8599A8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11" y="480530"/>
            <a:ext cx="1623268" cy="811634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292164"/>
            <a:ext cx="3256017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1.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Bạn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Mai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xếp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được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hình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bên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Trong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hình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đó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có</a:t>
            </a:r>
            <a:r>
              <a:rPr lang="en-GB" sz="20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:</a:t>
            </a:r>
            <a:endParaRPr lang="en-GB" sz="2000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7314" y="2623142"/>
            <a:ext cx="382760" cy="382760"/>
          </a:xfrm>
          <a:prstGeom prst="round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?</a:t>
            </a:r>
            <a:endParaRPr lang="en-GB" sz="32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01620" y="2562393"/>
            <a:ext cx="466242" cy="466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4476" y="3613999"/>
            <a:ext cx="382760" cy="382760"/>
          </a:xfrm>
          <a:prstGeom prst="round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?</a:t>
            </a:r>
            <a:endParaRPr lang="en-GB" sz="32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601620" y="3572258"/>
            <a:ext cx="466242" cy="466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502" y="2408408"/>
            <a:ext cx="766148" cy="76053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933" y="3429024"/>
            <a:ext cx="1352562" cy="7527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520" y="1120123"/>
            <a:ext cx="4299536" cy="288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98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00"/>
            <a:ext cx="1623268" cy="8116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315700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2. 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Chọn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đáp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án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đúng</a:t>
            </a:r>
            <a:endParaRPr lang="en-GB" sz="2000" dirty="0">
              <a:solidFill>
                <a:srgbClr val="40505E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676384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a)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Chữ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nào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được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xếp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bởi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nhiều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khối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lập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phương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nhất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?</a:t>
            </a:r>
            <a:endParaRPr lang="en-GB" sz="2000" dirty="0">
              <a:solidFill>
                <a:srgbClr val="40505E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266210" y="2505629"/>
            <a:ext cx="1811482" cy="1737961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3530184" y="2505628"/>
            <a:ext cx="1811482" cy="1737961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799932" y="2505628"/>
            <a:ext cx="1811482" cy="1737961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890" y="2739417"/>
            <a:ext cx="1278472" cy="12765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037" y="2789590"/>
            <a:ext cx="1285356" cy="127650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413" y="2789590"/>
            <a:ext cx="904971" cy="127818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78920" y="4398893"/>
            <a:ext cx="32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40509" y="4398891"/>
            <a:ext cx="32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  <a:endParaRPr lang="en-GB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487692" y="4398891"/>
            <a:ext cx="32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4229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00"/>
            <a:ext cx="1623268" cy="8116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315700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2. 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Chọn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đáp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án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đúng</a:t>
            </a:r>
            <a:endParaRPr lang="en-GB" sz="2000" dirty="0">
              <a:solidFill>
                <a:srgbClr val="40505E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676384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a)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Chữ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nào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được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xếp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bởi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nhiều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khối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lập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phương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nhất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?</a:t>
            </a:r>
            <a:endParaRPr lang="en-GB" sz="2000" dirty="0">
              <a:solidFill>
                <a:srgbClr val="40505E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8434" y="2505627"/>
            <a:ext cx="2429668" cy="1737961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3348882" y="2505626"/>
            <a:ext cx="2429668" cy="1737961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289330" y="2505626"/>
            <a:ext cx="2429668" cy="1737961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632777" y="2959919"/>
            <a:ext cx="1887388" cy="829374"/>
            <a:chOff x="632777" y="2959919"/>
            <a:chExt cx="1887388" cy="82937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777" y="2959919"/>
              <a:ext cx="830651" cy="829374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89514" y="2962140"/>
              <a:ext cx="830651" cy="824931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3568854" y="2959919"/>
            <a:ext cx="1842055" cy="817096"/>
            <a:chOff x="3568854" y="2959919"/>
            <a:chExt cx="1842055" cy="81709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8854" y="2959919"/>
              <a:ext cx="822762" cy="817096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2396" y="2959919"/>
              <a:ext cx="578513" cy="817096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6581070" y="2959919"/>
            <a:ext cx="1848666" cy="829374"/>
            <a:chOff x="6581070" y="2959919"/>
            <a:chExt cx="1848666" cy="82937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1070" y="2959919"/>
              <a:ext cx="587206" cy="829374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1380" y="2959919"/>
              <a:ext cx="818356" cy="817096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1463428" y="4398889"/>
            <a:ext cx="32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240509" y="4398891"/>
            <a:ext cx="32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  <a:endParaRPr lang="en-GB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282968" y="4395483"/>
            <a:ext cx="32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4478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00"/>
            <a:ext cx="1623268" cy="8116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315700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3.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Các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khối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lập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phương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nhỏ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như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nhau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được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xếp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thành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các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hình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sau</a:t>
            </a:r>
            <a:r>
              <a:rPr lang="en-GB" sz="2000" dirty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647149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Khoanh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tròn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vào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khối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lập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phương</a:t>
            </a:r>
            <a:r>
              <a:rPr lang="en-GB" sz="2000" dirty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91071" y="2447572"/>
            <a:ext cx="2052297" cy="1969002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3530183" y="2505628"/>
            <a:ext cx="2052297" cy="1969002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369295" y="2506324"/>
            <a:ext cx="2052297" cy="1969002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863" y="2918573"/>
            <a:ext cx="1021603" cy="10216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217" y="2980809"/>
            <a:ext cx="1456229" cy="102081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805" y="2977326"/>
            <a:ext cx="1025276" cy="102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06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00"/>
            <a:ext cx="1623268" cy="8116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44005" y="1315700"/>
            <a:ext cx="8781054" cy="304610"/>
          </a:xfrm>
          <a:prstGeom prst="rect">
            <a:avLst/>
          </a:prstGeom>
        </p:spPr>
        <p:txBody>
          <a:bodyPr vert="horz" lIns="68604" tIns="34302" rIns="68604" bIns="34302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dirty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4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Hình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khối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thích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hợp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đặt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vào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dấu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“?”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là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hình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GB" sz="2000" dirty="0" err="1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nào</a:t>
            </a:r>
            <a:r>
              <a:rPr lang="en-GB" sz="2000" dirty="0" smtClean="0">
                <a:solidFill>
                  <a:srgbClr val="40505E"/>
                </a:solidFill>
                <a:latin typeface="Lato" panose="020F0502020204030203" pitchFamily="34" charset="0"/>
                <a:cs typeface="Lato" panose="020F0502020204030203" pitchFamily="34" charset="0"/>
              </a:rPr>
              <a:t>?</a:t>
            </a:r>
            <a:endParaRPr lang="en-GB" sz="2000" dirty="0">
              <a:solidFill>
                <a:srgbClr val="40505E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44059" y="3702093"/>
            <a:ext cx="1497448" cy="1074615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3983171" y="3702093"/>
            <a:ext cx="1497448" cy="1074615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822283" y="3702789"/>
            <a:ext cx="1497448" cy="1074615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01" y="2354183"/>
            <a:ext cx="729856" cy="725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439" y="2354628"/>
            <a:ext cx="729856" cy="72450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77" y="2346460"/>
            <a:ext cx="729856" cy="7245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315" y="2346014"/>
            <a:ext cx="729856" cy="725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253" y="2346458"/>
            <a:ext cx="729856" cy="72450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401" y="2346457"/>
            <a:ext cx="729856" cy="72450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067" y="2346456"/>
            <a:ext cx="729856" cy="72450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215" y="2346455"/>
            <a:ext cx="729856" cy="7245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78286" y="2354183"/>
            <a:ext cx="689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?</a:t>
            </a:r>
            <a:endParaRPr lang="en-GB" sz="4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1301348" y="3962323"/>
            <a:ext cx="1078029" cy="554153"/>
            <a:chOff x="1301348" y="3962323"/>
            <a:chExt cx="1078029" cy="55415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1820" y="3962323"/>
              <a:ext cx="557557" cy="554153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1301348" y="4037025"/>
              <a:ext cx="4081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 smtClean="0"/>
                <a:t>A.</a:t>
              </a:r>
              <a:endParaRPr lang="en-GB" sz="20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093072" y="3959349"/>
            <a:ext cx="1114661" cy="557127"/>
            <a:chOff x="4093072" y="3959349"/>
            <a:chExt cx="1114661" cy="55712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6495" y="3959349"/>
              <a:ext cx="561238" cy="557127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093072" y="4037025"/>
              <a:ext cx="4081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B</a:t>
              </a:r>
              <a:r>
                <a:rPr lang="en-GB" sz="2000" dirty="0" smtClean="0"/>
                <a:t>.</a:t>
              </a:r>
              <a:endParaRPr lang="en-GB" sz="20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946512" y="3959349"/>
            <a:ext cx="1091973" cy="555462"/>
            <a:chOff x="6946512" y="3959349"/>
            <a:chExt cx="1091973" cy="55546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8923" y="3959349"/>
              <a:ext cx="559562" cy="555462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946512" y="4037025"/>
              <a:ext cx="4081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C</a:t>
              </a:r>
              <a:r>
                <a:rPr lang="en-GB" sz="2000" dirty="0" smtClean="0"/>
                <a:t>.</a:t>
              </a:r>
              <a:endParaRPr lang="en-GB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8489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6068</TotalTime>
  <Words>119</Words>
  <Application>Microsoft Office PowerPoint</Application>
  <PresentationFormat>Custom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Lato</vt:lpstr>
      <vt:lpstr>Lato Heavy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</dc:title>
  <dc:creator>Windows User</dc:creator>
  <cp:lastModifiedBy>Windows User</cp:lastModifiedBy>
  <cp:revision>153</cp:revision>
  <dcterms:created xsi:type="dcterms:W3CDTF">2020-02-21T03:04:01Z</dcterms:created>
  <dcterms:modified xsi:type="dcterms:W3CDTF">2020-07-18T02:28:19Z</dcterms:modified>
</cp:coreProperties>
</file>