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30" r:id="rId2"/>
    <p:sldId id="322" r:id="rId3"/>
    <p:sldId id="324" r:id="rId4"/>
    <p:sldId id="328" r:id="rId5"/>
    <p:sldId id="331" r:id="rId6"/>
    <p:sldId id="259" r:id="rId7"/>
    <p:sldId id="338" r:id="rId8"/>
    <p:sldId id="340" r:id="rId9"/>
    <p:sldId id="341" r:id="rId10"/>
    <p:sldId id="334" r:id="rId11"/>
    <p:sldId id="335" r:id="rId12"/>
    <p:sldId id="346" r:id="rId13"/>
    <p:sldId id="347" r:id="rId14"/>
    <p:sldId id="348" r:id="rId15"/>
    <p:sldId id="342" r:id="rId16"/>
    <p:sldId id="337" r:id="rId17"/>
    <p:sldId id="343" r:id="rId18"/>
    <p:sldId id="344" r:id="rId19"/>
    <p:sldId id="345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5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5754"/>
    <a:srgbClr val="F5FB05"/>
    <a:srgbClr val="8EBBE2"/>
    <a:srgbClr val="000000"/>
    <a:srgbClr val="FBC200"/>
    <a:srgbClr val="7FB1DC"/>
    <a:srgbClr val="36313A"/>
    <a:srgbClr val="4C4674"/>
    <a:srgbClr val="6888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4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846" y="66"/>
      </p:cViewPr>
      <p:guideLst>
        <p:guide orient="horz" pos="195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0F17E2-B1ED-4296-9F27-C277861E1542}" type="datetimeFigureOut">
              <a:rPr lang="zh-CN" altLang="en-US" smtClean="0"/>
              <a:t>2021/12/22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3CC4CE-E49A-4353-9D11-54F53823DD8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5345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3CC4CE-E49A-4353-9D11-54F53823DD85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2475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3CC4CE-E49A-4353-9D11-54F53823DD85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18849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3CC4CE-E49A-4353-9D11-54F53823DD85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2221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6F574C-25FB-45C7-A27E-17B48F8FC0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5E9B265-1F40-4701-BF86-D3C49735E5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E62389B-72D3-4DC3-A938-1BFA35D93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F4D68-FBF2-4734-9EDB-94E79ABC807B}" type="datetimeFigureOut">
              <a:rPr lang="zh-CN" altLang="en-US" smtClean="0"/>
              <a:t>2021/12/22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74D900B-2792-43ED-9AA7-23D30CF2D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E45AD02-C2B8-4786-AEF2-90CB7A840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1AE95-A407-479D-AB26-109F5B9584F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2">
            <a:extLst>
              <a:ext uri="{FF2B5EF4-FFF2-40B4-BE49-F238E27FC236}">
                <a16:creationId xmlns:a16="http://schemas.microsoft.com/office/drawing/2014/main" id="{0FB691FB-FF0B-4994-925A-B85C23AF65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43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930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0A71497-69D5-4411-8009-2B53E61E6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BCF9C15-E15C-4298-A7A1-40AF3DA141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E51CD76-3EE9-43D7-B59A-8CB86A9364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EC691A6-1DA9-4A3E-A06C-789DBB360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F4D68-FBF2-4734-9EDB-94E79ABC807B}" type="datetimeFigureOut">
              <a:rPr lang="zh-CN" altLang="en-US" smtClean="0"/>
              <a:t>2021/12/22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DA6A39E-64D6-46FC-9A69-A376AF364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20E49C8-71D8-45DF-98B5-7F34540EC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1AE95-A407-479D-AB26-109F5B9584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1680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94D343-2800-484C-9094-9DB28B328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5E3FED0-C654-40E6-9FA8-0F2B24705E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9FA5481-898C-4E3E-9FAF-62222755B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F4D68-FBF2-4734-9EDB-94E79ABC807B}" type="datetimeFigureOut">
              <a:rPr lang="zh-CN" altLang="en-US" smtClean="0"/>
              <a:t>2021/12/22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DCB49EB-FA09-4511-AEC6-686E67A4D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E34F0C8-A1E4-4B9B-B529-C52B75693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1AE95-A407-479D-AB26-109F5B9584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9127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37BA7D0-1A8E-4036-B3C5-2CE11A0AE6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70116B3-21A6-4FCC-B93C-532136D28B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F128487-489F-48C4-A852-73D799817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F4D68-FBF2-4734-9EDB-94E79ABC807B}" type="datetimeFigureOut">
              <a:rPr lang="zh-CN" altLang="en-US" smtClean="0"/>
              <a:t>2021/12/22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1471A43-8908-4AD8-92EC-EB74A7136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4C8CD2D-BE37-4772-88C0-2B9DC6DF1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1AE95-A407-479D-AB26-109F5B9584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2211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ADE7EAD-F7B9-49AE-ADEA-A58EC9117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383375D-05E5-40DA-B1B5-89E504F4B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DB696D-3774-498F-AB11-CFBF8C471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F4D68-FBF2-4734-9EDB-94E79ABC807B}" type="datetimeFigureOut">
              <a:rPr lang="zh-CN" altLang="en-US" smtClean="0"/>
              <a:t>2021/12/22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B5A43D4-025C-434E-86A3-7E5A3EC90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CB44F33-8783-45A9-BFC6-DE9A0EFE2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1AE95-A407-479D-AB26-109F5B9584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9340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47B405-C311-4DC6-9D8C-6C274CCD7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726FCFD-EA86-435E-B73A-E80E7A3B37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81FB22D-0B54-43D1-BFCE-9347C638B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F4D68-FBF2-4734-9EDB-94E79ABC807B}" type="datetimeFigureOut">
              <a:rPr lang="zh-CN" altLang="en-US" smtClean="0"/>
              <a:t>2021/12/22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261A76-040E-454F-94B4-E5452F8FD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0771CAD-1FBC-4CED-A30A-14AF003FE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1AE95-A407-479D-AB26-109F5B9584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9106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8B33E4-BB84-45EB-AC23-B255C38F0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EE5C60C-5A06-4F43-B6A9-44A8C20E73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5201A5E-7728-4BE2-8A9D-FB607718F0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29F31D3-1751-459E-86AF-BEE653C30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F4D68-FBF2-4734-9EDB-94E79ABC807B}" type="datetimeFigureOut">
              <a:rPr lang="zh-CN" altLang="en-US" smtClean="0"/>
              <a:t>2021/12/22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4BAC148-793C-4C55-8F7A-1B8B15A95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1CD5976-6573-48F6-9B97-125C75AA9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1AE95-A407-479D-AB26-109F5B9584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115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05963CF-6687-4341-8219-6D6BD1946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D8331D8-1739-4FFD-A77A-D7B48E77F5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49CF315-6298-4FC6-8E5E-F3F5A72300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981CE83-8EDF-4811-B319-E15ACFA1B7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CB67E41-84E8-4273-869C-B19E0E04A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7ABA5B8-4F4C-48E5-A2CD-F0880A4E9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F4D68-FBF2-4734-9EDB-94E79ABC807B}" type="datetimeFigureOut">
              <a:rPr lang="zh-CN" altLang="en-US" smtClean="0"/>
              <a:t>2021/12/22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251F333-88F3-4F0B-B96A-8A36DD53D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EC80DD4-9FE9-4101-87F2-5C9CDCB3B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1AE95-A407-479D-AB26-109F5B9584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3223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26D772-094B-4FBD-B222-8DC777F87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00CE456-9BE6-4DEC-9423-921CB2F7C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F4D68-FBF2-4734-9EDB-94E79ABC807B}" type="datetimeFigureOut">
              <a:rPr lang="zh-CN" altLang="en-US" smtClean="0"/>
              <a:t>2021/12/22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C66B16E-E198-438E-81C1-E22C9B512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E5100AF-82D4-4662-9DF8-D7501DE36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1AE95-A407-479D-AB26-109F5B9584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4449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FDD4D9D-8E23-4A24-9749-BBBD16E06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F4D68-FBF2-4734-9EDB-94E79ABC807B}" type="datetimeFigureOut">
              <a:rPr lang="zh-CN" altLang="en-US" smtClean="0"/>
              <a:t>2021/12/22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33A1607-FC9F-4F09-A517-1FE413665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FA082A0-1EF7-4028-AA52-4D60A8D54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1AE95-A407-479D-AB26-109F5B9584F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66824"/>
            <a:ext cx="106952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0"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mpus Sans ITC" panose="04020404030D07020202" pitchFamily="82" charset="0"/>
              </a:rPr>
              <a:t>KTUTS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74838" y="6396335"/>
            <a:ext cx="106952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mpus Sans ITC" panose="04020404030D07020202" pitchFamily="82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103548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FDD4D9D-8E23-4A24-9749-BBBD16E06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F4D68-FBF2-4734-9EDB-94E79ABC807B}" type="datetimeFigureOut">
              <a:rPr lang="zh-CN" altLang="en-US" smtClean="0"/>
              <a:t>2021/12/22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33A1607-FC9F-4F09-A517-1FE413665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FA082A0-1EF7-4028-AA52-4D60A8D54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1AE95-A407-479D-AB26-109F5B9584F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6" name="矩形 2">
            <a:extLst>
              <a:ext uri="{FF2B5EF4-FFF2-40B4-BE49-F238E27FC236}">
                <a16:creationId xmlns:a16="http://schemas.microsoft.com/office/drawing/2014/main" id="{E4C953E7-D689-4615-B1B9-D223AEEBE236}"/>
              </a:ext>
            </a:extLst>
          </p:cNvPr>
          <p:cNvSpPr/>
          <p:nvPr userDrawn="1"/>
        </p:nvSpPr>
        <p:spPr>
          <a:xfrm>
            <a:off x="226142" y="255640"/>
            <a:ext cx="11520181" cy="6268090"/>
          </a:xfrm>
          <a:custGeom>
            <a:avLst/>
            <a:gdLst>
              <a:gd name="connsiteX0" fmla="*/ 0 w 10820400"/>
              <a:gd name="connsiteY0" fmla="*/ 0 h 5486400"/>
              <a:gd name="connsiteX1" fmla="*/ 10820400 w 10820400"/>
              <a:gd name="connsiteY1" fmla="*/ 0 h 5486400"/>
              <a:gd name="connsiteX2" fmla="*/ 10820400 w 10820400"/>
              <a:gd name="connsiteY2" fmla="*/ 5486400 h 5486400"/>
              <a:gd name="connsiteX3" fmla="*/ 0 w 10820400"/>
              <a:gd name="connsiteY3" fmla="*/ 5486400 h 5486400"/>
              <a:gd name="connsiteX4" fmla="*/ 0 w 10820400"/>
              <a:gd name="connsiteY4" fmla="*/ 0 h 5486400"/>
              <a:gd name="connsiteX0" fmla="*/ 301721 w 11122121"/>
              <a:gd name="connsiteY0" fmla="*/ 0 h 5486400"/>
              <a:gd name="connsiteX1" fmla="*/ 11122121 w 11122121"/>
              <a:gd name="connsiteY1" fmla="*/ 0 h 5486400"/>
              <a:gd name="connsiteX2" fmla="*/ 11122121 w 11122121"/>
              <a:gd name="connsiteY2" fmla="*/ 5486400 h 5486400"/>
              <a:gd name="connsiteX3" fmla="*/ 301721 w 11122121"/>
              <a:gd name="connsiteY3" fmla="*/ 5486400 h 5486400"/>
              <a:gd name="connsiteX4" fmla="*/ 301721 w 11122121"/>
              <a:gd name="connsiteY4" fmla="*/ 0 h 5486400"/>
              <a:gd name="connsiteX0" fmla="*/ 498817 w 11319217"/>
              <a:gd name="connsiteY0" fmla="*/ 0 h 5486400"/>
              <a:gd name="connsiteX1" fmla="*/ 11319217 w 11319217"/>
              <a:gd name="connsiteY1" fmla="*/ 0 h 5486400"/>
              <a:gd name="connsiteX2" fmla="*/ 11319217 w 11319217"/>
              <a:gd name="connsiteY2" fmla="*/ 5486400 h 5486400"/>
              <a:gd name="connsiteX3" fmla="*/ 498817 w 11319217"/>
              <a:gd name="connsiteY3" fmla="*/ 5486400 h 5486400"/>
              <a:gd name="connsiteX4" fmla="*/ 498817 w 11319217"/>
              <a:gd name="connsiteY4" fmla="*/ 0 h 5486400"/>
              <a:gd name="connsiteX0" fmla="*/ 498817 w 11319217"/>
              <a:gd name="connsiteY0" fmla="*/ 0 h 5671127"/>
              <a:gd name="connsiteX1" fmla="*/ 11319217 w 11319217"/>
              <a:gd name="connsiteY1" fmla="*/ 0 h 5671127"/>
              <a:gd name="connsiteX2" fmla="*/ 11319217 w 11319217"/>
              <a:gd name="connsiteY2" fmla="*/ 5486400 h 5671127"/>
              <a:gd name="connsiteX3" fmla="*/ 498817 w 11319217"/>
              <a:gd name="connsiteY3" fmla="*/ 5486400 h 5671127"/>
              <a:gd name="connsiteX4" fmla="*/ 498817 w 11319217"/>
              <a:gd name="connsiteY4" fmla="*/ 0 h 5671127"/>
              <a:gd name="connsiteX0" fmla="*/ 498817 w 11319217"/>
              <a:gd name="connsiteY0" fmla="*/ 0 h 5808601"/>
              <a:gd name="connsiteX1" fmla="*/ 11319217 w 11319217"/>
              <a:gd name="connsiteY1" fmla="*/ 0 h 5808601"/>
              <a:gd name="connsiteX2" fmla="*/ 11319217 w 11319217"/>
              <a:gd name="connsiteY2" fmla="*/ 5486400 h 5808601"/>
              <a:gd name="connsiteX3" fmla="*/ 498817 w 11319217"/>
              <a:gd name="connsiteY3" fmla="*/ 5486400 h 5808601"/>
              <a:gd name="connsiteX4" fmla="*/ 498817 w 11319217"/>
              <a:gd name="connsiteY4" fmla="*/ 0 h 5808601"/>
              <a:gd name="connsiteX0" fmla="*/ 498817 w 11571677"/>
              <a:gd name="connsiteY0" fmla="*/ 0 h 5808601"/>
              <a:gd name="connsiteX1" fmla="*/ 11319217 w 11571677"/>
              <a:gd name="connsiteY1" fmla="*/ 0 h 5808601"/>
              <a:gd name="connsiteX2" fmla="*/ 11319217 w 11571677"/>
              <a:gd name="connsiteY2" fmla="*/ 5486400 h 5808601"/>
              <a:gd name="connsiteX3" fmla="*/ 498817 w 11571677"/>
              <a:gd name="connsiteY3" fmla="*/ 5486400 h 5808601"/>
              <a:gd name="connsiteX4" fmla="*/ 498817 w 11571677"/>
              <a:gd name="connsiteY4" fmla="*/ 0 h 5808601"/>
              <a:gd name="connsiteX0" fmla="*/ 498817 w 11719687"/>
              <a:gd name="connsiteY0" fmla="*/ 0 h 5808601"/>
              <a:gd name="connsiteX1" fmla="*/ 11319217 w 11719687"/>
              <a:gd name="connsiteY1" fmla="*/ 0 h 5808601"/>
              <a:gd name="connsiteX2" fmla="*/ 11319217 w 11719687"/>
              <a:gd name="connsiteY2" fmla="*/ 5486400 h 5808601"/>
              <a:gd name="connsiteX3" fmla="*/ 498817 w 11719687"/>
              <a:gd name="connsiteY3" fmla="*/ 5486400 h 5808601"/>
              <a:gd name="connsiteX4" fmla="*/ 498817 w 11719687"/>
              <a:gd name="connsiteY4" fmla="*/ 0 h 5808601"/>
              <a:gd name="connsiteX0" fmla="*/ 498817 w 11719687"/>
              <a:gd name="connsiteY0" fmla="*/ 264776 h 6073377"/>
              <a:gd name="connsiteX1" fmla="*/ 11319217 w 11719687"/>
              <a:gd name="connsiteY1" fmla="*/ 264776 h 6073377"/>
              <a:gd name="connsiteX2" fmla="*/ 11319217 w 11719687"/>
              <a:gd name="connsiteY2" fmla="*/ 5751176 h 6073377"/>
              <a:gd name="connsiteX3" fmla="*/ 498817 w 11719687"/>
              <a:gd name="connsiteY3" fmla="*/ 5751176 h 6073377"/>
              <a:gd name="connsiteX4" fmla="*/ 498817 w 11719687"/>
              <a:gd name="connsiteY4" fmla="*/ 264776 h 6073377"/>
              <a:gd name="connsiteX0" fmla="*/ 498817 w 11719687"/>
              <a:gd name="connsiteY0" fmla="*/ 377544 h 6186145"/>
              <a:gd name="connsiteX1" fmla="*/ 11319217 w 11719687"/>
              <a:gd name="connsiteY1" fmla="*/ 377544 h 6186145"/>
              <a:gd name="connsiteX2" fmla="*/ 11319217 w 11719687"/>
              <a:gd name="connsiteY2" fmla="*/ 5863944 h 6186145"/>
              <a:gd name="connsiteX3" fmla="*/ 498817 w 11719687"/>
              <a:gd name="connsiteY3" fmla="*/ 5863944 h 6186145"/>
              <a:gd name="connsiteX4" fmla="*/ 498817 w 11719687"/>
              <a:gd name="connsiteY4" fmla="*/ 377544 h 6186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19687" h="6186145">
                <a:moveTo>
                  <a:pt x="498817" y="377544"/>
                </a:moveTo>
                <a:cubicBezTo>
                  <a:pt x="4091763" y="-218202"/>
                  <a:pt x="8252744" y="-24238"/>
                  <a:pt x="11319217" y="377544"/>
                </a:cubicBezTo>
                <a:cubicBezTo>
                  <a:pt x="11817981" y="2261762"/>
                  <a:pt x="11887253" y="4062853"/>
                  <a:pt x="11319217" y="5863944"/>
                </a:cubicBezTo>
                <a:cubicBezTo>
                  <a:pt x="7823253" y="6307289"/>
                  <a:pt x="3662272" y="6279580"/>
                  <a:pt x="498817" y="5863944"/>
                </a:cubicBezTo>
                <a:cubicBezTo>
                  <a:pt x="-180056" y="4201398"/>
                  <a:pt x="-152347" y="1915398"/>
                  <a:pt x="498817" y="37754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0" algn="ctr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31">
            <a:extLst>
              <a:ext uri="{FF2B5EF4-FFF2-40B4-BE49-F238E27FC236}">
                <a16:creationId xmlns:a16="http://schemas.microsoft.com/office/drawing/2014/main" id="{32B8F725-3267-4FB1-83D6-218F0F720C1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95998" y="5073373"/>
            <a:ext cx="6096000" cy="1798924"/>
          </a:xfrm>
          <a:prstGeom prst="rect">
            <a:avLst/>
          </a:prstGeom>
        </p:spPr>
      </p:pic>
      <p:pic>
        <p:nvPicPr>
          <p:cNvPr id="8" name="图片 31">
            <a:extLst>
              <a:ext uri="{FF2B5EF4-FFF2-40B4-BE49-F238E27FC236}">
                <a16:creationId xmlns:a16="http://schemas.microsoft.com/office/drawing/2014/main" id="{32B8F725-3267-4FB1-83D6-218F0F720C1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3" y="5059076"/>
            <a:ext cx="6074375" cy="1798924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66824"/>
            <a:ext cx="106952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0"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mpus Sans ITC" panose="04020404030D07020202" pitchFamily="82" charset="0"/>
              </a:rPr>
              <a:t>KTUTS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76102" y="6403483"/>
            <a:ext cx="106952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mpus Sans ITC" panose="04020404030D07020202" pitchFamily="82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2939349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51FD113-E17E-4D91-A3A3-644818BAD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7049731-6561-4D98-B371-36541C506D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D7DC78B-6EC7-4DC2-B74F-E14DA23C0B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97D6649-724E-47E8-A8AC-D930C6159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F4D68-FBF2-4734-9EDB-94E79ABC807B}" type="datetimeFigureOut">
              <a:rPr lang="zh-CN" altLang="en-US" smtClean="0"/>
              <a:t>2021/12/22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437C661-B973-4C05-B2A5-9D1A06546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418DB7E-9FCF-473A-8EA7-C9AE4EE06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1AE95-A407-479D-AB26-109F5B9584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3907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www.facebook.com/teamKTUTS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4B646D44-74E6-45F0-B58C-24B5AC991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546C5F5-97E0-4AED-B14D-36360E53B8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D5E3CAC-5A41-42E2-A676-6DF41ED19B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F4D68-FBF2-4734-9EDB-94E79ABC807B}" type="datetimeFigureOut">
              <a:rPr lang="zh-CN" altLang="en-US" smtClean="0"/>
              <a:t>2021/12/22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7917995-B220-472E-8007-075CFF6AD5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7CF163B-39F0-47AE-BA72-A4FDEEC560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41AE95-A407-479D-AB26-109F5B9584F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6824"/>
            <a:ext cx="106952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mpus Sans ITC" panose="04020404030D07020202" pitchFamily="82" charset="0"/>
              </a:rPr>
              <a:t>KTUTS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74838" y="6308079"/>
            <a:ext cx="106952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mpus Sans ITC" panose="04020404030D07020202" pitchFamily="82" charset="0"/>
              </a:rPr>
              <a:t>KTUTS</a:t>
            </a:r>
          </a:p>
        </p:txBody>
      </p:sp>
      <p:pic>
        <p:nvPicPr>
          <p:cNvPr id="11" name="Picture 10" descr="A picture containing diagram&#10;&#10;Description automatically generated">
            <a:extLst>
              <a:ext uri="{FF2B5EF4-FFF2-40B4-BE49-F238E27FC236}">
                <a16:creationId xmlns:a16="http://schemas.microsoft.com/office/drawing/2014/main" id="{197D2582-719A-4EBE-A374-E6CE9929FE78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13451987"/>
            <a:ext cx="1881378" cy="1625303"/>
          </a:xfrm>
          <a:prstGeom prst="rect">
            <a:avLst/>
          </a:prstGeom>
        </p:spPr>
      </p:pic>
      <p:pic>
        <p:nvPicPr>
          <p:cNvPr id="12" name="Picture 11" descr="A picture containing diagram&#10;&#10;Description automatically generated">
            <a:extLst>
              <a:ext uri="{FF2B5EF4-FFF2-40B4-BE49-F238E27FC236}">
                <a16:creationId xmlns:a16="http://schemas.microsoft.com/office/drawing/2014/main" id="{7E5B2435-C68C-4052-ACD1-0D02D69AF075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44240" y="12822214"/>
            <a:ext cx="1881378" cy="1625303"/>
          </a:xfrm>
          <a:prstGeom prst="rect">
            <a:avLst/>
          </a:prstGeom>
        </p:spPr>
      </p:pic>
      <p:pic>
        <p:nvPicPr>
          <p:cNvPr id="13" name="Picture 12" descr="A picture containing diagram&#10;&#10;Description automatically generated">
            <a:extLst>
              <a:ext uri="{FF2B5EF4-FFF2-40B4-BE49-F238E27FC236}">
                <a16:creationId xmlns:a16="http://schemas.microsoft.com/office/drawing/2014/main" id="{B02CD9C9-3ADD-49D0-8BFC-BCEF5F3D7B0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-12334095"/>
            <a:ext cx="1881378" cy="1625303"/>
          </a:xfrm>
          <a:prstGeom prst="rect">
            <a:avLst/>
          </a:prstGeom>
        </p:spPr>
      </p:pic>
      <p:pic>
        <p:nvPicPr>
          <p:cNvPr id="14" name="Picture 13" descr="A picture containing diagram&#10;&#10;Description automatically generated">
            <a:extLst>
              <a:ext uri="{FF2B5EF4-FFF2-40B4-BE49-F238E27FC236}">
                <a16:creationId xmlns:a16="http://schemas.microsoft.com/office/drawing/2014/main" id="{A923F072-565D-4C20-A995-7CD124681C41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63671" y="-12151217"/>
            <a:ext cx="1881378" cy="162530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3CE0246-5F9D-43A2-8287-C0777B873217}"/>
              </a:ext>
            </a:extLst>
          </p:cNvPr>
          <p:cNvSpPr txBox="1"/>
          <p:nvPr userDrawn="1"/>
        </p:nvSpPr>
        <p:spPr>
          <a:xfrm>
            <a:off x="4233158" y="10832753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15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pic>
        <p:nvPicPr>
          <p:cNvPr id="16" name="Picture 15" descr="A picture containing diagram&#10;&#10;Description automatically generated">
            <a:extLst>
              <a:ext uri="{FF2B5EF4-FFF2-40B4-BE49-F238E27FC236}">
                <a16:creationId xmlns:a16="http://schemas.microsoft.com/office/drawing/2014/main" id="{E43CD286-320E-4B8D-9A0F-D14E8EA4FBA1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560" y="10383814"/>
            <a:ext cx="1881378" cy="16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04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1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33.png"/><Relationship Id="rId7" Type="http://schemas.openxmlformats.org/officeDocument/2006/relationships/image" Target="../media/image2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31.png"/><Relationship Id="rId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34.png"/><Relationship Id="rId9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36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33.png"/><Relationship Id="rId7" Type="http://schemas.openxmlformats.org/officeDocument/2006/relationships/image" Target="../media/image2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34.png"/><Relationship Id="rId9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microsoft.com/office/2007/relationships/hdphoto" Target="../media/hdphoto1.wdp"/><Relationship Id="rId3" Type="http://schemas.openxmlformats.org/officeDocument/2006/relationships/image" Target="../media/image37.png"/><Relationship Id="rId7" Type="http://schemas.openxmlformats.org/officeDocument/2006/relationships/image" Target="../media/image8.png"/><Relationship Id="rId12" Type="http://schemas.openxmlformats.org/officeDocument/2006/relationships/image" Target="../media/image3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0.png"/><Relationship Id="rId5" Type="http://schemas.openxmlformats.org/officeDocument/2006/relationships/image" Target="../media/image38.png"/><Relationship Id="rId10" Type="http://schemas.openxmlformats.org/officeDocument/2006/relationships/image" Target="../media/image11.png"/><Relationship Id="rId4" Type="http://schemas.openxmlformats.org/officeDocument/2006/relationships/image" Target="../media/image20.png"/><Relationship Id="rId9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2.png"/><Relationship Id="rId7" Type="http://schemas.openxmlformats.org/officeDocument/2006/relationships/image" Target="../media/image3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33.png"/><Relationship Id="rId10" Type="http://schemas.openxmlformats.org/officeDocument/2006/relationships/image" Target="../media/image42.png"/><Relationship Id="rId4" Type="http://schemas.openxmlformats.org/officeDocument/2006/relationships/image" Target="../media/image40.png"/><Relationship Id="rId9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2.png"/><Relationship Id="rId7" Type="http://schemas.openxmlformats.org/officeDocument/2006/relationships/image" Target="../media/image3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33.png"/><Relationship Id="rId10" Type="http://schemas.openxmlformats.org/officeDocument/2006/relationships/image" Target="../media/image42.png"/><Relationship Id="rId4" Type="http://schemas.openxmlformats.org/officeDocument/2006/relationships/image" Target="../media/image40.png"/><Relationship Id="rId9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microsoft.com/office/2007/relationships/hdphoto" Target="../media/hdphoto1.wdp"/><Relationship Id="rId3" Type="http://schemas.openxmlformats.org/officeDocument/2006/relationships/image" Target="../media/image37.png"/><Relationship Id="rId7" Type="http://schemas.openxmlformats.org/officeDocument/2006/relationships/image" Target="../media/image8.png"/><Relationship Id="rId12" Type="http://schemas.openxmlformats.org/officeDocument/2006/relationships/image" Target="../media/image3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0.png"/><Relationship Id="rId5" Type="http://schemas.openxmlformats.org/officeDocument/2006/relationships/image" Target="../media/image38.png"/><Relationship Id="rId10" Type="http://schemas.openxmlformats.org/officeDocument/2006/relationships/image" Target="../media/image11.png"/><Relationship Id="rId4" Type="http://schemas.openxmlformats.org/officeDocument/2006/relationships/image" Target="../media/image20.png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jpeg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jpeg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5.png"/><Relationship Id="rId3" Type="http://schemas.openxmlformats.org/officeDocument/2006/relationships/image" Target="../media/image19.png"/><Relationship Id="rId7" Type="http://schemas.openxmlformats.org/officeDocument/2006/relationships/image" Target="../media/image9.png"/><Relationship Id="rId12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21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20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7.png"/><Relationship Id="rId7" Type="http://schemas.openxmlformats.org/officeDocument/2006/relationships/image" Target="../media/image2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6">
            <a:extLst>
              <a:ext uri="{FF2B5EF4-FFF2-40B4-BE49-F238E27FC236}">
                <a16:creationId xmlns:a16="http://schemas.microsoft.com/office/drawing/2014/main" id="{C335EB2A-0447-4B4D-B770-5CE3E49BEF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479" y="2425761"/>
            <a:ext cx="3612057" cy="4432239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675" y="2792814"/>
            <a:ext cx="4824741" cy="340469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701" y="279369"/>
            <a:ext cx="1713124" cy="1792379"/>
          </a:xfrm>
          <a:prstGeom prst="rect">
            <a:avLst/>
          </a:prstGeom>
        </p:spPr>
      </p:pic>
      <p:pic>
        <p:nvPicPr>
          <p:cNvPr id="5" name="图片 9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7" r="44764" b="88413"/>
          <a:stretch>
            <a:fillRect/>
          </a:stretch>
        </p:blipFill>
        <p:spPr>
          <a:xfrm>
            <a:off x="9486" y="0"/>
            <a:ext cx="6040250" cy="1637268"/>
          </a:xfrm>
          <a:prstGeom prst="rect">
            <a:avLst/>
          </a:prstGeom>
          <a:effectLst>
            <a:outerShdw blurRad="50800" dist="38100" dir="5400000" sx="102000" sy="102000" algn="t" rotWithShape="0">
              <a:srgbClr val="53A8DD">
                <a:alpha val="40000"/>
              </a:srgbClr>
            </a:outerShdw>
          </a:effectLst>
        </p:spPr>
      </p:pic>
      <p:pic>
        <p:nvPicPr>
          <p:cNvPr id="6" name="图片 9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85" t="1563" b="89979"/>
          <a:stretch>
            <a:fillRect/>
          </a:stretch>
        </p:blipFill>
        <p:spPr>
          <a:xfrm>
            <a:off x="4141634" y="5232"/>
            <a:ext cx="8050366" cy="1515213"/>
          </a:xfrm>
          <a:prstGeom prst="rect">
            <a:avLst/>
          </a:prstGeom>
          <a:effectLst>
            <a:outerShdw blurRad="50800" dist="38100" dir="5400000" sx="102000" sy="102000" algn="t" rotWithShape="0">
              <a:srgbClr val="53A8DD">
                <a:alpha val="39000"/>
              </a:srgbClr>
            </a:outerShdw>
          </a:effectLst>
        </p:spPr>
      </p:pic>
      <p:pic>
        <p:nvPicPr>
          <p:cNvPr id="9" name="图片 31">
            <a:extLst>
              <a:ext uri="{FF2B5EF4-FFF2-40B4-BE49-F238E27FC236}">
                <a16:creationId xmlns:a16="http://schemas.microsoft.com/office/drawing/2014/main" id="{32B8F725-3267-4FB1-83D6-218F0F720C1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95998" y="5059076"/>
            <a:ext cx="6096000" cy="1798924"/>
          </a:xfrm>
          <a:prstGeom prst="rect">
            <a:avLst/>
          </a:prstGeom>
        </p:spPr>
      </p:pic>
      <p:pic>
        <p:nvPicPr>
          <p:cNvPr id="10" name="图片 31">
            <a:extLst>
              <a:ext uri="{FF2B5EF4-FFF2-40B4-BE49-F238E27FC236}">
                <a16:creationId xmlns:a16="http://schemas.microsoft.com/office/drawing/2014/main" id="{32B8F725-3267-4FB1-83D6-218F0F720C1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3" y="5059076"/>
            <a:ext cx="6074375" cy="1798924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587896" y="1905391"/>
            <a:ext cx="613020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9600" b="1" dirty="0">
                <a:ln/>
                <a:solidFill>
                  <a:schemeClr val="bg1"/>
                </a:solidFill>
                <a:latin typeface="UTM Arruba KT" panose="02040603050506020204" pitchFamily="18" charset="0"/>
              </a:rPr>
              <a:t>MÔN TOÁN</a:t>
            </a:r>
            <a:endParaRPr lang="en-US" sz="9600" b="1" cap="none" spc="0" dirty="0">
              <a:ln/>
              <a:solidFill>
                <a:schemeClr val="bg1"/>
              </a:solidFill>
              <a:effectLst/>
              <a:latin typeface="UTM Arruba KT" panose="020406030505060202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489573" y="1905391"/>
            <a:ext cx="613020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9600" b="1" dirty="0">
                <a:ln/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UTM Arruba KT" panose="02040603050506020204" pitchFamily="18" charset="0"/>
              </a:rPr>
              <a:t>MÔN TOÁN</a:t>
            </a:r>
            <a:endParaRPr lang="en-US" sz="9600" b="1" cap="none" spc="0" dirty="0">
              <a:ln/>
              <a:solidFill>
                <a:srgbClr val="FF00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UTM Arruba KT" panose="02040603050506020204" pitchFamily="18" charset="0"/>
            </a:endParaRPr>
          </a:p>
        </p:txBody>
      </p:sp>
      <p:pic>
        <p:nvPicPr>
          <p:cNvPr id="20" name="图片 3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8513" y="1905391"/>
            <a:ext cx="1866900" cy="1771650"/>
          </a:xfrm>
          <a:prstGeom prst="rect">
            <a:avLst/>
          </a:prstGeom>
        </p:spPr>
      </p:pic>
      <p:pic>
        <p:nvPicPr>
          <p:cNvPr id="21" name="图片 3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068" y="1629353"/>
            <a:ext cx="1636497" cy="1975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404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7"/>
          <p:cNvPicPr>
            <a:picLocks noChangeAspect="1"/>
          </p:cNvPicPr>
          <p:nvPr/>
        </p:nvPicPr>
        <p:blipFill rotWithShape="1">
          <a:blip r:embed="rId2" cstate="hqprint"/>
          <a:srcRect l="22181" t="9311" r="17096" b="12352"/>
          <a:stretch>
            <a:fillRect/>
          </a:stretch>
        </p:blipFill>
        <p:spPr>
          <a:xfrm>
            <a:off x="-39243" y="-380163"/>
            <a:ext cx="1467036" cy="1526980"/>
          </a:xfrm>
          <a:custGeom>
            <a:avLst/>
            <a:gdLst>
              <a:gd name="connsiteX0" fmla="*/ 0 w 2117071"/>
              <a:gd name="connsiteY0" fmla="*/ 0 h 2203576"/>
              <a:gd name="connsiteX1" fmla="*/ 2117071 w 2117071"/>
              <a:gd name="connsiteY1" fmla="*/ 0 h 2203576"/>
              <a:gd name="connsiteX2" fmla="*/ 2117071 w 2117071"/>
              <a:gd name="connsiteY2" fmla="*/ 2203576 h 2203576"/>
              <a:gd name="connsiteX3" fmla="*/ 0 w 2117071"/>
              <a:gd name="connsiteY3" fmla="*/ 2203576 h 2203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17071" h="2203576">
                <a:moveTo>
                  <a:pt x="0" y="0"/>
                </a:moveTo>
                <a:lnTo>
                  <a:pt x="2117071" y="0"/>
                </a:lnTo>
                <a:lnTo>
                  <a:pt x="2117071" y="2203576"/>
                </a:lnTo>
                <a:lnTo>
                  <a:pt x="0" y="2203576"/>
                </a:lnTo>
                <a:close/>
              </a:path>
            </a:pathLst>
          </a:custGeom>
        </p:spPr>
      </p:pic>
      <p:pic>
        <p:nvPicPr>
          <p:cNvPr id="4" name="图片 27"/>
          <p:cNvPicPr>
            <a:picLocks noChangeAspect="1"/>
          </p:cNvPicPr>
          <p:nvPr/>
        </p:nvPicPr>
        <p:blipFill rotWithShape="1">
          <a:blip r:embed="rId2" cstate="hqprint"/>
          <a:srcRect t="9311" r="17096" b="12352"/>
          <a:stretch>
            <a:fillRect/>
          </a:stretch>
        </p:blipFill>
        <p:spPr>
          <a:xfrm>
            <a:off x="3642739" y="-54776"/>
            <a:ext cx="1498600" cy="1142502"/>
          </a:xfrm>
          <a:prstGeom prst="rect">
            <a:avLst/>
          </a:prstGeom>
        </p:spPr>
      </p:pic>
      <p:pic>
        <p:nvPicPr>
          <p:cNvPr id="11" name="图片 3"/>
          <p:cNvPicPr>
            <a:picLocks noChangeAspect="1"/>
          </p:cNvPicPr>
          <p:nvPr/>
        </p:nvPicPr>
        <p:blipFill rotWithShape="1">
          <a:blip r:embed="rId3" cstate="hqprint"/>
          <a:srcRect t="22932" r="21256" b="7500"/>
          <a:stretch>
            <a:fillRect/>
          </a:stretch>
        </p:blipFill>
        <p:spPr>
          <a:xfrm>
            <a:off x="2232413" y="-54520"/>
            <a:ext cx="1725037" cy="1919621"/>
          </a:xfrm>
          <a:custGeom>
            <a:avLst/>
            <a:gdLst>
              <a:gd name="connsiteX0" fmla="*/ 0 w 1725037"/>
              <a:gd name="connsiteY0" fmla="*/ 0 h 1919621"/>
              <a:gd name="connsiteX1" fmla="*/ 1725037 w 1725037"/>
              <a:gd name="connsiteY1" fmla="*/ 0 h 1919621"/>
              <a:gd name="connsiteX2" fmla="*/ 1725037 w 1725037"/>
              <a:gd name="connsiteY2" fmla="*/ 1919621 h 1919621"/>
              <a:gd name="connsiteX3" fmla="*/ 0 w 1725037"/>
              <a:gd name="connsiteY3" fmla="*/ 1919621 h 1919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5037" h="1919621">
                <a:moveTo>
                  <a:pt x="0" y="0"/>
                </a:moveTo>
                <a:lnTo>
                  <a:pt x="1725037" y="0"/>
                </a:lnTo>
                <a:lnTo>
                  <a:pt x="1725037" y="1919621"/>
                </a:lnTo>
                <a:lnTo>
                  <a:pt x="0" y="1919621"/>
                </a:lnTo>
                <a:close/>
              </a:path>
            </a:pathLst>
          </a:custGeom>
        </p:spPr>
      </p:pic>
      <p:pic>
        <p:nvPicPr>
          <p:cNvPr id="12" name="9Slide.vn 109">
            <a:extLst>
              <a:ext uri="{FF2B5EF4-FFF2-40B4-BE49-F238E27FC236}">
                <a16:creationId xmlns:a16="http://schemas.microsoft.com/office/drawing/2014/main" id="{2A357C22-8DA0-4B64-BB1D-8E012FD26D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184" y="2355549"/>
            <a:ext cx="6573464" cy="1295882"/>
          </a:xfrm>
          <a:prstGeom prst="rect">
            <a:avLst/>
          </a:prstGeom>
        </p:spPr>
      </p:pic>
      <p:sp>
        <p:nvSpPr>
          <p:cNvPr id="13" name="Snip Diagonal Corner Rectangle 12"/>
          <p:cNvSpPr/>
          <p:nvPr/>
        </p:nvSpPr>
        <p:spPr>
          <a:xfrm>
            <a:off x="1550295" y="2339230"/>
            <a:ext cx="5920353" cy="1051527"/>
          </a:xfrm>
          <a:prstGeom prst="snip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2178043" y="2445893"/>
            <a:ext cx="44603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chemeClr val="accent1">
                    <a:lumMod val="50000"/>
                  </a:schemeClr>
                </a:solidFill>
                <a:latin typeface="UTM Bell" panose="02040603050506020204" pitchFamily="18" charset="0"/>
              </a:rPr>
              <a:t>b. 6462 : 321</a:t>
            </a:r>
          </a:p>
        </p:txBody>
      </p:sp>
      <p:pic>
        <p:nvPicPr>
          <p:cNvPr id="21" name="图片 22"/>
          <p:cNvPicPr>
            <a:picLocks noChangeAspect="1"/>
          </p:cNvPicPr>
          <p:nvPr/>
        </p:nvPicPr>
        <p:blipFill rotWithShape="1">
          <a:blip r:embed="rId5" cstate="hqprint"/>
          <a:srcRect t="6179" r="20877"/>
          <a:stretch>
            <a:fillRect/>
          </a:stretch>
        </p:blipFill>
        <p:spPr>
          <a:xfrm>
            <a:off x="10059093" y="-574844"/>
            <a:ext cx="2349500" cy="1662570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4296256" y="187091"/>
            <a:ext cx="5806572" cy="1079459"/>
            <a:chOff x="2935761" y="89887"/>
            <a:chExt cx="5455957" cy="1079459"/>
          </a:xfrm>
        </p:grpSpPr>
        <p:grpSp>
          <p:nvGrpSpPr>
            <p:cNvPr id="30" name="Group 29"/>
            <p:cNvGrpSpPr/>
            <p:nvPr/>
          </p:nvGrpSpPr>
          <p:grpSpPr>
            <a:xfrm>
              <a:off x="2935761" y="89887"/>
              <a:ext cx="5455957" cy="1079459"/>
              <a:chOff x="3083760" y="-725391"/>
              <a:chExt cx="5455957" cy="1079459"/>
            </a:xfrm>
          </p:grpSpPr>
          <p:sp>
            <p:nvSpPr>
              <p:cNvPr id="33" name="Rounded Rectangle 32"/>
              <p:cNvSpPr/>
              <p:nvPr/>
            </p:nvSpPr>
            <p:spPr>
              <a:xfrm>
                <a:off x="3774834" y="-623393"/>
                <a:ext cx="4764883" cy="960895"/>
              </a:xfrm>
              <a:prstGeom prst="roundRect">
                <a:avLst/>
              </a:prstGeom>
              <a:solidFill>
                <a:srgbClr val="0BC0D3">
                  <a:alpha val="37000"/>
                </a:srgbClr>
              </a:solidFill>
              <a:ln w="66675" cmpd="thinThick">
                <a:solidFill>
                  <a:srgbClr val="0BC0D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3083760" y="-725391"/>
                <a:ext cx="1032076" cy="1079459"/>
              </a:xfrm>
              <a:prstGeom prst="ellipse">
                <a:avLst/>
              </a:prstGeom>
              <a:solidFill>
                <a:srgbClr val="0BC0D3"/>
              </a:solidFill>
              <a:ln w="104775" cmpd="tri">
                <a:solidFill>
                  <a:srgbClr val="0BC0D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1" name="Rectangle 30"/>
            <p:cNvSpPr/>
            <p:nvPr/>
          </p:nvSpPr>
          <p:spPr>
            <a:xfrm>
              <a:off x="3141369" y="111613"/>
              <a:ext cx="62086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5400" b="1" dirty="0">
                  <a:ln/>
                  <a:solidFill>
                    <a:schemeClr val="accent4"/>
                  </a:solidFill>
                  <a:latin typeface="UTM Rockwell" panose="02040603050506020204" pitchFamily="18" charset="0"/>
                </a:rPr>
                <a:t>1</a:t>
              </a:r>
              <a:endParaRPr lang="en-US" sz="5400" b="1" cap="none" spc="0" dirty="0">
                <a:ln/>
                <a:solidFill>
                  <a:schemeClr val="accent4"/>
                </a:solidFill>
                <a:effectLst/>
                <a:latin typeface="UTM Rockwell" panose="02040603050506020204" pitchFamily="18" charset="0"/>
              </a:endParaRPr>
            </a:p>
          </p:txBody>
        </p:sp>
        <p:sp>
          <p:nvSpPr>
            <p:cNvPr id="32" name="Rectangle 6"/>
            <p:cNvSpPr>
              <a:spLocks noChangeArrowheads="1"/>
            </p:cNvSpPr>
            <p:nvPr/>
          </p:nvSpPr>
          <p:spPr bwMode="auto">
            <a:xfrm>
              <a:off x="4077979" y="237090"/>
              <a:ext cx="4190999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4400" b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Đặt</a:t>
              </a:r>
              <a:r>
                <a:rPr lang="en-US" alt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tính</a:t>
              </a:r>
              <a:r>
                <a:rPr lang="en-US" alt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rồi</a:t>
              </a:r>
              <a:r>
                <a:rPr lang="en-US" alt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tính</a:t>
              </a:r>
              <a:r>
                <a:rPr lang="en-US" alt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:</a:t>
              </a:r>
            </a:p>
          </p:txBody>
        </p:sp>
      </p:grpSp>
      <p:pic>
        <p:nvPicPr>
          <p:cNvPr id="35" name="9Slide.vn 109">
            <a:extLst>
              <a:ext uri="{FF2B5EF4-FFF2-40B4-BE49-F238E27FC236}">
                <a16:creationId xmlns:a16="http://schemas.microsoft.com/office/drawing/2014/main" id="{2A357C22-8DA0-4B64-BB1D-8E012FD26D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4565" y="4614942"/>
            <a:ext cx="6573464" cy="1295882"/>
          </a:xfrm>
          <a:prstGeom prst="rect">
            <a:avLst/>
          </a:prstGeom>
        </p:spPr>
      </p:pic>
      <p:sp>
        <p:nvSpPr>
          <p:cNvPr id="36" name="Snip Diagonal Corner Rectangle 35"/>
          <p:cNvSpPr/>
          <p:nvPr/>
        </p:nvSpPr>
        <p:spPr>
          <a:xfrm>
            <a:off x="6107676" y="4598623"/>
            <a:ext cx="5920353" cy="1051527"/>
          </a:xfrm>
          <a:prstGeom prst="snip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6"/>
          <p:cNvSpPr>
            <a:spLocks noChangeArrowheads="1"/>
          </p:cNvSpPr>
          <p:nvPr/>
        </p:nvSpPr>
        <p:spPr bwMode="auto">
          <a:xfrm>
            <a:off x="7681363" y="4705286"/>
            <a:ext cx="44603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chemeClr val="accent1">
                    <a:lumMod val="50000"/>
                  </a:schemeClr>
                </a:solidFill>
                <a:latin typeface="UTM Bell" panose="02040603050506020204" pitchFamily="18" charset="0"/>
              </a:rPr>
              <a:t>4957 : 165</a:t>
            </a: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740" y="3165234"/>
            <a:ext cx="4477779" cy="4477779"/>
          </a:xfrm>
          <a:prstGeom prst="rect">
            <a:avLst/>
          </a:prstGeom>
        </p:spPr>
      </p:pic>
      <p:pic>
        <p:nvPicPr>
          <p:cNvPr id="42" name="图片 25">
            <a:extLst>
              <a:ext uri="{FF2B5EF4-FFF2-40B4-BE49-F238E27FC236}">
                <a16:creationId xmlns:a16="http://schemas.microsoft.com/office/drawing/2014/main" id="{1430D251-0C6B-4C09-8ED8-04D2D046CF4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7" t="16300" r="43469" b="74527"/>
          <a:stretch/>
        </p:blipFill>
        <p:spPr>
          <a:xfrm>
            <a:off x="1162433" y="-33027"/>
            <a:ext cx="1265032" cy="759061"/>
          </a:xfrm>
          <a:prstGeom prst="rect">
            <a:avLst/>
          </a:prstGeom>
        </p:spPr>
      </p:pic>
      <p:pic>
        <p:nvPicPr>
          <p:cNvPr id="43" name="图片 26">
            <a:extLst>
              <a:ext uri="{FF2B5EF4-FFF2-40B4-BE49-F238E27FC236}">
                <a16:creationId xmlns:a16="http://schemas.microsoft.com/office/drawing/2014/main" id="{9B8126B2-28A4-4AC4-80DF-ADC49349308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7" t="16300" r="43469" b="74527"/>
          <a:stretch/>
        </p:blipFill>
        <p:spPr>
          <a:xfrm>
            <a:off x="24188" y="705693"/>
            <a:ext cx="1869420" cy="1121714"/>
          </a:xfrm>
          <a:prstGeom prst="rect">
            <a:avLst/>
          </a:prstGeom>
        </p:spPr>
      </p:pic>
      <p:pic>
        <p:nvPicPr>
          <p:cNvPr id="44" name="图片 28">
            <a:extLst>
              <a:ext uri="{FF2B5EF4-FFF2-40B4-BE49-F238E27FC236}">
                <a16:creationId xmlns:a16="http://schemas.microsoft.com/office/drawing/2014/main" id="{2064252F-B3C1-4F9D-982C-5A39DB0D6CE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7" t="16300" r="43469" b="74527"/>
          <a:stretch/>
        </p:blipFill>
        <p:spPr>
          <a:xfrm>
            <a:off x="10791801" y="0"/>
            <a:ext cx="1562495" cy="937549"/>
          </a:xfrm>
          <a:prstGeom prst="rect">
            <a:avLst/>
          </a:prstGeom>
        </p:spPr>
      </p:pic>
      <p:pic>
        <p:nvPicPr>
          <p:cNvPr id="45" name="图片 6">
            <a:extLst>
              <a:ext uri="{FF2B5EF4-FFF2-40B4-BE49-F238E27FC236}">
                <a16:creationId xmlns:a16="http://schemas.microsoft.com/office/drawing/2014/main" id="{121282E1-B056-4639-805D-96CBA93F6F7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5335" y="2157555"/>
            <a:ext cx="1517814" cy="1253271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6" name="图片 21">
            <a:extLst>
              <a:ext uri="{FF2B5EF4-FFF2-40B4-BE49-F238E27FC236}">
                <a16:creationId xmlns:a16="http://schemas.microsoft.com/office/drawing/2014/main" id="{50B21D43-7C48-4C8E-B06D-E44524362E0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75835" y="4591154"/>
            <a:ext cx="1792276" cy="1299566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8431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pic>
        <p:nvPicPr>
          <p:cNvPr id="4" name="图片 9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85" t="1563" b="89979"/>
          <a:stretch>
            <a:fillRect/>
          </a:stretch>
        </p:blipFill>
        <p:spPr>
          <a:xfrm>
            <a:off x="4132149" y="0"/>
            <a:ext cx="8050366" cy="1515213"/>
          </a:xfrm>
          <a:prstGeom prst="rect">
            <a:avLst/>
          </a:prstGeom>
          <a:effectLst>
            <a:outerShdw blurRad="50800" dist="38100" dir="5400000" sx="102000" sy="102000" algn="t" rotWithShape="0">
              <a:srgbClr val="53A8DD">
                <a:alpha val="39000"/>
              </a:srgbClr>
            </a:outerShdw>
          </a:effectLst>
        </p:spPr>
      </p:pic>
      <p:pic>
        <p:nvPicPr>
          <p:cNvPr id="5" name="图片 9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85" t="1563" b="89979"/>
          <a:stretch>
            <a:fillRect/>
          </a:stretch>
        </p:blipFill>
        <p:spPr>
          <a:xfrm>
            <a:off x="-474264" y="-1"/>
            <a:ext cx="8050366" cy="1515213"/>
          </a:xfrm>
          <a:prstGeom prst="rect">
            <a:avLst/>
          </a:prstGeom>
          <a:effectLst>
            <a:outerShdw blurRad="50800" dist="38100" dir="5400000" sx="102000" sy="102000" algn="t" rotWithShape="0">
              <a:srgbClr val="53A8DD">
                <a:alpha val="39000"/>
              </a:srgbClr>
            </a:outerShdw>
          </a:effec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30B5481A-5764-491A-9DD9-D83565F3C6EE}"/>
              </a:ext>
            </a:extLst>
          </p:cNvPr>
          <p:cNvGrpSpPr/>
          <p:nvPr/>
        </p:nvGrpSpPr>
        <p:grpSpPr>
          <a:xfrm>
            <a:off x="406135" y="1588993"/>
            <a:ext cx="5135466" cy="5212158"/>
            <a:chOff x="616669" y="421439"/>
            <a:chExt cx="10641881" cy="2265637"/>
          </a:xfrm>
        </p:grpSpPr>
        <p:sp>
          <p:nvSpPr>
            <p:cNvPr id="7" name="Rectangle: Diagonal Corners Rounded 10">
              <a:extLst>
                <a:ext uri="{FF2B5EF4-FFF2-40B4-BE49-F238E27FC236}">
                  <a16:creationId xmlns:a16="http://schemas.microsoft.com/office/drawing/2014/main" id="{23D416D6-4225-4717-BDC2-4BBB596FDCC4}"/>
                </a:ext>
              </a:extLst>
            </p:cNvPr>
            <p:cNvSpPr/>
            <p:nvPr/>
          </p:nvSpPr>
          <p:spPr>
            <a:xfrm>
              <a:off x="904765" y="475768"/>
              <a:ext cx="10353785" cy="2211308"/>
            </a:xfrm>
            <a:prstGeom prst="round2Diag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>
              <a:solidFill>
                <a:schemeClr val="accent5">
                  <a:lumMod val="75000"/>
                </a:schemeClr>
              </a:solidFill>
              <a:prstDash val="soli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8" name="Rectangle: Diagonal Corners Rounded 40">
              <a:extLst>
                <a:ext uri="{FF2B5EF4-FFF2-40B4-BE49-F238E27FC236}">
                  <a16:creationId xmlns:a16="http://schemas.microsoft.com/office/drawing/2014/main" id="{24281879-C9AD-421C-8931-C2FB28500C80}"/>
                </a:ext>
              </a:extLst>
            </p:cNvPr>
            <p:cNvSpPr/>
            <p:nvPr/>
          </p:nvSpPr>
          <p:spPr>
            <a:xfrm>
              <a:off x="616669" y="421439"/>
              <a:ext cx="10353785" cy="2211308"/>
            </a:xfrm>
            <a:prstGeom prst="round2DiagRect">
              <a:avLst/>
            </a:prstGeom>
            <a:ln w="38100">
              <a:solidFill>
                <a:schemeClr val="accent5">
                  <a:lumMod val="75000"/>
                </a:schemeClr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0B5481A-5764-491A-9DD9-D83565F3C6EE}"/>
              </a:ext>
            </a:extLst>
          </p:cNvPr>
          <p:cNvGrpSpPr/>
          <p:nvPr/>
        </p:nvGrpSpPr>
        <p:grpSpPr>
          <a:xfrm>
            <a:off x="6689530" y="1515212"/>
            <a:ext cx="5135466" cy="5212158"/>
            <a:chOff x="616669" y="421439"/>
            <a:chExt cx="10641881" cy="2265637"/>
          </a:xfrm>
        </p:grpSpPr>
        <p:sp>
          <p:nvSpPr>
            <p:cNvPr id="10" name="Rectangle: Diagonal Corners Rounded 10">
              <a:extLst>
                <a:ext uri="{FF2B5EF4-FFF2-40B4-BE49-F238E27FC236}">
                  <a16:creationId xmlns:a16="http://schemas.microsoft.com/office/drawing/2014/main" id="{23D416D6-4225-4717-BDC2-4BBB596FDCC4}"/>
                </a:ext>
              </a:extLst>
            </p:cNvPr>
            <p:cNvSpPr/>
            <p:nvPr/>
          </p:nvSpPr>
          <p:spPr>
            <a:xfrm>
              <a:off x="904765" y="475768"/>
              <a:ext cx="10353785" cy="2211308"/>
            </a:xfrm>
            <a:prstGeom prst="round2Diag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>
              <a:solidFill>
                <a:schemeClr val="accent5">
                  <a:lumMod val="75000"/>
                </a:schemeClr>
              </a:solidFill>
              <a:prstDash val="soli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11" name="Rectangle: Diagonal Corners Rounded 40">
              <a:extLst>
                <a:ext uri="{FF2B5EF4-FFF2-40B4-BE49-F238E27FC236}">
                  <a16:creationId xmlns:a16="http://schemas.microsoft.com/office/drawing/2014/main" id="{24281879-C9AD-421C-8931-C2FB28500C80}"/>
                </a:ext>
              </a:extLst>
            </p:cNvPr>
            <p:cNvSpPr/>
            <p:nvPr/>
          </p:nvSpPr>
          <p:spPr>
            <a:xfrm>
              <a:off x="616669" y="421439"/>
              <a:ext cx="10353785" cy="2211308"/>
            </a:xfrm>
            <a:prstGeom prst="round2DiagRect">
              <a:avLst/>
            </a:prstGeom>
            <a:ln w="38100">
              <a:solidFill>
                <a:schemeClr val="accent5">
                  <a:lumMod val="75000"/>
                </a:schemeClr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961121" y="236124"/>
            <a:ext cx="5806572" cy="1079459"/>
            <a:chOff x="2935761" y="89887"/>
            <a:chExt cx="5455957" cy="1079459"/>
          </a:xfrm>
        </p:grpSpPr>
        <p:grpSp>
          <p:nvGrpSpPr>
            <p:cNvPr id="15" name="Group 14"/>
            <p:cNvGrpSpPr/>
            <p:nvPr/>
          </p:nvGrpSpPr>
          <p:grpSpPr>
            <a:xfrm>
              <a:off x="2935761" y="89887"/>
              <a:ext cx="5455957" cy="1079459"/>
              <a:chOff x="3083760" y="-725391"/>
              <a:chExt cx="5455957" cy="1079459"/>
            </a:xfrm>
          </p:grpSpPr>
          <p:sp>
            <p:nvSpPr>
              <p:cNvPr id="18" name="Rounded Rectangle 17"/>
              <p:cNvSpPr/>
              <p:nvPr/>
            </p:nvSpPr>
            <p:spPr>
              <a:xfrm>
                <a:off x="3774834" y="-623393"/>
                <a:ext cx="4764883" cy="960895"/>
              </a:xfrm>
              <a:prstGeom prst="roundRect">
                <a:avLst/>
              </a:prstGeom>
              <a:solidFill>
                <a:srgbClr val="0BC0D3">
                  <a:alpha val="37000"/>
                </a:srgbClr>
              </a:solidFill>
              <a:ln w="66675" cmpd="thinThick">
                <a:solidFill>
                  <a:srgbClr val="0BC0D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3083760" y="-725391"/>
                <a:ext cx="1032076" cy="1079459"/>
              </a:xfrm>
              <a:prstGeom prst="ellipse">
                <a:avLst/>
              </a:prstGeom>
              <a:solidFill>
                <a:srgbClr val="0BC0D3"/>
              </a:solidFill>
              <a:ln w="104775" cmpd="tri">
                <a:solidFill>
                  <a:srgbClr val="0BC0D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" name="Rectangle 15"/>
            <p:cNvSpPr/>
            <p:nvPr/>
          </p:nvSpPr>
          <p:spPr>
            <a:xfrm>
              <a:off x="3141369" y="111613"/>
              <a:ext cx="62086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5400" b="1" dirty="0">
                  <a:ln/>
                  <a:solidFill>
                    <a:schemeClr val="accent4"/>
                  </a:solidFill>
                  <a:latin typeface="UTM Rockwell" panose="02040603050506020204" pitchFamily="18" charset="0"/>
                </a:rPr>
                <a:t>1</a:t>
              </a:r>
              <a:endParaRPr lang="en-US" sz="5400" b="1" cap="none" spc="0" dirty="0">
                <a:ln/>
                <a:solidFill>
                  <a:schemeClr val="accent4"/>
                </a:solidFill>
                <a:effectLst/>
                <a:latin typeface="UTM Rockwell" panose="02040603050506020204" pitchFamily="18" charset="0"/>
              </a:endParaRPr>
            </a:p>
          </p:txBody>
        </p:sp>
        <p:sp>
          <p:nvSpPr>
            <p:cNvPr id="17" name="Rectangle 6"/>
            <p:cNvSpPr>
              <a:spLocks noChangeArrowheads="1"/>
            </p:cNvSpPr>
            <p:nvPr/>
          </p:nvSpPr>
          <p:spPr bwMode="auto">
            <a:xfrm>
              <a:off x="4077979" y="237090"/>
              <a:ext cx="4191000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4400" b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Đặt</a:t>
              </a:r>
              <a:r>
                <a:rPr lang="en-US" alt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tính</a:t>
              </a:r>
              <a:r>
                <a:rPr lang="en-US" alt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rồi</a:t>
              </a:r>
              <a:r>
                <a:rPr lang="en-US" alt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tính</a:t>
              </a:r>
              <a:r>
                <a:rPr lang="en-US" alt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:</a:t>
              </a:r>
            </a:p>
          </p:txBody>
        </p:sp>
      </p:grpSp>
      <p:sp>
        <p:nvSpPr>
          <p:cNvPr id="20" name="Rectangle 19"/>
          <p:cNvSpPr/>
          <p:nvPr/>
        </p:nvSpPr>
        <p:spPr>
          <a:xfrm>
            <a:off x="529747" y="3408219"/>
            <a:ext cx="43086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6000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6420  321</a:t>
            </a:r>
            <a:endParaRPr lang="zh-CN" altLang="en-US" sz="6000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2978012" y="3397820"/>
            <a:ext cx="1586283" cy="1953170"/>
            <a:chOff x="4962493" y="2318418"/>
            <a:chExt cx="1586283" cy="1953170"/>
          </a:xfrm>
        </p:grpSpPr>
        <p:cxnSp>
          <p:nvCxnSpPr>
            <p:cNvPr id="22" name="Straight Connector 21"/>
            <p:cNvCxnSpPr/>
            <p:nvPr/>
          </p:nvCxnSpPr>
          <p:spPr>
            <a:xfrm flipH="1">
              <a:off x="4962493" y="2318418"/>
              <a:ext cx="12463" cy="1953170"/>
            </a:xfrm>
            <a:prstGeom prst="line">
              <a:avLst/>
            </a:prstGeom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4978951" y="3334081"/>
              <a:ext cx="1569825" cy="1"/>
            </a:xfrm>
            <a:prstGeom prst="line">
              <a:avLst/>
            </a:prstGeom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ectangle 23"/>
          <p:cNvSpPr/>
          <p:nvPr/>
        </p:nvSpPr>
        <p:spPr>
          <a:xfrm>
            <a:off x="3137861" y="4338093"/>
            <a:ext cx="64152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2</a:t>
            </a:r>
            <a:endParaRPr lang="zh-CN" altLang="en-US" sz="6000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270170" y="4336709"/>
            <a:ext cx="64152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0</a:t>
            </a:r>
            <a:endParaRPr lang="zh-CN" altLang="en-US" sz="6000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731211" y="4337808"/>
            <a:ext cx="64152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0</a:t>
            </a:r>
            <a:endParaRPr lang="zh-CN" altLang="en-US" sz="6000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605943" y="4336710"/>
            <a:ext cx="64152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0</a:t>
            </a:r>
            <a:endParaRPr lang="zh-CN" altLang="en-US" sz="6000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706521" y="5138762"/>
            <a:ext cx="64152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0</a:t>
            </a:r>
            <a:endParaRPr lang="zh-CN" altLang="en-US" sz="6000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154136" y="5138392"/>
            <a:ext cx="64152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0</a:t>
            </a:r>
            <a:endParaRPr lang="zh-CN" altLang="en-US" sz="6000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31" name="文本框 8">
            <a:extLst>
              <a:ext uri="{FF2B5EF4-FFF2-40B4-BE49-F238E27FC236}">
                <a16:creationId xmlns:a16="http://schemas.microsoft.com/office/drawing/2014/main" id="{A57D9D2A-C0CE-4A44-A874-C5AA1093F80A}"/>
              </a:ext>
            </a:extLst>
          </p:cNvPr>
          <p:cNvSpPr txBox="1"/>
          <p:nvPr/>
        </p:nvSpPr>
        <p:spPr>
          <a:xfrm>
            <a:off x="1027015" y="1925290"/>
            <a:ext cx="3608680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5400" b="1" dirty="0">
                <a:solidFill>
                  <a:srgbClr val="E43C5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6420 : 321</a:t>
            </a:r>
          </a:p>
        </p:txBody>
      </p:sp>
      <p:sp>
        <p:nvSpPr>
          <p:cNvPr id="32" name="文本框 8">
            <a:extLst>
              <a:ext uri="{FF2B5EF4-FFF2-40B4-BE49-F238E27FC236}">
                <a16:creationId xmlns:a16="http://schemas.microsoft.com/office/drawing/2014/main" id="{A57D9D2A-C0CE-4A44-A874-C5AA1093F80A}"/>
              </a:ext>
            </a:extLst>
          </p:cNvPr>
          <p:cNvSpPr txBox="1"/>
          <p:nvPr/>
        </p:nvSpPr>
        <p:spPr>
          <a:xfrm>
            <a:off x="7595214" y="1859804"/>
            <a:ext cx="3570465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5400" b="1" dirty="0">
                <a:solidFill>
                  <a:srgbClr val="E43C5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4957 : 165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9515400" y="3358742"/>
            <a:ext cx="1586283" cy="1953170"/>
            <a:chOff x="4962493" y="2318418"/>
            <a:chExt cx="1586283" cy="1953170"/>
          </a:xfrm>
        </p:grpSpPr>
        <p:cxnSp>
          <p:nvCxnSpPr>
            <p:cNvPr id="35" name="Straight Connector 34"/>
            <p:cNvCxnSpPr/>
            <p:nvPr/>
          </p:nvCxnSpPr>
          <p:spPr>
            <a:xfrm flipH="1">
              <a:off x="4962493" y="2318418"/>
              <a:ext cx="12463" cy="1953170"/>
            </a:xfrm>
            <a:prstGeom prst="line">
              <a:avLst/>
            </a:prstGeom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4978951" y="3334081"/>
              <a:ext cx="1569825" cy="1"/>
            </a:xfrm>
            <a:prstGeom prst="line">
              <a:avLst/>
            </a:prstGeom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Rectangle 51"/>
          <p:cNvSpPr/>
          <p:nvPr/>
        </p:nvSpPr>
        <p:spPr>
          <a:xfrm>
            <a:off x="7110925" y="3325740"/>
            <a:ext cx="43086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6000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4957  165</a:t>
            </a:r>
            <a:endParaRPr lang="zh-CN" altLang="en-US" sz="6000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9719039" y="4255614"/>
            <a:ext cx="64152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3</a:t>
            </a:r>
            <a:endParaRPr lang="zh-CN" altLang="en-US" sz="6000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7851348" y="4254230"/>
            <a:ext cx="64152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0</a:t>
            </a:r>
            <a:endParaRPr lang="zh-CN" altLang="en-US" sz="6000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8312389" y="4255329"/>
            <a:ext cx="64152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0</a:t>
            </a:r>
            <a:endParaRPr lang="zh-CN" altLang="en-US" sz="6000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0187121" y="4254231"/>
            <a:ext cx="64152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0</a:t>
            </a:r>
            <a:endParaRPr lang="zh-CN" altLang="en-US" sz="6000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8287699" y="5056283"/>
            <a:ext cx="64152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0</a:t>
            </a:r>
            <a:endParaRPr lang="zh-CN" altLang="en-US" sz="6000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8735314" y="5067202"/>
            <a:ext cx="64152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7</a:t>
            </a:r>
            <a:endParaRPr lang="zh-CN" altLang="en-US" sz="6000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756583" y="4317077"/>
            <a:ext cx="64152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0</a:t>
            </a:r>
            <a:endParaRPr lang="zh-CN" altLang="en-US" sz="6000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7349820" y="4251919"/>
            <a:ext cx="64152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0</a:t>
            </a:r>
            <a:endParaRPr lang="zh-CN" altLang="en-US" sz="6000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1238374" y="5127809"/>
            <a:ext cx="64152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0</a:t>
            </a:r>
            <a:endParaRPr lang="zh-CN" altLang="en-US" sz="6000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7817902" y="5066563"/>
            <a:ext cx="64152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0</a:t>
            </a:r>
            <a:endParaRPr lang="zh-CN" altLang="en-US" sz="6000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pic>
        <p:nvPicPr>
          <p:cNvPr id="64" name="图片 12">
            <a:extLst>
              <a:ext uri="{FF2B5EF4-FFF2-40B4-BE49-F238E27FC236}">
                <a16:creationId xmlns:a16="http://schemas.microsoft.com/office/drawing/2014/main" id="{03494072-34E2-4527-B304-982FD362C3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2537" y="4157507"/>
            <a:ext cx="1825085" cy="2350466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65" name="图片 6">
            <a:extLst>
              <a:ext uri="{FF2B5EF4-FFF2-40B4-BE49-F238E27FC236}">
                <a16:creationId xmlns:a16="http://schemas.microsoft.com/office/drawing/2014/main" id="{121282E1-B056-4639-805D-96CBA93F6F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864" y="962357"/>
            <a:ext cx="1517814" cy="1253271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6" name="图片 21">
            <a:extLst>
              <a:ext uri="{FF2B5EF4-FFF2-40B4-BE49-F238E27FC236}">
                <a16:creationId xmlns:a16="http://schemas.microsoft.com/office/drawing/2014/main" id="{50B21D43-7C48-4C8E-B06D-E44524362E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42169" y="745084"/>
            <a:ext cx="1792276" cy="1299566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64539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4" grpId="0"/>
      <p:bldP spid="25" grpId="0"/>
      <p:bldP spid="26" grpId="0"/>
      <p:bldP spid="27" grpId="0"/>
      <p:bldP spid="28" grpId="0"/>
      <p:bldP spid="30" grpId="0"/>
      <p:bldP spid="31" grpId="0"/>
      <p:bldP spid="32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60" grpId="0"/>
      <p:bldP spid="61" grpId="0"/>
      <p:bldP spid="62" grpId="0"/>
      <p:bldP spid="6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7"/>
          <p:cNvPicPr>
            <a:picLocks noChangeAspect="1"/>
          </p:cNvPicPr>
          <p:nvPr/>
        </p:nvPicPr>
        <p:blipFill rotWithShape="1">
          <a:blip r:embed="rId2" cstate="hqprint"/>
          <a:srcRect l="22181" t="9311" r="17096" b="12352"/>
          <a:stretch>
            <a:fillRect/>
          </a:stretch>
        </p:blipFill>
        <p:spPr>
          <a:xfrm>
            <a:off x="-39243" y="-380163"/>
            <a:ext cx="1467036" cy="1526980"/>
          </a:xfrm>
          <a:custGeom>
            <a:avLst/>
            <a:gdLst>
              <a:gd name="connsiteX0" fmla="*/ 0 w 2117071"/>
              <a:gd name="connsiteY0" fmla="*/ 0 h 2203576"/>
              <a:gd name="connsiteX1" fmla="*/ 2117071 w 2117071"/>
              <a:gd name="connsiteY1" fmla="*/ 0 h 2203576"/>
              <a:gd name="connsiteX2" fmla="*/ 2117071 w 2117071"/>
              <a:gd name="connsiteY2" fmla="*/ 2203576 h 2203576"/>
              <a:gd name="connsiteX3" fmla="*/ 0 w 2117071"/>
              <a:gd name="connsiteY3" fmla="*/ 2203576 h 2203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17071" h="2203576">
                <a:moveTo>
                  <a:pt x="0" y="0"/>
                </a:moveTo>
                <a:lnTo>
                  <a:pt x="2117071" y="0"/>
                </a:lnTo>
                <a:lnTo>
                  <a:pt x="2117071" y="2203576"/>
                </a:lnTo>
                <a:lnTo>
                  <a:pt x="0" y="2203576"/>
                </a:lnTo>
                <a:close/>
              </a:path>
            </a:pathLst>
          </a:custGeom>
        </p:spPr>
      </p:pic>
      <p:pic>
        <p:nvPicPr>
          <p:cNvPr id="4" name="图片 27"/>
          <p:cNvPicPr>
            <a:picLocks noChangeAspect="1"/>
          </p:cNvPicPr>
          <p:nvPr/>
        </p:nvPicPr>
        <p:blipFill rotWithShape="1">
          <a:blip r:embed="rId2" cstate="hqprint"/>
          <a:srcRect t="9311" r="17096" b="12352"/>
          <a:stretch>
            <a:fillRect/>
          </a:stretch>
        </p:blipFill>
        <p:spPr>
          <a:xfrm>
            <a:off x="3642739" y="-54776"/>
            <a:ext cx="1498600" cy="1142502"/>
          </a:xfrm>
          <a:prstGeom prst="rect">
            <a:avLst/>
          </a:prstGeom>
        </p:spPr>
      </p:pic>
      <p:pic>
        <p:nvPicPr>
          <p:cNvPr id="11" name="图片 3"/>
          <p:cNvPicPr>
            <a:picLocks noChangeAspect="1"/>
          </p:cNvPicPr>
          <p:nvPr/>
        </p:nvPicPr>
        <p:blipFill rotWithShape="1">
          <a:blip r:embed="rId3" cstate="hqprint"/>
          <a:srcRect t="22932" r="21256" b="7500"/>
          <a:stretch>
            <a:fillRect/>
          </a:stretch>
        </p:blipFill>
        <p:spPr>
          <a:xfrm>
            <a:off x="2232413" y="-54520"/>
            <a:ext cx="1725037" cy="1919621"/>
          </a:xfrm>
          <a:custGeom>
            <a:avLst/>
            <a:gdLst>
              <a:gd name="connsiteX0" fmla="*/ 0 w 1725037"/>
              <a:gd name="connsiteY0" fmla="*/ 0 h 1919621"/>
              <a:gd name="connsiteX1" fmla="*/ 1725037 w 1725037"/>
              <a:gd name="connsiteY1" fmla="*/ 0 h 1919621"/>
              <a:gd name="connsiteX2" fmla="*/ 1725037 w 1725037"/>
              <a:gd name="connsiteY2" fmla="*/ 1919621 h 1919621"/>
              <a:gd name="connsiteX3" fmla="*/ 0 w 1725037"/>
              <a:gd name="connsiteY3" fmla="*/ 1919621 h 1919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5037" h="1919621">
                <a:moveTo>
                  <a:pt x="0" y="0"/>
                </a:moveTo>
                <a:lnTo>
                  <a:pt x="1725037" y="0"/>
                </a:lnTo>
                <a:lnTo>
                  <a:pt x="1725037" y="1919621"/>
                </a:lnTo>
                <a:lnTo>
                  <a:pt x="0" y="1919621"/>
                </a:lnTo>
                <a:close/>
              </a:path>
            </a:pathLst>
          </a:custGeom>
        </p:spPr>
      </p:pic>
      <p:pic>
        <p:nvPicPr>
          <p:cNvPr id="12" name="9Slide.vn 109">
            <a:extLst>
              <a:ext uri="{FF2B5EF4-FFF2-40B4-BE49-F238E27FC236}">
                <a16:creationId xmlns:a16="http://schemas.microsoft.com/office/drawing/2014/main" id="{2A357C22-8DA0-4B64-BB1D-8E012FD26D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184" y="2355549"/>
            <a:ext cx="6573464" cy="1295882"/>
          </a:xfrm>
          <a:prstGeom prst="rect">
            <a:avLst/>
          </a:prstGeom>
        </p:spPr>
      </p:pic>
      <p:sp>
        <p:nvSpPr>
          <p:cNvPr id="13" name="Snip Diagonal Corner Rectangle 12"/>
          <p:cNvSpPr/>
          <p:nvPr/>
        </p:nvSpPr>
        <p:spPr>
          <a:xfrm>
            <a:off x="1550295" y="2339230"/>
            <a:ext cx="6493568" cy="1051527"/>
          </a:xfrm>
          <a:prstGeom prst="snip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2178043" y="2445893"/>
            <a:ext cx="44603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 dirty="0" smtClean="0">
                <a:solidFill>
                  <a:schemeClr val="accent1">
                    <a:lumMod val="50000"/>
                  </a:schemeClr>
                </a:solidFill>
                <a:latin typeface="UTM Bell" panose="02040603050506020204" pitchFamily="18" charset="0"/>
              </a:rPr>
              <a:t>a. 1995 x 253 + 8910 : 495</a:t>
            </a:r>
            <a:endParaRPr lang="en-US" altLang="en-US" sz="4000" b="1" dirty="0">
              <a:solidFill>
                <a:schemeClr val="accent1">
                  <a:lumMod val="50000"/>
                </a:schemeClr>
              </a:solidFill>
              <a:latin typeface="UTM Bell" panose="02040603050506020204" pitchFamily="18" charset="0"/>
            </a:endParaRPr>
          </a:p>
        </p:txBody>
      </p:sp>
      <p:pic>
        <p:nvPicPr>
          <p:cNvPr id="21" name="图片 22"/>
          <p:cNvPicPr>
            <a:picLocks noChangeAspect="1"/>
          </p:cNvPicPr>
          <p:nvPr/>
        </p:nvPicPr>
        <p:blipFill rotWithShape="1">
          <a:blip r:embed="rId5" cstate="hqprint"/>
          <a:srcRect t="6179" r="20877"/>
          <a:stretch>
            <a:fillRect/>
          </a:stretch>
        </p:blipFill>
        <p:spPr>
          <a:xfrm>
            <a:off x="10059093" y="-574844"/>
            <a:ext cx="2349500" cy="1662570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3837791" y="232521"/>
            <a:ext cx="8190238" cy="1079459"/>
            <a:chOff x="2935761" y="89887"/>
            <a:chExt cx="5455957" cy="1079459"/>
          </a:xfrm>
        </p:grpSpPr>
        <p:grpSp>
          <p:nvGrpSpPr>
            <p:cNvPr id="30" name="Group 29"/>
            <p:cNvGrpSpPr/>
            <p:nvPr/>
          </p:nvGrpSpPr>
          <p:grpSpPr>
            <a:xfrm>
              <a:off x="2935761" y="89887"/>
              <a:ext cx="5455957" cy="1079459"/>
              <a:chOff x="3083760" y="-725391"/>
              <a:chExt cx="5455957" cy="1079459"/>
            </a:xfrm>
          </p:grpSpPr>
          <p:sp>
            <p:nvSpPr>
              <p:cNvPr id="33" name="Rounded Rectangle 32"/>
              <p:cNvSpPr/>
              <p:nvPr/>
            </p:nvSpPr>
            <p:spPr>
              <a:xfrm>
                <a:off x="3774834" y="-623393"/>
                <a:ext cx="4764883" cy="960895"/>
              </a:xfrm>
              <a:prstGeom prst="roundRect">
                <a:avLst/>
              </a:prstGeom>
              <a:solidFill>
                <a:srgbClr val="0BC0D3">
                  <a:alpha val="37000"/>
                </a:srgbClr>
              </a:solidFill>
              <a:ln w="66675" cmpd="thinThick">
                <a:solidFill>
                  <a:srgbClr val="0BC0D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3083760" y="-725391"/>
                <a:ext cx="1032076" cy="1079459"/>
              </a:xfrm>
              <a:prstGeom prst="ellipse">
                <a:avLst/>
              </a:prstGeom>
              <a:solidFill>
                <a:srgbClr val="0BC0D3"/>
              </a:solidFill>
              <a:ln w="104775" cmpd="tri">
                <a:solidFill>
                  <a:srgbClr val="0BC0D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1" name="Rectangle 30"/>
            <p:cNvSpPr/>
            <p:nvPr/>
          </p:nvSpPr>
          <p:spPr>
            <a:xfrm>
              <a:off x="3188061" y="111613"/>
              <a:ext cx="52747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5400" b="1" dirty="0" smtClean="0">
                  <a:ln/>
                  <a:solidFill>
                    <a:schemeClr val="accent4"/>
                  </a:solidFill>
                  <a:latin typeface="UTM Rockwell" panose="02040603050506020204" pitchFamily="18" charset="0"/>
                </a:rPr>
                <a:t>2</a:t>
              </a:r>
              <a:endParaRPr lang="en-US" sz="5400" b="1" cap="none" spc="0" dirty="0">
                <a:ln/>
                <a:solidFill>
                  <a:schemeClr val="accent4"/>
                </a:solidFill>
                <a:effectLst/>
                <a:latin typeface="UTM Rockwell" panose="02040603050506020204" pitchFamily="18" charset="0"/>
              </a:endParaRPr>
            </a:p>
          </p:txBody>
        </p:sp>
        <p:sp>
          <p:nvSpPr>
            <p:cNvPr id="32" name="Rectangle 6"/>
            <p:cNvSpPr>
              <a:spLocks noChangeArrowheads="1"/>
            </p:cNvSpPr>
            <p:nvPr/>
          </p:nvSpPr>
          <p:spPr bwMode="auto">
            <a:xfrm>
              <a:off x="4077979" y="237090"/>
              <a:ext cx="4190999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4400" b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Tính</a:t>
              </a:r>
              <a:r>
                <a:rPr lang="en-US" altLang="en-US" sz="4400" b="1" dirty="0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giá</a:t>
              </a:r>
              <a:r>
                <a:rPr lang="en-US" altLang="en-US" sz="4400" b="1" dirty="0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trị</a:t>
              </a:r>
              <a:r>
                <a:rPr lang="en-US" altLang="en-US" sz="4400" b="1" dirty="0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của</a:t>
              </a:r>
              <a:r>
                <a:rPr lang="en-US" altLang="en-US" sz="4400" b="1" dirty="0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biểu</a:t>
              </a:r>
              <a:r>
                <a:rPr lang="en-US" altLang="en-US" sz="4400" b="1" dirty="0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thức</a:t>
              </a:r>
              <a:r>
                <a:rPr lang="en-US" altLang="en-US" sz="4400" b="1" dirty="0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:</a:t>
              </a:r>
              <a:endPara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</p:grpSp>
      <p:pic>
        <p:nvPicPr>
          <p:cNvPr id="35" name="9Slide.vn 109">
            <a:extLst>
              <a:ext uri="{FF2B5EF4-FFF2-40B4-BE49-F238E27FC236}">
                <a16:creationId xmlns:a16="http://schemas.microsoft.com/office/drawing/2014/main" id="{2A357C22-8DA0-4B64-BB1D-8E012FD26D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4565" y="4614942"/>
            <a:ext cx="6573464" cy="1295882"/>
          </a:xfrm>
          <a:prstGeom prst="rect">
            <a:avLst/>
          </a:prstGeom>
        </p:spPr>
      </p:pic>
      <p:sp>
        <p:nvSpPr>
          <p:cNvPr id="36" name="Snip Diagonal Corner Rectangle 35"/>
          <p:cNvSpPr/>
          <p:nvPr/>
        </p:nvSpPr>
        <p:spPr>
          <a:xfrm>
            <a:off x="6107676" y="4598623"/>
            <a:ext cx="5920353" cy="1051527"/>
          </a:xfrm>
          <a:prstGeom prst="snip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6"/>
          <p:cNvSpPr>
            <a:spLocks noChangeArrowheads="1"/>
          </p:cNvSpPr>
          <p:nvPr/>
        </p:nvSpPr>
        <p:spPr bwMode="auto">
          <a:xfrm>
            <a:off x="6221451" y="4728336"/>
            <a:ext cx="44603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 dirty="0" smtClean="0">
                <a:solidFill>
                  <a:schemeClr val="accent1">
                    <a:lumMod val="50000"/>
                  </a:schemeClr>
                </a:solidFill>
                <a:latin typeface="UTM Bell" panose="02040603050506020204" pitchFamily="18" charset="0"/>
              </a:rPr>
              <a:t>b. 8700 : 25 : 4</a:t>
            </a:r>
            <a:endParaRPr lang="en-US" altLang="en-US" sz="4000" b="1" dirty="0">
              <a:solidFill>
                <a:schemeClr val="accent1">
                  <a:lumMod val="50000"/>
                </a:schemeClr>
              </a:solidFill>
              <a:latin typeface="UTM Bell" panose="02040603050506020204" pitchFamily="18" charset="0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740" y="3165234"/>
            <a:ext cx="4477779" cy="4477779"/>
          </a:xfrm>
          <a:prstGeom prst="rect">
            <a:avLst/>
          </a:prstGeom>
        </p:spPr>
      </p:pic>
      <p:pic>
        <p:nvPicPr>
          <p:cNvPr id="42" name="图片 25">
            <a:extLst>
              <a:ext uri="{FF2B5EF4-FFF2-40B4-BE49-F238E27FC236}">
                <a16:creationId xmlns:a16="http://schemas.microsoft.com/office/drawing/2014/main" id="{1430D251-0C6B-4C09-8ED8-04D2D046CF4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7" t="16300" r="43469" b="74527"/>
          <a:stretch/>
        </p:blipFill>
        <p:spPr>
          <a:xfrm>
            <a:off x="1162433" y="-33027"/>
            <a:ext cx="1265032" cy="759061"/>
          </a:xfrm>
          <a:prstGeom prst="rect">
            <a:avLst/>
          </a:prstGeom>
        </p:spPr>
      </p:pic>
      <p:pic>
        <p:nvPicPr>
          <p:cNvPr id="43" name="图片 26">
            <a:extLst>
              <a:ext uri="{FF2B5EF4-FFF2-40B4-BE49-F238E27FC236}">
                <a16:creationId xmlns:a16="http://schemas.microsoft.com/office/drawing/2014/main" id="{9B8126B2-28A4-4AC4-80DF-ADC49349308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7" t="16300" r="43469" b="74527"/>
          <a:stretch/>
        </p:blipFill>
        <p:spPr>
          <a:xfrm>
            <a:off x="24188" y="705693"/>
            <a:ext cx="1869420" cy="1121714"/>
          </a:xfrm>
          <a:prstGeom prst="rect">
            <a:avLst/>
          </a:prstGeom>
        </p:spPr>
      </p:pic>
      <p:pic>
        <p:nvPicPr>
          <p:cNvPr id="45" name="图片 6">
            <a:extLst>
              <a:ext uri="{FF2B5EF4-FFF2-40B4-BE49-F238E27FC236}">
                <a16:creationId xmlns:a16="http://schemas.microsoft.com/office/drawing/2014/main" id="{121282E1-B056-4639-805D-96CBA93F6F7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5335" y="2157555"/>
            <a:ext cx="1517814" cy="1253271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6" name="图片 21">
            <a:extLst>
              <a:ext uri="{FF2B5EF4-FFF2-40B4-BE49-F238E27FC236}">
                <a16:creationId xmlns:a16="http://schemas.microsoft.com/office/drawing/2014/main" id="{50B21D43-7C48-4C8E-B06D-E44524362E0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58427" y="4474603"/>
            <a:ext cx="1792276" cy="1299566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26817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7"/>
          <p:cNvPicPr>
            <a:picLocks noChangeAspect="1"/>
          </p:cNvPicPr>
          <p:nvPr/>
        </p:nvPicPr>
        <p:blipFill rotWithShape="1">
          <a:blip r:embed="rId2" cstate="hqprint"/>
          <a:srcRect t="9311" r="17096" b="12352"/>
          <a:stretch>
            <a:fillRect/>
          </a:stretch>
        </p:blipFill>
        <p:spPr>
          <a:xfrm>
            <a:off x="-146831" y="-314810"/>
            <a:ext cx="1498600" cy="1142502"/>
          </a:xfrm>
          <a:prstGeom prst="rect">
            <a:avLst/>
          </a:prstGeom>
        </p:spPr>
      </p:pic>
      <p:sp>
        <p:nvSpPr>
          <p:cNvPr id="13" name="Snip Diagonal Corner Rectangle 12"/>
          <p:cNvSpPr/>
          <p:nvPr/>
        </p:nvSpPr>
        <p:spPr>
          <a:xfrm>
            <a:off x="0" y="860467"/>
            <a:ext cx="6221451" cy="5997533"/>
          </a:xfrm>
          <a:prstGeom prst="snip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sz="900" dirty="0"/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-81170" y="1769758"/>
            <a:ext cx="6711477" cy="1614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742950" indent="-742950">
              <a:spcBef>
                <a:spcPct val="0"/>
              </a:spcBef>
              <a:buFontTx/>
              <a:buAutoNum type="alphaLcPeriod"/>
            </a:pPr>
            <a:r>
              <a:rPr lang="en-US" altLang="en-US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1995 x 253 + 8910 : 495</a:t>
            </a:r>
          </a:p>
          <a:p>
            <a:pPr>
              <a:spcBef>
                <a:spcPct val="0"/>
              </a:spcBef>
              <a:buNone/>
            </a:pPr>
            <a:endParaRPr lang="en-US" altLang="en-US" sz="40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spcBef>
                <a:spcPct val="0"/>
              </a:spcBef>
              <a:buFontTx/>
              <a:buAutoNum type="alphaLcPeriod"/>
            </a:pPr>
            <a:endParaRPr lang="en-US" altLang="en-US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图片 22"/>
          <p:cNvPicPr>
            <a:picLocks noChangeAspect="1"/>
          </p:cNvPicPr>
          <p:nvPr/>
        </p:nvPicPr>
        <p:blipFill rotWithShape="1">
          <a:blip r:embed="rId3" cstate="hqprint"/>
          <a:srcRect t="6179" r="20877"/>
          <a:stretch>
            <a:fillRect/>
          </a:stretch>
        </p:blipFill>
        <p:spPr>
          <a:xfrm>
            <a:off x="10059093" y="-574844"/>
            <a:ext cx="2349500" cy="1662570"/>
          </a:xfrm>
          <a:prstGeom prst="rect">
            <a:avLst/>
          </a:prstGeom>
        </p:spPr>
      </p:pic>
      <p:sp>
        <p:nvSpPr>
          <p:cNvPr id="36" name="Snip Diagonal Corner Rectangle 35"/>
          <p:cNvSpPr/>
          <p:nvPr/>
        </p:nvSpPr>
        <p:spPr>
          <a:xfrm>
            <a:off x="6302621" y="860467"/>
            <a:ext cx="5889379" cy="5997533"/>
          </a:xfrm>
          <a:prstGeom prst="snip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pt-BR" sz="4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 6"/>
          <p:cNvSpPr>
            <a:spLocks noChangeArrowheads="1"/>
          </p:cNvSpPr>
          <p:nvPr/>
        </p:nvSpPr>
        <p:spPr bwMode="auto">
          <a:xfrm>
            <a:off x="6773518" y="2386467"/>
            <a:ext cx="4460325" cy="697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8700 : 25 : 4</a:t>
            </a:r>
          </a:p>
          <a:p>
            <a:pPr>
              <a:buNone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2" name="图片 25">
            <a:extLst>
              <a:ext uri="{FF2B5EF4-FFF2-40B4-BE49-F238E27FC236}">
                <a16:creationId xmlns:a16="http://schemas.microsoft.com/office/drawing/2014/main" id="{1430D251-0C6B-4C09-8ED8-04D2D046CF4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7" t="16300" r="43469" b="74527"/>
          <a:stretch/>
        </p:blipFill>
        <p:spPr>
          <a:xfrm>
            <a:off x="-81170" y="0"/>
            <a:ext cx="1265032" cy="7590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3700" y="2386467"/>
            <a:ext cx="46981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=504735 + 18</a:t>
            </a:r>
            <a:endParaRPr lang="en-US" sz="4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 </a:t>
            </a:r>
            <a:r>
              <a:rPr lang="en-US" sz="4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=504753</a:t>
            </a:r>
            <a:endParaRPr lang="en-US" sz="2000" dirty="0" smtClean="0">
              <a:solidFill>
                <a:prstClr val="white"/>
              </a:solidFill>
            </a:endParaRPr>
          </a:p>
          <a:p>
            <a:endParaRPr lang="en-US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6764007" y="2386467"/>
            <a:ext cx="446032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=8700:(25×4)</a:t>
            </a:r>
          </a:p>
          <a:p>
            <a:pPr lvl="0"/>
            <a:r>
              <a:rPr lang="pt-BR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=8700:100</a:t>
            </a:r>
          </a:p>
          <a:p>
            <a:pPr lvl="0"/>
            <a:r>
              <a:rPr lang="pt-BR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=87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132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7"/>
          <p:cNvPicPr>
            <a:picLocks noChangeAspect="1"/>
          </p:cNvPicPr>
          <p:nvPr/>
        </p:nvPicPr>
        <p:blipFill rotWithShape="1">
          <a:blip r:embed="rId2" cstate="hqprint"/>
          <a:srcRect l="22181" t="9311" r="17096" b="12352"/>
          <a:stretch>
            <a:fillRect/>
          </a:stretch>
        </p:blipFill>
        <p:spPr>
          <a:xfrm>
            <a:off x="-39243" y="-380163"/>
            <a:ext cx="1467036" cy="1526980"/>
          </a:xfrm>
          <a:custGeom>
            <a:avLst/>
            <a:gdLst>
              <a:gd name="connsiteX0" fmla="*/ 0 w 2117071"/>
              <a:gd name="connsiteY0" fmla="*/ 0 h 2203576"/>
              <a:gd name="connsiteX1" fmla="*/ 2117071 w 2117071"/>
              <a:gd name="connsiteY1" fmla="*/ 0 h 2203576"/>
              <a:gd name="connsiteX2" fmla="*/ 2117071 w 2117071"/>
              <a:gd name="connsiteY2" fmla="*/ 2203576 h 2203576"/>
              <a:gd name="connsiteX3" fmla="*/ 0 w 2117071"/>
              <a:gd name="connsiteY3" fmla="*/ 2203576 h 2203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17071" h="2203576">
                <a:moveTo>
                  <a:pt x="0" y="0"/>
                </a:moveTo>
                <a:lnTo>
                  <a:pt x="2117071" y="0"/>
                </a:lnTo>
                <a:lnTo>
                  <a:pt x="2117071" y="2203576"/>
                </a:lnTo>
                <a:lnTo>
                  <a:pt x="0" y="2203576"/>
                </a:lnTo>
                <a:close/>
              </a:path>
            </a:pathLst>
          </a:custGeom>
        </p:spPr>
      </p:pic>
      <p:pic>
        <p:nvPicPr>
          <p:cNvPr id="4" name="图片 27"/>
          <p:cNvPicPr>
            <a:picLocks noChangeAspect="1"/>
          </p:cNvPicPr>
          <p:nvPr/>
        </p:nvPicPr>
        <p:blipFill rotWithShape="1">
          <a:blip r:embed="rId2" cstate="hqprint"/>
          <a:srcRect t="9311" r="17096" b="12352"/>
          <a:stretch>
            <a:fillRect/>
          </a:stretch>
        </p:blipFill>
        <p:spPr>
          <a:xfrm>
            <a:off x="3642739" y="-54776"/>
            <a:ext cx="1498600" cy="1142502"/>
          </a:xfrm>
          <a:prstGeom prst="rect">
            <a:avLst/>
          </a:prstGeom>
        </p:spPr>
      </p:pic>
      <p:pic>
        <p:nvPicPr>
          <p:cNvPr id="21" name="图片 22"/>
          <p:cNvPicPr>
            <a:picLocks noChangeAspect="1"/>
          </p:cNvPicPr>
          <p:nvPr/>
        </p:nvPicPr>
        <p:blipFill rotWithShape="1">
          <a:blip r:embed="rId3" cstate="hqprint"/>
          <a:srcRect t="6179" r="20877"/>
          <a:stretch>
            <a:fillRect/>
          </a:stretch>
        </p:blipFill>
        <p:spPr>
          <a:xfrm>
            <a:off x="10059093" y="-574844"/>
            <a:ext cx="2349500" cy="1662570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-405965" y="315532"/>
            <a:ext cx="12814558" cy="2625613"/>
            <a:chOff x="2935761" y="-39200"/>
            <a:chExt cx="7601986" cy="2625613"/>
          </a:xfrm>
        </p:grpSpPr>
        <p:grpSp>
          <p:nvGrpSpPr>
            <p:cNvPr id="30" name="Group 29"/>
            <p:cNvGrpSpPr/>
            <p:nvPr/>
          </p:nvGrpSpPr>
          <p:grpSpPr>
            <a:xfrm>
              <a:off x="2935761" y="74048"/>
              <a:ext cx="7543444" cy="1483728"/>
              <a:chOff x="3083760" y="-741230"/>
              <a:chExt cx="7543444" cy="1483728"/>
            </a:xfrm>
          </p:grpSpPr>
          <p:sp>
            <p:nvSpPr>
              <p:cNvPr id="33" name="Rounded Rectangle 32"/>
              <p:cNvSpPr/>
              <p:nvPr/>
            </p:nvSpPr>
            <p:spPr>
              <a:xfrm>
                <a:off x="3817606" y="-741230"/>
                <a:ext cx="6809598" cy="1483728"/>
              </a:xfrm>
              <a:prstGeom prst="roundRect">
                <a:avLst/>
              </a:prstGeom>
              <a:solidFill>
                <a:srgbClr val="0BC0D3">
                  <a:alpha val="37000"/>
                </a:srgbClr>
              </a:solidFill>
              <a:ln w="66675" cmpd="thinThick">
                <a:solidFill>
                  <a:srgbClr val="0BC0D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rgbClr val="FF0000"/>
                  </a:solidFill>
                </a:endParaRPr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3083760" y="-725391"/>
                <a:ext cx="905553" cy="1079459"/>
              </a:xfrm>
              <a:prstGeom prst="ellipse">
                <a:avLst/>
              </a:prstGeom>
              <a:solidFill>
                <a:srgbClr val="0BC0D3"/>
              </a:solidFill>
              <a:ln w="104775" cmpd="tri">
                <a:solidFill>
                  <a:srgbClr val="0BC0D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sp>
          <p:nvSpPr>
            <p:cNvPr id="31" name="Rectangle 30"/>
            <p:cNvSpPr/>
            <p:nvPr/>
          </p:nvSpPr>
          <p:spPr>
            <a:xfrm>
              <a:off x="3292530" y="111613"/>
              <a:ext cx="318535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4400" b="1" dirty="0" smtClean="0">
                  <a:ln/>
                  <a:solidFill>
                    <a:schemeClr val="accent4"/>
                  </a:solidFill>
                  <a:latin typeface="UTM Rockwell" panose="02040603050506020204" pitchFamily="18" charset="0"/>
                </a:rPr>
                <a:t>3</a:t>
              </a:r>
              <a:endParaRPr lang="en-US" sz="4400" b="1" cap="none" spc="0" dirty="0">
                <a:ln/>
                <a:solidFill>
                  <a:schemeClr val="accent4"/>
                </a:solidFill>
                <a:effectLst/>
                <a:latin typeface="UTM Rockwell" panose="02040603050506020204" pitchFamily="18" charset="0"/>
              </a:endParaRPr>
            </a:p>
          </p:txBody>
        </p:sp>
        <p:sp>
          <p:nvSpPr>
            <p:cNvPr id="32" name="Rectangle 6"/>
            <p:cNvSpPr>
              <a:spLocks noChangeArrowheads="1"/>
            </p:cNvSpPr>
            <p:nvPr/>
          </p:nvSpPr>
          <p:spPr bwMode="auto">
            <a:xfrm>
              <a:off x="3815306" y="-39200"/>
              <a:ext cx="6722441" cy="2625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600" b="1" dirty="0">
                  <a:latin typeface="Times New Roman" panose="02020603050405020304" pitchFamily="18" charset="0"/>
                </a:rPr>
                <a:t> </a:t>
              </a:r>
              <a:r>
                <a:rPr lang="vi-VN" sz="2400" dirty="0"/>
                <a:t>Có hai cửa hàng, mỗi cửa hàng đều nhận về </a:t>
              </a:r>
              <a:r>
                <a:rPr lang="vi-VN" sz="2400" dirty="0" smtClean="0"/>
                <a:t>7128m</a:t>
              </a:r>
              <a:r>
                <a:rPr lang="vi-VN" sz="2400" dirty="0"/>
                <a:t> vải. </a:t>
              </a:r>
              <a:r>
                <a:rPr lang="vi-VN" sz="2400" dirty="0" smtClean="0"/>
                <a:t>Trung </a:t>
              </a:r>
              <a:r>
                <a:rPr lang="vi-VN" sz="2400" dirty="0"/>
                <a:t>bình mỗi ngày </a:t>
              </a:r>
              <a:endParaRPr lang="en-GB" sz="2400" dirty="0" smtClean="0"/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vi-VN" sz="2400" dirty="0" smtClean="0"/>
                <a:t>của </a:t>
              </a:r>
              <a:r>
                <a:rPr lang="vi-VN" sz="2400" dirty="0"/>
                <a:t>hàng thứ nhất bán được </a:t>
              </a:r>
              <a:r>
                <a:rPr lang="vi-VN" sz="2400" dirty="0" smtClean="0"/>
                <a:t>264m</a:t>
              </a:r>
              <a:r>
                <a:rPr lang="vi-VN" sz="2400" dirty="0"/>
                <a:t> vải, </a:t>
              </a:r>
              <a:r>
                <a:rPr lang="vi-VN" sz="2400" dirty="0" smtClean="0"/>
                <a:t>cửa </a:t>
              </a:r>
              <a:r>
                <a:rPr lang="vi-VN" sz="2400" dirty="0"/>
                <a:t>hàng thứ hai bán được </a:t>
              </a:r>
              <a:r>
                <a:rPr lang="vi-VN" sz="2400" dirty="0" smtClean="0"/>
                <a:t>297m</a:t>
              </a:r>
              <a:r>
                <a:rPr lang="vi-VN" sz="2400" dirty="0"/>
                <a:t> vải. </a:t>
              </a:r>
              <a:endParaRPr lang="en-GB" sz="2400" dirty="0" smtClean="0"/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vi-VN" sz="2400" dirty="0" smtClean="0"/>
                <a:t>Hỏi </a:t>
              </a:r>
              <a:r>
                <a:rPr lang="vi-VN" sz="2400" dirty="0"/>
                <a:t>cửa hàng nào bán hết số vải đó sớm hơn </a:t>
              </a:r>
              <a:r>
                <a:rPr lang="vi-VN" sz="2400" dirty="0" smtClean="0"/>
                <a:t>và </a:t>
              </a:r>
              <a:r>
                <a:rPr lang="vi-VN" sz="2400" dirty="0"/>
                <a:t>sớm hơn mấy ngày ?</a:t>
              </a:r>
              <a:br>
                <a:rPr lang="vi-VN" sz="2400" dirty="0"/>
              </a:br>
              <a:r>
                <a:rPr lang="vi-VN" sz="2400" dirty="0"/>
                <a:t/>
              </a:r>
              <a:br>
                <a:rPr lang="vi-VN" sz="2400" dirty="0"/>
              </a:br>
              <a:endPara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36" name="Snip Diagonal Corner Rectangle 35"/>
          <p:cNvSpPr/>
          <p:nvPr/>
        </p:nvSpPr>
        <p:spPr>
          <a:xfrm>
            <a:off x="195435" y="2109859"/>
            <a:ext cx="11672887" cy="4548115"/>
          </a:xfrm>
          <a:prstGeom prst="snip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545300" y="4383917"/>
            <a:ext cx="11331922" cy="262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buNone/>
            </a:pPr>
            <a:r>
              <a:rPr lang="vi-VN" dirty="0"/>
              <a:t>Cửa hàng thứ nhất bán hết số vải đó trong số ngày là :</a:t>
            </a:r>
          </a:p>
          <a:p>
            <a:pPr>
              <a:buNone/>
            </a:pPr>
            <a:r>
              <a:rPr lang="vi-VN" dirty="0" smtClean="0"/>
              <a:t> </a:t>
            </a:r>
            <a:r>
              <a:rPr lang="vi-VN" dirty="0"/>
              <a:t>                 </a:t>
            </a:r>
            <a:r>
              <a:rPr lang="vi-VN" dirty="0" smtClean="0"/>
              <a:t>7128:264=27</a:t>
            </a:r>
            <a:r>
              <a:rPr lang="vi-VN" dirty="0"/>
              <a:t> (ngày)</a:t>
            </a:r>
          </a:p>
          <a:p>
            <a:pPr>
              <a:buNone/>
            </a:pPr>
            <a:r>
              <a:rPr lang="vi-VN" dirty="0"/>
              <a:t>Cửa hàng thứ hai bán hết số vải đó trong số ngày là :</a:t>
            </a:r>
          </a:p>
          <a:p>
            <a:pPr>
              <a:buNone/>
            </a:pPr>
            <a:r>
              <a:rPr lang="vi-VN" dirty="0" smtClean="0"/>
              <a:t> </a:t>
            </a:r>
            <a:r>
              <a:rPr lang="vi-VN" dirty="0"/>
              <a:t>                </a:t>
            </a:r>
            <a:r>
              <a:rPr lang="vi-VN" dirty="0" smtClean="0"/>
              <a:t>7128:297=24</a:t>
            </a:r>
            <a:r>
              <a:rPr lang="vi-VN" dirty="0"/>
              <a:t> (ngày)</a:t>
            </a:r>
          </a:p>
          <a:p>
            <a:pPr>
              <a:buNone/>
            </a:pPr>
            <a:r>
              <a:rPr lang="vi-VN" dirty="0" smtClean="0"/>
              <a:t>Vậy </a:t>
            </a:r>
            <a:r>
              <a:rPr lang="vi-VN" dirty="0"/>
              <a:t>cửa hàng thứ 2 bán hết sớm hơn và sớm hơn số ngày là :</a:t>
            </a:r>
          </a:p>
          <a:p>
            <a:pPr>
              <a:buNone/>
            </a:pPr>
            <a:r>
              <a:rPr lang="vi-VN" dirty="0"/>
              <a:t>                   </a:t>
            </a:r>
            <a:r>
              <a:rPr lang="vi-VN" dirty="0" smtClean="0"/>
              <a:t>27–24=3</a:t>
            </a:r>
            <a:r>
              <a:rPr lang="vi-VN" dirty="0"/>
              <a:t> (ngày)</a:t>
            </a:r>
          </a:p>
          <a:p>
            <a:pPr>
              <a:buNone/>
            </a:pPr>
            <a:r>
              <a:rPr lang="vi-VN" dirty="0" smtClean="0"/>
              <a:t> </a:t>
            </a:r>
            <a:r>
              <a:rPr lang="vi-VN" dirty="0"/>
              <a:t>                                      Đáp số : </a:t>
            </a:r>
            <a:r>
              <a:rPr lang="vi-VN" dirty="0" smtClean="0"/>
              <a:t>3</a:t>
            </a:r>
            <a:r>
              <a:rPr lang="vi-VN" dirty="0"/>
              <a:t> ngày. </a:t>
            </a:r>
          </a:p>
          <a:p>
            <a:pPr>
              <a:buNone/>
            </a:pPr>
            <a:r>
              <a:rPr lang="vi-VN" dirty="0"/>
              <a:t/>
            </a:r>
            <a:br>
              <a:rPr lang="vi-VN" dirty="0"/>
            </a:br>
            <a:r>
              <a:rPr lang="vi-VN" dirty="0"/>
              <a:t/>
            </a:r>
            <a:br>
              <a:rPr lang="vi-VN" dirty="0"/>
            </a:br>
            <a:r>
              <a:rPr lang="vi-VN" sz="2400" dirty="0"/>
              <a:t/>
            </a:r>
            <a:br>
              <a:rPr lang="vi-VN" sz="2400" dirty="0"/>
            </a:br>
            <a:r>
              <a:rPr lang="vi-VN" sz="2400" dirty="0"/>
              <a:t/>
            </a:r>
            <a:br>
              <a:rPr lang="vi-VN" sz="2400" dirty="0"/>
            </a:b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487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764" y="485145"/>
            <a:ext cx="8387871" cy="56984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340" y="4241178"/>
            <a:ext cx="1715175" cy="2526820"/>
          </a:xfrm>
          <a:prstGeom prst="rect">
            <a:avLst/>
          </a:prstGeom>
        </p:spPr>
      </p:pic>
      <p:pic>
        <p:nvPicPr>
          <p:cNvPr id="4" name="图片 4" descr="564ed7d2ddea4"/>
          <p:cNvPicPr>
            <a:picLocks noChangeAspect="1"/>
          </p:cNvPicPr>
          <p:nvPr/>
        </p:nvPicPr>
        <p:blipFill>
          <a:blip r:embed="rId5"/>
          <a:srcRect t="61080" r="51656"/>
          <a:stretch>
            <a:fillRect/>
          </a:stretch>
        </p:blipFill>
        <p:spPr>
          <a:xfrm>
            <a:off x="846666" y="2248766"/>
            <a:ext cx="4085118" cy="4842337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701" y="279369"/>
            <a:ext cx="1713124" cy="1792379"/>
          </a:xfrm>
          <a:prstGeom prst="rect">
            <a:avLst/>
          </a:prstGeom>
        </p:spPr>
      </p:pic>
      <p:pic>
        <p:nvPicPr>
          <p:cNvPr id="6" name="图片 9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7" r="44764" b="88413"/>
          <a:stretch>
            <a:fillRect/>
          </a:stretch>
        </p:blipFill>
        <p:spPr>
          <a:xfrm>
            <a:off x="9486" y="0"/>
            <a:ext cx="6040250" cy="1637268"/>
          </a:xfrm>
          <a:prstGeom prst="rect">
            <a:avLst/>
          </a:prstGeom>
          <a:effectLst>
            <a:outerShdw blurRad="50800" dist="38100" dir="5400000" sx="102000" sy="102000" algn="t" rotWithShape="0">
              <a:srgbClr val="53A8DD">
                <a:alpha val="40000"/>
              </a:srgbClr>
            </a:outerShdw>
          </a:effectLst>
        </p:spPr>
      </p:pic>
      <p:pic>
        <p:nvPicPr>
          <p:cNvPr id="7" name="图片 9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85" t="1563" b="89979"/>
          <a:stretch>
            <a:fillRect/>
          </a:stretch>
        </p:blipFill>
        <p:spPr>
          <a:xfrm>
            <a:off x="4199129" y="0"/>
            <a:ext cx="8050366" cy="1515213"/>
          </a:xfrm>
          <a:prstGeom prst="rect">
            <a:avLst/>
          </a:prstGeom>
          <a:effectLst>
            <a:outerShdw blurRad="50800" dist="38100" dir="5400000" sx="102000" sy="102000" algn="t" rotWithShape="0">
              <a:srgbClr val="53A8DD">
                <a:alpha val="39000"/>
              </a:srgbClr>
            </a:outerShdw>
          </a:effectLst>
        </p:spPr>
      </p:pic>
      <p:pic>
        <p:nvPicPr>
          <p:cNvPr id="8" name="图片 31">
            <a:extLst>
              <a:ext uri="{FF2B5EF4-FFF2-40B4-BE49-F238E27FC236}">
                <a16:creationId xmlns:a16="http://schemas.microsoft.com/office/drawing/2014/main" id="{32B8F725-3267-4FB1-83D6-218F0F720C1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95998" y="5073373"/>
            <a:ext cx="6096000" cy="1798924"/>
          </a:xfrm>
          <a:prstGeom prst="rect">
            <a:avLst/>
          </a:prstGeom>
        </p:spPr>
      </p:pic>
      <p:pic>
        <p:nvPicPr>
          <p:cNvPr id="9" name="图片 31">
            <a:extLst>
              <a:ext uri="{FF2B5EF4-FFF2-40B4-BE49-F238E27FC236}">
                <a16:creationId xmlns:a16="http://schemas.microsoft.com/office/drawing/2014/main" id="{32B8F725-3267-4FB1-83D6-218F0F720C1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3" y="5059076"/>
            <a:ext cx="6074375" cy="1798924"/>
          </a:xfrm>
          <a:prstGeom prst="rect">
            <a:avLst/>
          </a:prstGeom>
        </p:spPr>
      </p:pic>
      <p:pic>
        <p:nvPicPr>
          <p:cNvPr id="10" name="图片 3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987" y="1080678"/>
            <a:ext cx="1636497" cy="1975083"/>
          </a:xfrm>
          <a:prstGeom prst="rect">
            <a:avLst/>
          </a:prstGeom>
        </p:spPr>
      </p:pic>
      <p:pic>
        <p:nvPicPr>
          <p:cNvPr id="11" name="图片 3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049" y="199882"/>
            <a:ext cx="1224568" cy="116209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8619447" y="2573897"/>
            <a:ext cx="2820600" cy="1640664"/>
            <a:chOff x="514271" y="2554818"/>
            <a:chExt cx="5594529" cy="288859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2" cstate="hq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0" r="100000">
                          <a14:foregroundMark x1="18587" y1="36945" x2="38043" y2="342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05690">
              <a:off x="514271" y="2810408"/>
              <a:ext cx="2624442" cy="263300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4420213" y="2554818"/>
              <a:ext cx="1688587" cy="124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Cookies" panose="02040603050506020204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686896" y="1743164"/>
            <a:ext cx="2820600" cy="1640664"/>
            <a:chOff x="514271" y="2554818"/>
            <a:chExt cx="5594529" cy="2888590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12" cstate="hq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0" r="100000">
                          <a14:foregroundMark x1="18587" y1="36945" x2="38043" y2="342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05690">
              <a:off x="514271" y="2810408"/>
              <a:ext cx="2624442" cy="263300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4420213" y="2554818"/>
              <a:ext cx="1688587" cy="124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Cookies" panose="02040603050506020204" pitchFamily="18" charset="0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4931784" y="2142870"/>
            <a:ext cx="3653372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600" b="1" cap="none" spc="0" dirty="0">
                <a:ln/>
                <a:solidFill>
                  <a:schemeClr val="bg1"/>
                </a:solidFill>
                <a:effectLst/>
                <a:latin typeface="UTM Cookies" panose="02040603050506020204" pitchFamily="18" charset="0"/>
              </a:rPr>
              <a:t>NGÔI SAO</a:t>
            </a:r>
          </a:p>
          <a:p>
            <a:pPr algn="ctr"/>
            <a:r>
              <a:rPr lang="en-US" sz="6600" b="1" dirty="0">
                <a:ln/>
                <a:solidFill>
                  <a:schemeClr val="bg1"/>
                </a:solidFill>
                <a:latin typeface="UTM Cookies" panose="02040603050506020204" pitchFamily="18" charset="0"/>
              </a:rPr>
              <a:t>MAY MẮN</a:t>
            </a:r>
            <a:endParaRPr lang="en-US" sz="6600" b="1" cap="none" spc="0" dirty="0">
              <a:ln/>
              <a:solidFill>
                <a:schemeClr val="bg1"/>
              </a:solidFill>
              <a:effectLst/>
              <a:latin typeface="UTM Cookies" panose="020406030505060202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985450" y="2122413"/>
            <a:ext cx="3653372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600" b="1" cap="none" spc="0" dirty="0">
                <a:ln/>
                <a:solidFill>
                  <a:schemeClr val="accent4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UTM Cookies" panose="02040603050506020204" pitchFamily="18" charset="0"/>
              </a:rPr>
              <a:t>NGÔI SAO</a:t>
            </a:r>
          </a:p>
          <a:p>
            <a:pPr algn="ctr"/>
            <a:r>
              <a:rPr lang="en-US" sz="6600" b="1" dirty="0">
                <a:ln/>
                <a:solidFill>
                  <a:schemeClr val="accent4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UTM Cookies" panose="02040603050506020204" pitchFamily="18" charset="0"/>
              </a:rPr>
              <a:t>MAY MẮN</a:t>
            </a:r>
            <a:endParaRPr lang="en-US" sz="6600" b="1" cap="none" spc="0" dirty="0">
              <a:ln/>
              <a:solidFill>
                <a:schemeClr val="accent4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24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57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37"/>
          <p:cNvPicPr>
            <a:picLocks noChangeAspect="1"/>
          </p:cNvPicPr>
          <p:nvPr/>
        </p:nvPicPr>
        <p:blipFill rotWithShape="1">
          <a:blip r:embed="rId3" cstate="hqprint"/>
          <a:srcRect l="22181" t="9311" r="17096" b="12352"/>
          <a:stretch>
            <a:fillRect/>
          </a:stretch>
        </p:blipFill>
        <p:spPr>
          <a:xfrm>
            <a:off x="-32136" y="-345800"/>
            <a:ext cx="2117071" cy="2203576"/>
          </a:xfrm>
          <a:custGeom>
            <a:avLst/>
            <a:gdLst>
              <a:gd name="connsiteX0" fmla="*/ 0 w 2117071"/>
              <a:gd name="connsiteY0" fmla="*/ 0 h 2203576"/>
              <a:gd name="connsiteX1" fmla="*/ 2117071 w 2117071"/>
              <a:gd name="connsiteY1" fmla="*/ 0 h 2203576"/>
              <a:gd name="connsiteX2" fmla="*/ 2117071 w 2117071"/>
              <a:gd name="connsiteY2" fmla="*/ 2203576 h 2203576"/>
              <a:gd name="connsiteX3" fmla="*/ 0 w 2117071"/>
              <a:gd name="connsiteY3" fmla="*/ 2203576 h 2203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17071" h="2203576">
                <a:moveTo>
                  <a:pt x="0" y="0"/>
                </a:moveTo>
                <a:lnTo>
                  <a:pt x="2117071" y="0"/>
                </a:lnTo>
                <a:lnTo>
                  <a:pt x="2117071" y="2203576"/>
                </a:lnTo>
                <a:lnTo>
                  <a:pt x="0" y="2203576"/>
                </a:lnTo>
                <a:close/>
              </a:path>
            </a:pathLst>
          </a:custGeom>
        </p:spPr>
      </p:pic>
      <p:pic>
        <p:nvPicPr>
          <p:cNvPr id="6" name="图片 4"/>
          <p:cNvPicPr>
            <a:picLocks noChangeAspect="1"/>
          </p:cNvPicPr>
          <p:nvPr/>
        </p:nvPicPr>
        <p:blipFill rotWithShape="1">
          <a:blip r:embed="rId4" cstate="hqprint"/>
          <a:srcRect l="8492" b="9262"/>
          <a:stretch>
            <a:fillRect/>
          </a:stretch>
        </p:blipFill>
        <p:spPr>
          <a:xfrm rot="1770688">
            <a:off x="-1429473" y="5130951"/>
            <a:ext cx="4116130" cy="2623841"/>
          </a:xfrm>
          <a:custGeom>
            <a:avLst/>
            <a:gdLst>
              <a:gd name="connsiteX0" fmla="*/ 0 w 4116130"/>
              <a:gd name="connsiteY0" fmla="*/ 0 h 2623841"/>
              <a:gd name="connsiteX1" fmla="*/ 4116130 w 4116130"/>
              <a:gd name="connsiteY1" fmla="*/ 0 h 2623841"/>
              <a:gd name="connsiteX2" fmla="*/ 4116130 w 4116130"/>
              <a:gd name="connsiteY2" fmla="*/ 1134632 h 2623841"/>
              <a:gd name="connsiteX3" fmla="*/ 1485191 w 4116130"/>
              <a:gd name="connsiteY3" fmla="*/ 2623841 h 2623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16130" h="2623841">
                <a:moveTo>
                  <a:pt x="0" y="0"/>
                </a:moveTo>
                <a:lnTo>
                  <a:pt x="4116130" y="0"/>
                </a:lnTo>
                <a:lnTo>
                  <a:pt x="4116130" y="1134632"/>
                </a:lnTo>
                <a:lnTo>
                  <a:pt x="1485191" y="2623841"/>
                </a:lnTo>
                <a:close/>
              </a:path>
            </a:pathLst>
          </a:custGeom>
        </p:spPr>
      </p:pic>
      <p:pic>
        <p:nvPicPr>
          <p:cNvPr id="7" name="图片 27"/>
          <p:cNvPicPr>
            <a:picLocks noChangeAspect="1"/>
          </p:cNvPicPr>
          <p:nvPr/>
        </p:nvPicPr>
        <p:blipFill rotWithShape="1">
          <a:blip r:embed="rId3" cstate="hqprint"/>
          <a:srcRect t="9311" r="17096" b="12352"/>
          <a:stretch>
            <a:fillRect/>
          </a:stretch>
        </p:blipFill>
        <p:spPr>
          <a:xfrm>
            <a:off x="3642739" y="-54776"/>
            <a:ext cx="1498600" cy="1142502"/>
          </a:xfrm>
          <a:prstGeom prst="rect">
            <a:avLst/>
          </a:prstGeom>
        </p:spPr>
      </p:pic>
      <p:pic>
        <p:nvPicPr>
          <p:cNvPr id="14" name="图片 3"/>
          <p:cNvPicPr>
            <a:picLocks noChangeAspect="1"/>
          </p:cNvPicPr>
          <p:nvPr/>
        </p:nvPicPr>
        <p:blipFill rotWithShape="1">
          <a:blip r:embed="rId5" cstate="hqprint"/>
          <a:srcRect t="22932" r="21256" b="7500"/>
          <a:stretch>
            <a:fillRect/>
          </a:stretch>
        </p:blipFill>
        <p:spPr>
          <a:xfrm>
            <a:off x="1761349" y="-22348"/>
            <a:ext cx="1725037" cy="1919621"/>
          </a:xfrm>
          <a:custGeom>
            <a:avLst/>
            <a:gdLst>
              <a:gd name="connsiteX0" fmla="*/ 0 w 1725037"/>
              <a:gd name="connsiteY0" fmla="*/ 0 h 1919621"/>
              <a:gd name="connsiteX1" fmla="*/ 1725037 w 1725037"/>
              <a:gd name="connsiteY1" fmla="*/ 0 h 1919621"/>
              <a:gd name="connsiteX2" fmla="*/ 1725037 w 1725037"/>
              <a:gd name="connsiteY2" fmla="*/ 1919621 h 1919621"/>
              <a:gd name="connsiteX3" fmla="*/ 0 w 1725037"/>
              <a:gd name="connsiteY3" fmla="*/ 1919621 h 1919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5037" h="1919621">
                <a:moveTo>
                  <a:pt x="0" y="0"/>
                </a:moveTo>
                <a:lnTo>
                  <a:pt x="1725037" y="0"/>
                </a:lnTo>
                <a:lnTo>
                  <a:pt x="1725037" y="1919621"/>
                </a:lnTo>
                <a:lnTo>
                  <a:pt x="0" y="1919621"/>
                </a:lnTo>
                <a:close/>
              </a:path>
            </a:pathLst>
          </a:custGeom>
        </p:spPr>
      </p:pic>
      <p:grpSp>
        <p:nvGrpSpPr>
          <p:cNvPr id="19" name="Group 18"/>
          <p:cNvGrpSpPr/>
          <p:nvPr/>
        </p:nvGrpSpPr>
        <p:grpSpPr>
          <a:xfrm>
            <a:off x="6754491" y="1298454"/>
            <a:ext cx="2654180" cy="1226935"/>
            <a:chOff x="722647" y="2434696"/>
            <a:chExt cx="2654180" cy="1226935"/>
          </a:xfrm>
        </p:grpSpPr>
        <p:sp>
          <p:nvSpPr>
            <p:cNvPr id="4" name="矩形 4">
              <a:extLst>
                <a:ext uri="{FF2B5EF4-FFF2-40B4-BE49-F238E27FC236}">
                  <a16:creationId xmlns:a16="http://schemas.microsoft.com/office/drawing/2014/main" id="{5AC7DA03-E347-414D-909D-2147B0C3813B}"/>
                </a:ext>
              </a:extLst>
            </p:cNvPr>
            <p:cNvSpPr/>
            <p:nvPr/>
          </p:nvSpPr>
          <p:spPr>
            <a:xfrm flipV="1">
              <a:off x="722647" y="2434696"/>
              <a:ext cx="2654180" cy="1226935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 w="57150">
              <a:solidFill>
                <a:srgbClr val="F2785B"/>
              </a:solidFill>
              <a:prstDash val="lgDash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杨任东竹石体-Regular" panose="02000000000000000000" pitchFamily="2" charset="-122"/>
                <a:ea typeface="杨任东竹石体-Regular" panose="02000000000000000000" pitchFamily="2" charset="-122"/>
              </a:endParaRPr>
            </a:p>
          </p:txBody>
        </p:sp>
        <p:sp>
          <p:nvSpPr>
            <p:cNvPr id="15" name="Rectangle 6"/>
            <p:cNvSpPr>
              <a:spLocks noChangeArrowheads="1"/>
            </p:cNvSpPr>
            <p:nvPr/>
          </p:nvSpPr>
          <p:spPr bwMode="auto">
            <a:xfrm>
              <a:off x="1068684" y="2567264"/>
              <a:ext cx="1962105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4400" b="1" dirty="0">
                  <a:latin typeface="UTM Avo" panose="02040603050506020204" pitchFamily="18" charset="0"/>
                </a:rPr>
                <a:t>a.  12</a:t>
              </a:r>
              <a:endParaRPr lang="en-US" altLang="en-US" sz="6000" b="1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18" name="图片 22"/>
          <p:cNvPicPr>
            <a:picLocks noChangeAspect="1"/>
          </p:cNvPicPr>
          <p:nvPr/>
        </p:nvPicPr>
        <p:blipFill rotWithShape="1">
          <a:blip r:embed="rId6" cstate="hqprint"/>
          <a:srcRect t="6179" r="20877"/>
          <a:stretch>
            <a:fillRect/>
          </a:stretch>
        </p:blipFill>
        <p:spPr>
          <a:xfrm>
            <a:off x="10728829" y="-400012"/>
            <a:ext cx="1541892" cy="1349428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6902212" y="3195515"/>
            <a:ext cx="2654180" cy="1226935"/>
            <a:chOff x="722647" y="2434696"/>
            <a:chExt cx="2654180" cy="1226935"/>
          </a:xfrm>
        </p:grpSpPr>
        <p:sp>
          <p:nvSpPr>
            <p:cNvPr id="21" name="矩形 4">
              <a:extLst>
                <a:ext uri="{FF2B5EF4-FFF2-40B4-BE49-F238E27FC236}">
                  <a16:creationId xmlns:a16="http://schemas.microsoft.com/office/drawing/2014/main" id="{5AC7DA03-E347-414D-909D-2147B0C3813B}"/>
                </a:ext>
              </a:extLst>
            </p:cNvPr>
            <p:cNvSpPr/>
            <p:nvPr/>
          </p:nvSpPr>
          <p:spPr>
            <a:xfrm flipV="1">
              <a:off x="722647" y="2434696"/>
              <a:ext cx="2654180" cy="1226935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 w="57150">
              <a:solidFill>
                <a:srgbClr val="F2785B"/>
              </a:solidFill>
              <a:prstDash val="lgDash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杨任东竹石体-Regular" panose="02000000000000000000" pitchFamily="2" charset="-122"/>
                <a:ea typeface="杨任东竹石体-Regular" panose="02000000000000000000" pitchFamily="2" charset="-122"/>
              </a:endParaRPr>
            </a:p>
          </p:txBody>
        </p:sp>
        <p:sp>
          <p:nvSpPr>
            <p:cNvPr id="22" name="Rectangle 6"/>
            <p:cNvSpPr>
              <a:spLocks noChangeArrowheads="1"/>
            </p:cNvSpPr>
            <p:nvPr/>
          </p:nvSpPr>
          <p:spPr bwMode="auto">
            <a:xfrm>
              <a:off x="1068684" y="2567264"/>
              <a:ext cx="1962105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4400" b="1" dirty="0">
                  <a:latin typeface="UTM Avo" panose="02040603050506020204" pitchFamily="18" charset="0"/>
                </a:rPr>
                <a:t>b.  13</a:t>
              </a:r>
              <a:endParaRPr lang="en-US" altLang="en-US" sz="6000" b="1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010922" y="5138154"/>
            <a:ext cx="2654180" cy="1226935"/>
            <a:chOff x="722647" y="2434696"/>
            <a:chExt cx="2654180" cy="1226935"/>
          </a:xfrm>
        </p:grpSpPr>
        <p:sp>
          <p:nvSpPr>
            <p:cNvPr id="24" name="矩形 4">
              <a:extLst>
                <a:ext uri="{FF2B5EF4-FFF2-40B4-BE49-F238E27FC236}">
                  <a16:creationId xmlns:a16="http://schemas.microsoft.com/office/drawing/2014/main" id="{5AC7DA03-E347-414D-909D-2147B0C3813B}"/>
                </a:ext>
              </a:extLst>
            </p:cNvPr>
            <p:cNvSpPr/>
            <p:nvPr/>
          </p:nvSpPr>
          <p:spPr>
            <a:xfrm flipV="1">
              <a:off x="722647" y="2434696"/>
              <a:ext cx="2654180" cy="1226935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 w="57150">
              <a:solidFill>
                <a:srgbClr val="F2785B"/>
              </a:solidFill>
              <a:prstDash val="lgDash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杨任东竹石体-Regular" panose="02000000000000000000" pitchFamily="2" charset="-122"/>
                <a:ea typeface="杨任东竹石体-Regular" panose="02000000000000000000" pitchFamily="2" charset="-122"/>
              </a:endParaRPr>
            </a:p>
          </p:txBody>
        </p:sp>
        <p:sp>
          <p:nvSpPr>
            <p:cNvPr id="25" name="Rectangle 6"/>
            <p:cNvSpPr>
              <a:spLocks noChangeArrowheads="1"/>
            </p:cNvSpPr>
            <p:nvPr/>
          </p:nvSpPr>
          <p:spPr bwMode="auto">
            <a:xfrm>
              <a:off x="1068684" y="2567264"/>
              <a:ext cx="1962105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4400" b="1" dirty="0">
                  <a:latin typeface="UTM Avo" panose="02040603050506020204" pitchFamily="18" charset="0"/>
                </a:rPr>
                <a:t>c.  14</a:t>
              </a:r>
              <a:endParaRPr lang="en-US" altLang="en-US" sz="6000" b="1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870485" y="362917"/>
            <a:ext cx="2820600" cy="1640664"/>
            <a:chOff x="514271" y="2554818"/>
            <a:chExt cx="5594529" cy="2888590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7" cstate="hq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>
                          <a14:foregroundMark x1="18587" y1="36945" x2="38043" y2="342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05690">
              <a:off x="514271" y="2810408"/>
              <a:ext cx="2624442" cy="2633000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4420213" y="2554818"/>
              <a:ext cx="1688587" cy="124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Cookies" panose="02040603050506020204" pitchFamily="18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136388" y="2087683"/>
            <a:ext cx="2820600" cy="1640664"/>
            <a:chOff x="514271" y="2554818"/>
            <a:chExt cx="5594529" cy="2888590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7" cstate="hq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>
                          <a14:foregroundMark x1="18587" y1="36945" x2="38043" y2="342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05690">
              <a:off x="514271" y="2810408"/>
              <a:ext cx="2624442" cy="2633000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4420213" y="2554818"/>
              <a:ext cx="1688587" cy="124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Cookies" panose="02040603050506020204" pitchFamily="18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389754" y="4061655"/>
            <a:ext cx="2820600" cy="1640664"/>
            <a:chOff x="514271" y="2554818"/>
            <a:chExt cx="5594529" cy="2888590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7" cstate="hq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>
                          <a14:foregroundMark x1="18587" y1="36945" x2="38043" y2="342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05690">
              <a:off x="514271" y="2810408"/>
              <a:ext cx="2624442" cy="2633000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4420213" y="2554818"/>
              <a:ext cx="1688587" cy="124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Cookies" panose="02040603050506020204" pitchFamily="18" charset="0"/>
              </a:endParaRPr>
            </a:p>
          </p:txBody>
        </p:sp>
      </p:grpSp>
      <p:pic>
        <p:nvPicPr>
          <p:cNvPr id="36" name="Picture 3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25481" y="2800909"/>
            <a:ext cx="4180032" cy="4303506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37" name="图片 11">
            <a:extLst>
              <a:ext uri="{FF2B5EF4-FFF2-40B4-BE49-F238E27FC236}">
                <a16:creationId xmlns:a16="http://schemas.microsoft.com/office/drawing/2014/main" id="{6620CE2A-11A3-4A09-A76A-915C77E5CEA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9343" y="1127223"/>
            <a:ext cx="3896750" cy="2010753"/>
          </a:xfrm>
          <a:prstGeom prst="rect">
            <a:avLst/>
          </a:pr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grpSp>
        <p:nvGrpSpPr>
          <p:cNvPr id="38" name="Group 37"/>
          <p:cNvGrpSpPr/>
          <p:nvPr/>
        </p:nvGrpSpPr>
        <p:grpSpPr>
          <a:xfrm>
            <a:off x="218595" y="2740840"/>
            <a:ext cx="5358291" cy="1442299"/>
            <a:chOff x="2943841" y="-75629"/>
            <a:chExt cx="10544768" cy="1442299"/>
          </a:xfrm>
        </p:grpSpPr>
        <p:sp>
          <p:nvSpPr>
            <p:cNvPr id="39" name="Rounded Rectangle 38"/>
            <p:cNvSpPr/>
            <p:nvPr/>
          </p:nvSpPr>
          <p:spPr>
            <a:xfrm>
              <a:off x="2943841" y="-75629"/>
              <a:ext cx="10544768" cy="1442299"/>
            </a:xfrm>
            <a:prstGeom prst="roundRect">
              <a:avLst/>
            </a:prstGeom>
            <a:solidFill>
              <a:srgbClr val="0BC0D3">
                <a:alpha val="37000"/>
              </a:srgbClr>
            </a:solidFill>
            <a:ln w="66675" cmpd="thinThick">
              <a:solidFill>
                <a:srgbClr val="0BC0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40" name="Rectangle 6"/>
            <p:cNvSpPr>
              <a:spLocks noChangeArrowheads="1"/>
            </p:cNvSpPr>
            <p:nvPr/>
          </p:nvSpPr>
          <p:spPr bwMode="auto">
            <a:xfrm>
              <a:off x="4083307" y="171102"/>
              <a:ext cx="7430881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60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3036 : 253 = ?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5867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4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37"/>
          <p:cNvPicPr>
            <a:picLocks noChangeAspect="1"/>
          </p:cNvPicPr>
          <p:nvPr/>
        </p:nvPicPr>
        <p:blipFill rotWithShape="1">
          <a:blip r:embed="rId3" cstate="hqprint"/>
          <a:srcRect l="22181" t="9311" r="17096" b="12352"/>
          <a:stretch>
            <a:fillRect/>
          </a:stretch>
        </p:blipFill>
        <p:spPr>
          <a:xfrm>
            <a:off x="-32136" y="-345800"/>
            <a:ext cx="2117071" cy="2203576"/>
          </a:xfrm>
          <a:custGeom>
            <a:avLst/>
            <a:gdLst>
              <a:gd name="connsiteX0" fmla="*/ 0 w 2117071"/>
              <a:gd name="connsiteY0" fmla="*/ 0 h 2203576"/>
              <a:gd name="connsiteX1" fmla="*/ 2117071 w 2117071"/>
              <a:gd name="connsiteY1" fmla="*/ 0 h 2203576"/>
              <a:gd name="connsiteX2" fmla="*/ 2117071 w 2117071"/>
              <a:gd name="connsiteY2" fmla="*/ 2203576 h 2203576"/>
              <a:gd name="connsiteX3" fmla="*/ 0 w 2117071"/>
              <a:gd name="connsiteY3" fmla="*/ 2203576 h 2203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17071" h="2203576">
                <a:moveTo>
                  <a:pt x="0" y="0"/>
                </a:moveTo>
                <a:lnTo>
                  <a:pt x="2117071" y="0"/>
                </a:lnTo>
                <a:lnTo>
                  <a:pt x="2117071" y="2203576"/>
                </a:lnTo>
                <a:lnTo>
                  <a:pt x="0" y="2203576"/>
                </a:lnTo>
                <a:close/>
              </a:path>
            </a:pathLst>
          </a:custGeom>
        </p:spPr>
      </p:pic>
      <p:pic>
        <p:nvPicPr>
          <p:cNvPr id="6" name="图片 4"/>
          <p:cNvPicPr>
            <a:picLocks noChangeAspect="1"/>
          </p:cNvPicPr>
          <p:nvPr/>
        </p:nvPicPr>
        <p:blipFill rotWithShape="1">
          <a:blip r:embed="rId4" cstate="hqprint"/>
          <a:srcRect l="8492" b="9262"/>
          <a:stretch>
            <a:fillRect/>
          </a:stretch>
        </p:blipFill>
        <p:spPr>
          <a:xfrm rot="1770688">
            <a:off x="-1335419" y="5155355"/>
            <a:ext cx="4116130" cy="2623841"/>
          </a:xfrm>
          <a:custGeom>
            <a:avLst/>
            <a:gdLst>
              <a:gd name="connsiteX0" fmla="*/ 0 w 4116130"/>
              <a:gd name="connsiteY0" fmla="*/ 0 h 2623841"/>
              <a:gd name="connsiteX1" fmla="*/ 4116130 w 4116130"/>
              <a:gd name="connsiteY1" fmla="*/ 0 h 2623841"/>
              <a:gd name="connsiteX2" fmla="*/ 4116130 w 4116130"/>
              <a:gd name="connsiteY2" fmla="*/ 1134632 h 2623841"/>
              <a:gd name="connsiteX3" fmla="*/ 1485191 w 4116130"/>
              <a:gd name="connsiteY3" fmla="*/ 2623841 h 2623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16130" h="2623841">
                <a:moveTo>
                  <a:pt x="0" y="0"/>
                </a:moveTo>
                <a:lnTo>
                  <a:pt x="4116130" y="0"/>
                </a:lnTo>
                <a:lnTo>
                  <a:pt x="4116130" y="1134632"/>
                </a:lnTo>
                <a:lnTo>
                  <a:pt x="1485191" y="2623841"/>
                </a:lnTo>
                <a:close/>
              </a:path>
            </a:pathLst>
          </a:custGeom>
        </p:spPr>
      </p:pic>
      <p:pic>
        <p:nvPicPr>
          <p:cNvPr id="7" name="图片 27"/>
          <p:cNvPicPr>
            <a:picLocks noChangeAspect="1"/>
          </p:cNvPicPr>
          <p:nvPr/>
        </p:nvPicPr>
        <p:blipFill rotWithShape="1">
          <a:blip r:embed="rId3" cstate="hqprint"/>
          <a:srcRect t="9311" r="17096" b="12352"/>
          <a:stretch>
            <a:fillRect/>
          </a:stretch>
        </p:blipFill>
        <p:spPr>
          <a:xfrm>
            <a:off x="3642739" y="-54776"/>
            <a:ext cx="1498600" cy="1142502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416231" y="1641656"/>
            <a:ext cx="8312598" cy="1442299"/>
            <a:chOff x="2943841" y="-75629"/>
            <a:chExt cx="10544768" cy="1442299"/>
          </a:xfrm>
        </p:grpSpPr>
        <p:sp>
          <p:nvSpPr>
            <p:cNvPr id="12" name="Rounded Rectangle 11"/>
            <p:cNvSpPr/>
            <p:nvPr/>
          </p:nvSpPr>
          <p:spPr>
            <a:xfrm>
              <a:off x="2943841" y="-75629"/>
              <a:ext cx="10544768" cy="1442299"/>
            </a:xfrm>
            <a:prstGeom prst="roundRect">
              <a:avLst/>
            </a:prstGeom>
            <a:solidFill>
              <a:srgbClr val="0BC0D3">
                <a:alpha val="37000"/>
              </a:srgbClr>
            </a:solidFill>
            <a:ln w="66675" cmpd="thinThick">
              <a:solidFill>
                <a:srgbClr val="0BC0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1" name="Rectangle 6"/>
            <p:cNvSpPr>
              <a:spLocks noChangeArrowheads="1"/>
            </p:cNvSpPr>
            <p:nvPr/>
          </p:nvSpPr>
          <p:spPr bwMode="auto">
            <a:xfrm>
              <a:off x="4083307" y="171102"/>
              <a:ext cx="7430881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60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1935: 354 = 5 (</a:t>
              </a:r>
              <a:r>
                <a:rPr lang="en-US" altLang="en-US" sz="60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dư</a:t>
              </a:r>
              <a:r>
                <a:rPr lang="en-US" altLang="en-US" sz="60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….)</a:t>
              </a:r>
            </a:p>
          </p:txBody>
        </p:sp>
      </p:grpSp>
      <p:pic>
        <p:nvPicPr>
          <p:cNvPr id="14" name="图片 3"/>
          <p:cNvPicPr>
            <a:picLocks noChangeAspect="1"/>
          </p:cNvPicPr>
          <p:nvPr/>
        </p:nvPicPr>
        <p:blipFill rotWithShape="1">
          <a:blip r:embed="rId5" cstate="hqprint"/>
          <a:srcRect t="22932" r="21256" b="7500"/>
          <a:stretch>
            <a:fillRect/>
          </a:stretch>
        </p:blipFill>
        <p:spPr>
          <a:xfrm>
            <a:off x="722647" y="-46191"/>
            <a:ext cx="1725037" cy="1919621"/>
          </a:xfrm>
          <a:custGeom>
            <a:avLst/>
            <a:gdLst>
              <a:gd name="connsiteX0" fmla="*/ 0 w 1725037"/>
              <a:gd name="connsiteY0" fmla="*/ 0 h 1919621"/>
              <a:gd name="connsiteX1" fmla="*/ 1725037 w 1725037"/>
              <a:gd name="connsiteY1" fmla="*/ 0 h 1919621"/>
              <a:gd name="connsiteX2" fmla="*/ 1725037 w 1725037"/>
              <a:gd name="connsiteY2" fmla="*/ 1919621 h 1919621"/>
              <a:gd name="connsiteX3" fmla="*/ 0 w 1725037"/>
              <a:gd name="connsiteY3" fmla="*/ 1919621 h 1919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5037" h="1919621">
                <a:moveTo>
                  <a:pt x="0" y="0"/>
                </a:moveTo>
                <a:lnTo>
                  <a:pt x="1725037" y="0"/>
                </a:lnTo>
                <a:lnTo>
                  <a:pt x="1725037" y="1919621"/>
                </a:lnTo>
                <a:lnTo>
                  <a:pt x="0" y="1919621"/>
                </a:lnTo>
                <a:close/>
              </a:path>
            </a:pathLst>
          </a:custGeom>
        </p:spPr>
      </p:pic>
      <p:grpSp>
        <p:nvGrpSpPr>
          <p:cNvPr id="19" name="Group 18"/>
          <p:cNvGrpSpPr/>
          <p:nvPr/>
        </p:nvGrpSpPr>
        <p:grpSpPr>
          <a:xfrm>
            <a:off x="8969866" y="4458601"/>
            <a:ext cx="2654180" cy="1226935"/>
            <a:chOff x="722647" y="2434696"/>
            <a:chExt cx="2654180" cy="1226935"/>
          </a:xfrm>
        </p:grpSpPr>
        <p:sp>
          <p:nvSpPr>
            <p:cNvPr id="4" name="矩形 4">
              <a:extLst>
                <a:ext uri="{FF2B5EF4-FFF2-40B4-BE49-F238E27FC236}">
                  <a16:creationId xmlns:a16="http://schemas.microsoft.com/office/drawing/2014/main" id="{5AC7DA03-E347-414D-909D-2147B0C3813B}"/>
                </a:ext>
              </a:extLst>
            </p:cNvPr>
            <p:cNvSpPr/>
            <p:nvPr/>
          </p:nvSpPr>
          <p:spPr>
            <a:xfrm flipV="1">
              <a:off x="722647" y="2434696"/>
              <a:ext cx="2654180" cy="1226935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 w="57150">
              <a:solidFill>
                <a:srgbClr val="F2785B"/>
              </a:solidFill>
              <a:prstDash val="lgDash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杨任东竹石体-Regular" panose="02000000000000000000" pitchFamily="2" charset="-122"/>
                <a:ea typeface="杨任东竹石体-Regular" panose="02000000000000000000" pitchFamily="2" charset="-122"/>
              </a:endParaRPr>
            </a:p>
          </p:txBody>
        </p:sp>
        <p:sp>
          <p:nvSpPr>
            <p:cNvPr id="15" name="Rectangle 6"/>
            <p:cNvSpPr>
              <a:spLocks noChangeArrowheads="1"/>
            </p:cNvSpPr>
            <p:nvPr/>
          </p:nvSpPr>
          <p:spPr bwMode="auto">
            <a:xfrm>
              <a:off x="1068684" y="2567264"/>
              <a:ext cx="1962105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4400" b="1" dirty="0">
                  <a:latin typeface="UTM Avo" panose="02040603050506020204" pitchFamily="18" charset="0"/>
                </a:rPr>
                <a:t>c.  165</a:t>
              </a:r>
              <a:endParaRPr lang="en-US" altLang="en-US" sz="6000" b="1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18" name="图片 22"/>
          <p:cNvPicPr>
            <a:picLocks noChangeAspect="1"/>
          </p:cNvPicPr>
          <p:nvPr/>
        </p:nvPicPr>
        <p:blipFill rotWithShape="1">
          <a:blip r:embed="rId6" cstate="hqprint"/>
          <a:srcRect t="6179" r="20877"/>
          <a:stretch>
            <a:fillRect/>
          </a:stretch>
        </p:blipFill>
        <p:spPr>
          <a:xfrm>
            <a:off x="10728829" y="-400012"/>
            <a:ext cx="1541892" cy="1349428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5132569" y="3803375"/>
            <a:ext cx="2654180" cy="1226935"/>
            <a:chOff x="722647" y="2434696"/>
            <a:chExt cx="2654180" cy="1226935"/>
          </a:xfrm>
        </p:grpSpPr>
        <p:sp>
          <p:nvSpPr>
            <p:cNvPr id="21" name="矩形 4">
              <a:extLst>
                <a:ext uri="{FF2B5EF4-FFF2-40B4-BE49-F238E27FC236}">
                  <a16:creationId xmlns:a16="http://schemas.microsoft.com/office/drawing/2014/main" id="{5AC7DA03-E347-414D-909D-2147B0C3813B}"/>
                </a:ext>
              </a:extLst>
            </p:cNvPr>
            <p:cNvSpPr/>
            <p:nvPr/>
          </p:nvSpPr>
          <p:spPr>
            <a:xfrm flipV="1">
              <a:off x="722647" y="2434696"/>
              <a:ext cx="2654180" cy="1226935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 w="57150">
              <a:solidFill>
                <a:srgbClr val="F2785B"/>
              </a:solidFill>
              <a:prstDash val="lgDash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杨任东竹石体-Regular" panose="02000000000000000000" pitchFamily="2" charset="-122"/>
                <a:ea typeface="杨任东竹石体-Regular" panose="02000000000000000000" pitchFamily="2" charset="-122"/>
              </a:endParaRPr>
            </a:p>
          </p:txBody>
        </p:sp>
        <p:sp>
          <p:nvSpPr>
            <p:cNvPr id="22" name="Rectangle 6"/>
            <p:cNvSpPr>
              <a:spLocks noChangeArrowheads="1"/>
            </p:cNvSpPr>
            <p:nvPr/>
          </p:nvSpPr>
          <p:spPr bwMode="auto">
            <a:xfrm>
              <a:off x="1068684" y="2651500"/>
              <a:ext cx="1962105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4400" b="1" dirty="0">
                  <a:latin typeface="UTM Avo" panose="02040603050506020204" pitchFamily="18" charset="0"/>
                </a:rPr>
                <a:t>b.  160</a:t>
              </a:r>
              <a:endParaRPr lang="en-US" altLang="en-US" sz="6000" b="1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265753" y="4591169"/>
            <a:ext cx="2654180" cy="1226935"/>
            <a:chOff x="722647" y="2434696"/>
            <a:chExt cx="2654180" cy="1226935"/>
          </a:xfrm>
        </p:grpSpPr>
        <p:sp>
          <p:nvSpPr>
            <p:cNvPr id="24" name="矩形 4">
              <a:extLst>
                <a:ext uri="{FF2B5EF4-FFF2-40B4-BE49-F238E27FC236}">
                  <a16:creationId xmlns:a16="http://schemas.microsoft.com/office/drawing/2014/main" id="{5AC7DA03-E347-414D-909D-2147B0C3813B}"/>
                </a:ext>
              </a:extLst>
            </p:cNvPr>
            <p:cNvSpPr/>
            <p:nvPr/>
          </p:nvSpPr>
          <p:spPr>
            <a:xfrm flipV="1">
              <a:off x="722647" y="2434696"/>
              <a:ext cx="2654180" cy="1226935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 w="57150">
              <a:solidFill>
                <a:srgbClr val="F2785B"/>
              </a:solidFill>
              <a:prstDash val="lgDash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杨任东竹石体-Regular" panose="02000000000000000000" pitchFamily="2" charset="-122"/>
                <a:ea typeface="杨任东竹石体-Regular" panose="02000000000000000000" pitchFamily="2" charset="-122"/>
              </a:endParaRPr>
            </a:p>
          </p:txBody>
        </p:sp>
        <p:sp>
          <p:nvSpPr>
            <p:cNvPr id="25" name="Rectangle 6"/>
            <p:cNvSpPr>
              <a:spLocks noChangeArrowheads="1"/>
            </p:cNvSpPr>
            <p:nvPr/>
          </p:nvSpPr>
          <p:spPr bwMode="auto">
            <a:xfrm>
              <a:off x="1068684" y="2567264"/>
              <a:ext cx="1962105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4400" b="1" dirty="0">
                  <a:latin typeface="UTM Avo" panose="02040603050506020204" pitchFamily="18" charset="0"/>
                </a:rPr>
                <a:t>a.  65</a:t>
              </a:r>
              <a:endParaRPr lang="en-US" altLang="en-US" sz="6000" b="1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8366925" y="3517825"/>
            <a:ext cx="2820600" cy="1640664"/>
            <a:chOff x="514271" y="2554818"/>
            <a:chExt cx="5594529" cy="2888590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7" cstate="hq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>
                          <a14:foregroundMark x1="18587" y1="36945" x2="38043" y2="342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05690">
              <a:off x="514271" y="2810408"/>
              <a:ext cx="2624442" cy="2633000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4420213" y="2554818"/>
              <a:ext cx="1688587" cy="124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Cookies" panose="02040603050506020204" pitchFamily="18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535584" y="2846002"/>
            <a:ext cx="2820600" cy="1640664"/>
            <a:chOff x="514271" y="2554818"/>
            <a:chExt cx="5594529" cy="2888590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7" cstate="hq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>
                          <a14:foregroundMark x1="18587" y1="36945" x2="38043" y2="342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05690">
              <a:off x="514271" y="2810408"/>
              <a:ext cx="2624442" cy="2633000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4420213" y="2554818"/>
              <a:ext cx="1688587" cy="124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Cookies" panose="02040603050506020204" pitchFamily="18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09111" y="3652873"/>
            <a:ext cx="2820600" cy="1640664"/>
            <a:chOff x="514271" y="2554818"/>
            <a:chExt cx="5594529" cy="2888590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7" cstate="hq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>
                          <a14:foregroundMark x1="18587" y1="36945" x2="38043" y2="342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05690">
              <a:off x="514271" y="2810408"/>
              <a:ext cx="2624442" cy="2633000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4420213" y="2554818"/>
              <a:ext cx="1688587" cy="124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Cookies" panose="02040603050506020204" pitchFamily="18" charset="0"/>
              </a:endParaRPr>
            </a:p>
          </p:txBody>
        </p:sp>
      </p:grpSp>
      <p:pic>
        <p:nvPicPr>
          <p:cNvPr id="36" name="Picture 3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758" y="2775573"/>
            <a:ext cx="3548097" cy="4303506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35" name="图片 11">
            <a:extLst>
              <a:ext uri="{FF2B5EF4-FFF2-40B4-BE49-F238E27FC236}">
                <a16:creationId xmlns:a16="http://schemas.microsoft.com/office/drawing/2014/main" id="{6620CE2A-11A3-4A09-A76A-915C77E5CEA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79477" y="-48322"/>
            <a:ext cx="4054810" cy="2092313"/>
          </a:xfrm>
          <a:prstGeom prst="rect">
            <a:avLst/>
          </a:pr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31047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9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artoon of zookeeper boy and girl in the garden Vector Im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00"/>
          <a:stretch/>
        </p:blipFill>
        <p:spPr bwMode="auto">
          <a:xfrm>
            <a:off x="0" y="0"/>
            <a:ext cx="12192000" cy="769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485" y="329323"/>
            <a:ext cx="5986061" cy="328454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21249602">
            <a:off x="3899411" y="884454"/>
            <a:ext cx="395332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9600" b="1" dirty="0" err="1">
                <a:ln/>
                <a:solidFill>
                  <a:srgbClr val="7030A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  <a:latin typeface="UTM American Sans" panose="02040603050506020204" pitchFamily="18" charset="0"/>
              </a:rPr>
              <a:t>Dặn</a:t>
            </a:r>
            <a:r>
              <a:rPr lang="en-US" sz="9600" b="1" dirty="0">
                <a:ln/>
                <a:solidFill>
                  <a:srgbClr val="7030A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  <a:latin typeface="UTM American Sans" panose="02040603050506020204" pitchFamily="18" charset="0"/>
              </a:rPr>
              <a:t> </a:t>
            </a:r>
            <a:r>
              <a:rPr lang="en-US" sz="9600" b="1" dirty="0" err="1">
                <a:ln/>
                <a:solidFill>
                  <a:srgbClr val="7030A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  <a:latin typeface="UTM American Sans" panose="02040603050506020204" pitchFamily="18" charset="0"/>
              </a:rPr>
              <a:t>dò</a:t>
            </a:r>
            <a:endParaRPr lang="en-US" sz="9600" b="1" cap="none" spc="0" dirty="0">
              <a:ln/>
              <a:solidFill>
                <a:srgbClr val="7030A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reflection blurRad="6350" stA="60000" endA="900" endPos="58000" dir="5400000" sy="-100000" algn="bl" rotWithShape="0"/>
              </a:effectLst>
              <a:latin typeface="UTM American Sans" panose="02040603050506020204" pitchFamily="18" charset="0"/>
            </a:endParaRPr>
          </a:p>
        </p:txBody>
      </p:sp>
      <p:pic>
        <p:nvPicPr>
          <p:cNvPr id="6" name="图片 31">
            <a:extLst>
              <a:ext uri="{FF2B5EF4-FFF2-40B4-BE49-F238E27FC236}">
                <a16:creationId xmlns:a16="http://schemas.microsoft.com/office/drawing/2014/main" id="{32B8F725-3267-4FB1-83D6-218F0F720C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96000" y="5893499"/>
            <a:ext cx="6096000" cy="1798924"/>
          </a:xfrm>
          <a:prstGeom prst="rect">
            <a:avLst/>
          </a:prstGeom>
        </p:spPr>
      </p:pic>
      <p:pic>
        <p:nvPicPr>
          <p:cNvPr id="7" name="图片 31">
            <a:extLst>
              <a:ext uri="{FF2B5EF4-FFF2-40B4-BE49-F238E27FC236}">
                <a16:creationId xmlns:a16="http://schemas.microsoft.com/office/drawing/2014/main" id="{32B8F725-3267-4FB1-83D6-218F0F720C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5" y="5895989"/>
            <a:ext cx="6074375" cy="179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439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764" y="485145"/>
            <a:ext cx="8387871" cy="56984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340" y="4241178"/>
            <a:ext cx="1715175" cy="2526820"/>
          </a:xfrm>
          <a:prstGeom prst="rect">
            <a:avLst/>
          </a:prstGeom>
        </p:spPr>
      </p:pic>
      <p:pic>
        <p:nvPicPr>
          <p:cNvPr id="4" name="图片 4" descr="564ed7d2ddea4"/>
          <p:cNvPicPr>
            <a:picLocks noChangeAspect="1"/>
          </p:cNvPicPr>
          <p:nvPr/>
        </p:nvPicPr>
        <p:blipFill>
          <a:blip r:embed="rId5"/>
          <a:srcRect t="61080" r="51656"/>
          <a:stretch>
            <a:fillRect/>
          </a:stretch>
        </p:blipFill>
        <p:spPr>
          <a:xfrm>
            <a:off x="846666" y="2248766"/>
            <a:ext cx="4085118" cy="4842337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701" y="279369"/>
            <a:ext cx="1713124" cy="1792379"/>
          </a:xfrm>
          <a:prstGeom prst="rect">
            <a:avLst/>
          </a:prstGeom>
        </p:spPr>
      </p:pic>
      <p:pic>
        <p:nvPicPr>
          <p:cNvPr id="6" name="图片 9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7" r="44764" b="88413"/>
          <a:stretch>
            <a:fillRect/>
          </a:stretch>
        </p:blipFill>
        <p:spPr>
          <a:xfrm>
            <a:off x="9486" y="0"/>
            <a:ext cx="6040250" cy="1637268"/>
          </a:xfrm>
          <a:prstGeom prst="rect">
            <a:avLst/>
          </a:prstGeom>
          <a:effectLst>
            <a:outerShdw blurRad="50800" dist="38100" dir="5400000" sx="102000" sy="102000" algn="t" rotWithShape="0">
              <a:srgbClr val="53A8DD">
                <a:alpha val="40000"/>
              </a:srgbClr>
            </a:outerShdw>
          </a:effectLst>
        </p:spPr>
      </p:pic>
      <p:pic>
        <p:nvPicPr>
          <p:cNvPr id="7" name="图片 9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85" t="1563" b="89979"/>
          <a:stretch>
            <a:fillRect/>
          </a:stretch>
        </p:blipFill>
        <p:spPr>
          <a:xfrm>
            <a:off x="4199129" y="0"/>
            <a:ext cx="8050366" cy="1515213"/>
          </a:xfrm>
          <a:prstGeom prst="rect">
            <a:avLst/>
          </a:prstGeom>
          <a:effectLst>
            <a:outerShdw blurRad="50800" dist="38100" dir="5400000" sx="102000" sy="102000" algn="t" rotWithShape="0">
              <a:srgbClr val="53A8DD">
                <a:alpha val="39000"/>
              </a:srgbClr>
            </a:outerShdw>
          </a:effectLst>
        </p:spPr>
      </p:pic>
      <p:pic>
        <p:nvPicPr>
          <p:cNvPr id="8" name="图片 31">
            <a:extLst>
              <a:ext uri="{FF2B5EF4-FFF2-40B4-BE49-F238E27FC236}">
                <a16:creationId xmlns:a16="http://schemas.microsoft.com/office/drawing/2014/main" id="{32B8F725-3267-4FB1-83D6-218F0F720C1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95998" y="5073373"/>
            <a:ext cx="6096000" cy="1798924"/>
          </a:xfrm>
          <a:prstGeom prst="rect">
            <a:avLst/>
          </a:prstGeom>
        </p:spPr>
      </p:pic>
      <p:pic>
        <p:nvPicPr>
          <p:cNvPr id="9" name="图片 31">
            <a:extLst>
              <a:ext uri="{FF2B5EF4-FFF2-40B4-BE49-F238E27FC236}">
                <a16:creationId xmlns:a16="http://schemas.microsoft.com/office/drawing/2014/main" id="{32B8F725-3267-4FB1-83D6-218F0F720C1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3" y="5059076"/>
            <a:ext cx="6074375" cy="1798924"/>
          </a:xfrm>
          <a:prstGeom prst="rect">
            <a:avLst/>
          </a:prstGeom>
        </p:spPr>
      </p:pic>
      <p:pic>
        <p:nvPicPr>
          <p:cNvPr id="10" name="图片 3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987" y="1080678"/>
            <a:ext cx="1636497" cy="1975083"/>
          </a:xfrm>
          <a:prstGeom prst="rect">
            <a:avLst/>
          </a:prstGeom>
        </p:spPr>
      </p:pic>
      <p:pic>
        <p:nvPicPr>
          <p:cNvPr id="11" name="图片 3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049" y="199882"/>
            <a:ext cx="1224568" cy="116209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8619447" y="2573897"/>
            <a:ext cx="2820600" cy="1640664"/>
            <a:chOff x="514271" y="2554818"/>
            <a:chExt cx="5594529" cy="288859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2" cstate="hq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0" r="100000">
                          <a14:foregroundMark x1="18587" y1="36945" x2="38043" y2="342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05690">
              <a:off x="514271" y="2810408"/>
              <a:ext cx="2624442" cy="263300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4420213" y="2554818"/>
              <a:ext cx="1688587" cy="124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Cookies" panose="02040603050506020204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686896" y="1743164"/>
            <a:ext cx="2820600" cy="1640664"/>
            <a:chOff x="514271" y="2554818"/>
            <a:chExt cx="5594529" cy="2888590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12" cstate="hq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0" r="100000">
                          <a14:foregroundMark x1="18587" y1="36945" x2="38043" y2="342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05690">
              <a:off x="514271" y="2810408"/>
              <a:ext cx="2624442" cy="263300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4420213" y="2554818"/>
              <a:ext cx="1688587" cy="124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Cookies" panose="02040603050506020204" pitchFamily="18" charset="0"/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5114455" y="2110372"/>
            <a:ext cx="3932487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600" b="1" cap="none" spc="0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UTM Cookies" panose="02040603050506020204" pitchFamily="18" charset="0"/>
              </a:rPr>
              <a:t>Tạm</a:t>
            </a:r>
            <a:r>
              <a:rPr lang="en-US" sz="6600" b="1" cap="none" spc="0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UTM Cookies" panose="02040603050506020204" pitchFamily="18" charset="0"/>
              </a:rPr>
              <a:t> </a:t>
            </a:r>
            <a:r>
              <a:rPr lang="en-US" sz="6600" b="1" cap="none" spc="0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UTM Cookies" panose="02040603050506020204" pitchFamily="18" charset="0"/>
              </a:rPr>
              <a:t>biệt</a:t>
            </a:r>
            <a:r>
              <a:rPr lang="en-US" sz="6600" b="1" cap="none" spc="0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UTM Cookies" panose="02040603050506020204" pitchFamily="18" charset="0"/>
              </a:rPr>
              <a:t> </a:t>
            </a:r>
          </a:p>
          <a:p>
            <a:pPr algn="ctr"/>
            <a:r>
              <a:rPr lang="en-US" sz="6600" b="1" cap="none" spc="0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UTM Cookies" panose="02040603050506020204" pitchFamily="18" charset="0"/>
              </a:rPr>
              <a:t>các</a:t>
            </a:r>
            <a:r>
              <a:rPr lang="en-US" sz="6600" b="1" cap="none" spc="0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UTM Cookies" panose="02040603050506020204" pitchFamily="18" charset="0"/>
              </a:rPr>
              <a:t> </a:t>
            </a:r>
            <a:r>
              <a:rPr lang="en-US" sz="6600" b="1" cap="none" spc="0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UTM Cookies" panose="02040603050506020204" pitchFamily="18" charset="0"/>
              </a:rPr>
              <a:t>em</a:t>
            </a:r>
            <a:endParaRPr lang="en-US" sz="6600" b="1" cap="none" spc="0" dirty="0">
              <a:ln/>
              <a:solidFill>
                <a:schemeClr val="accent6">
                  <a:lumMod val="75000"/>
                </a:schemeClr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864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57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artoon of zookeeper boy and girl in the garden Vector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00"/>
          <a:stretch/>
        </p:blipFill>
        <p:spPr bwMode="auto">
          <a:xfrm>
            <a:off x="0" y="0"/>
            <a:ext cx="12192000" cy="769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485" y="329323"/>
            <a:ext cx="5986061" cy="328454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 rot="21249602">
            <a:off x="3687725" y="1228241"/>
            <a:ext cx="408958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000" b="1" cap="none" spc="0" dirty="0">
                <a:ln/>
                <a:solidFill>
                  <a:schemeClr val="bg2">
                    <a:lumMod val="90000"/>
                  </a:schemeClr>
                </a:solidFill>
                <a:effectLst/>
                <a:latin typeface="UTM American Sans" panose="02040603050506020204" pitchFamily="18" charset="0"/>
              </a:rPr>
              <a:t>KHỞI ĐỘNG</a:t>
            </a:r>
          </a:p>
        </p:txBody>
      </p:sp>
      <p:sp>
        <p:nvSpPr>
          <p:cNvPr id="5" name="Rectangle 4"/>
          <p:cNvSpPr/>
          <p:nvPr/>
        </p:nvSpPr>
        <p:spPr>
          <a:xfrm rot="21249602">
            <a:off x="3749721" y="1228241"/>
            <a:ext cx="408958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000" b="1" cap="none" spc="0" dirty="0">
                <a:ln/>
                <a:solidFill>
                  <a:schemeClr val="accent2">
                    <a:lumMod val="7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  <a:latin typeface="UTM American Sans" panose="02040603050506020204" pitchFamily="18" charset="0"/>
              </a:rPr>
              <a:t>KHỞI ĐỘNG</a:t>
            </a:r>
          </a:p>
        </p:txBody>
      </p:sp>
      <p:pic>
        <p:nvPicPr>
          <p:cNvPr id="8" name="图片 31">
            <a:extLst>
              <a:ext uri="{FF2B5EF4-FFF2-40B4-BE49-F238E27FC236}">
                <a16:creationId xmlns:a16="http://schemas.microsoft.com/office/drawing/2014/main" id="{32B8F725-3267-4FB1-83D6-218F0F720C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73422" y="5981085"/>
            <a:ext cx="6096000" cy="1798924"/>
          </a:xfrm>
          <a:prstGeom prst="rect">
            <a:avLst/>
          </a:prstGeom>
        </p:spPr>
      </p:pic>
      <p:pic>
        <p:nvPicPr>
          <p:cNvPr id="9" name="图片 31">
            <a:extLst>
              <a:ext uri="{FF2B5EF4-FFF2-40B4-BE49-F238E27FC236}">
                <a16:creationId xmlns:a16="http://schemas.microsoft.com/office/drawing/2014/main" id="{32B8F725-3267-4FB1-83D6-218F0F720C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3" y="5981085"/>
            <a:ext cx="6074375" cy="179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802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iết Kế Nền Cây Cỏ Mùa Xuân đẹp, Mùa Xuân, Xinh đẹp, Cổ Xưa Hình nền  Vector để tải xuống miễn ph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755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526943" y="356461"/>
            <a:ext cx="11189775" cy="6121830"/>
          </a:xfrm>
          <a:prstGeom prst="roundRect">
            <a:avLst/>
          </a:prstGeom>
          <a:solidFill>
            <a:schemeClr val="bg1">
              <a:alpha val="92000"/>
            </a:schemeClr>
          </a:solidFill>
          <a:ln w="66675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图片 16">
            <a:extLst>
              <a:ext uri="{FF2B5EF4-FFF2-40B4-BE49-F238E27FC236}">
                <a16:creationId xmlns:a16="http://schemas.microsoft.com/office/drawing/2014/main" id="{F21AD13A-76F3-4061-9C10-C8CF5C1CCA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10061" y="-1252172"/>
            <a:ext cx="1356709" cy="3853839"/>
          </a:xfrm>
          <a:prstGeom prst="rect">
            <a:avLst/>
          </a:prstGeom>
        </p:spPr>
      </p:pic>
      <p:pic>
        <p:nvPicPr>
          <p:cNvPr id="12" name="图片 24">
            <a:extLst>
              <a:ext uri="{FF2B5EF4-FFF2-40B4-BE49-F238E27FC236}">
                <a16:creationId xmlns:a16="http://schemas.microsoft.com/office/drawing/2014/main" id="{1F25559C-BBC1-4B4A-A5D6-DA6B9F49D7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0630" y="0"/>
            <a:ext cx="4277453" cy="1332086"/>
          </a:xfrm>
          <a:prstGeom prst="rect">
            <a:avLst/>
          </a:prstGeom>
        </p:spPr>
      </p:pic>
      <p:pic>
        <p:nvPicPr>
          <p:cNvPr id="13" name="图片 20">
            <a:extLst>
              <a:ext uri="{FF2B5EF4-FFF2-40B4-BE49-F238E27FC236}">
                <a16:creationId xmlns:a16="http://schemas.microsoft.com/office/drawing/2014/main" id="{8544A742-E21A-4BD0-813C-14F57DA047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8904" y="1"/>
            <a:ext cx="2054758" cy="1890792"/>
          </a:xfrm>
          <a:prstGeom prst="rect">
            <a:avLst/>
          </a:prstGeom>
        </p:spPr>
      </p:pic>
      <p:pic>
        <p:nvPicPr>
          <p:cNvPr id="15" name="图片 31">
            <a:extLst>
              <a:ext uri="{FF2B5EF4-FFF2-40B4-BE49-F238E27FC236}">
                <a16:creationId xmlns:a16="http://schemas.microsoft.com/office/drawing/2014/main" id="{32B8F725-3267-4FB1-83D6-218F0F720C1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5" y="5059076"/>
            <a:ext cx="6074375" cy="1798924"/>
          </a:xfrm>
          <a:prstGeom prst="rect">
            <a:avLst/>
          </a:prstGeom>
        </p:spPr>
      </p:pic>
      <p:sp>
        <p:nvSpPr>
          <p:cNvPr id="18" name="文本框 8">
            <a:extLst>
              <a:ext uri="{FF2B5EF4-FFF2-40B4-BE49-F238E27FC236}">
                <a16:creationId xmlns:a16="http://schemas.microsoft.com/office/drawing/2014/main" id="{A57D9D2A-C0CE-4A44-A874-C5AA1093F80A}"/>
              </a:ext>
            </a:extLst>
          </p:cNvPr>
          <p:cNvSpPr txBox="1"/>
          <p:nvPr/>
        </p:nvSpPr>
        <p:spPr>
          <a:xfrm>
            <a:off x="3602368" y="564092"/>
            <a:ext cx="4987263" cy="175432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5400" b="1" dirty="0" err="1">
                <a:solidFill>
                  <a:srgbClr val="E43C5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Đặt</a:t>
            </a:r>
            <a:r>
              <a:rPr lang="en-US" altLang="zh-CN" sz="5400" b="1" dirty="0">
                <a:solidFill>
                  <a:srgbClr val="E43C5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 </a:t>
            </a:r>
            <a:r>
              <a:rPr lang="en-US" altLang="zh-CN" sz="5400" b="1" dirty="0" err="1">
                <a:solidFill>
                  <a:srgbClr val="E43C5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tính</a:t>
            </a:r>
            <a:r>
              <a:rPr lang="en-US" altLang="zh-CN" sz="5400" b="1" dirty="0">
                <a:solidFill>
                  <a:srgbClr val="E43C5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 </a:t>
            </a:r>
            <a:r>
              <a:rPr lang="en-US" altLang="zh-CN" sz="5400" b="1" dirty="0" err="1">
                <a:solidFill>
                  <a:srgbClr val="E43C5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rồi</a:t>
            </a:r>
            <a:r>
              <a:rPr lang="en-US" altLang="zh-CN" sz="5400" b="1" dirty="0">
                <a:solidFill>
                  <a:srgbClr val="E43C5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 </a:t>
            </a:r>
            <a:r>
              <a:rPr lang="en-US" altLang="zh-CN" sz="5400" b="1" dirty="0" err="1">
                <a:solidFill>
                  <a:srgbClr val="E43C5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tính</a:t>
            </a:r>
            <a:endParaRPr lang="en-US" altLang="zh-CN" sz="5400" b="1" dirty="0">
              <a:solidFill>
                <a:srgbClr val="E43C50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  <a:p>
            <a:pPr algn="ctr"/>
            <a:r>
              <a:rPr lang="en-US" altLang="zh-CN" sz="5400" b="1" dirty="0">
                <a:solidFill>
                  <a:srgbClr val="E43C5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2625 : 25</a:t>
            </a:r>
          </a:p>
        </p:txBody>
      </p:sp>
      <p:sp>
        <p:nvSpPr>
          <p:cNvPr id="10" name="Rectangle 9"/>
          <p:cNvSpPr/>
          <p:nvPr/>
        </p:nvSpPr>
        <p:spPr>
          <a:xfrm>
            <a:off x="2766928" y="2318418"/>
            <a:ext cx="331052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2625  25</a:t>
            </a:r>
            <a:endParaRPr lang="zh-CN" altLang="en-US" sz="6000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4854005" y="2343461"/>
            <a:ext cx="1586283" cy="1953170"/>
            <a:chOff x="4962493" y="2318418"/>
            <a:chExt cx="1586283" cy="1953170"/>
          </a:xfrm>
        </p:grpSpPr>
        <p:cxnSp>
          <p:nvCxnSpPr>
            <p:cNvPr id="20" name="Straight Connector 19"/>
            <p:cNvCxnSpPr/>
            <p:nvPr/>
          </p:nvCxnSpPr>
          <p:spPr>
            <a:xfrm flipH="1">
              <a:off x="4962493" y="2318418"/>
              <a:ext cx="12463" cy="1953170"/>
            </a:xfrm>
            <a:prstGeom prst="line">
              <a:avLst/>
            </a:prstGeom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4978951" y="3334081"/>
              <a:ext cx="1569825" cy="1"/>
            </a:xfrm>
            <a:prstGeom prst="line">
              <a:avLst/>
            </a:prstGeom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tangle 29"/>
          <p:cNvSpPr/>
          <p:nvPr/>
        </p:nvSpPr>
        <p:spPr>
          <a:xfrm>
            <a:off x="5013854" y="3283734"/>
            <a:ext cx="64152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1</a:t>
            </a:r>
            <a:endParaRPr lang="zh-CN" altLang="en-US" sz="6000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281607" y="3283733"/>
            <a:ext cx="64152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1</a:t>
            </a:r>
            <a:endParaRPr lang="zh-CN" altLang="en-US" sz="6000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686226" y="3283449"/>
            <a:ext cx="64152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2</a:t>
            </a:r>
            <a:endParaRPr lang="zh-CN" altLang="en-US" sz="6000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481936" y="3282351"/>
            <a:ext cx="64152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0</a:t>
            </a:r>
            <a:endParaRPr lang="zh-CN" altLang="en-US" sz="6000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144837" y="3290118"/>
            <a:ext cx="64152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5</a:t>
            </a:r>
            <a:endParaRPr lang="zh-CN" altLang="en-US" sz="6000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985995" y="3280968"/>
            <a:ext cx="64152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5</a:t>
            </a:r>
            <a:endParaRPr lang="zh-CN" altLang="en-US" sz="6000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107877" y="4087376"/>
            <a:ext cx="64152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0</a:t>
            </a:r>
            <a:endParaRPr lang="zh-CN" altLang="en-US" sz="6000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1918" y="2954905"/>
            <a:ext cx="1956986" cy="3353091"/>
          </a:xfrm>
          <a:prstGeom prst="rect">
            <a:avLst/>
          </a:prstGeom>
        </p:spPr>
      </p:pic>
      <p:pic>
        <p:nvPicPr>
          <p:cNvPr id="41" name="图片 31">
            <a:extLst>
              <a:ext uri="{FF2B5EF4-FFF2-40B4-BE49-F238E27FC236}">
                <a16:creationId xmlns:a16="http://schemas.microsoft.com/office/drawing/2014/main" id="{32B8F725-3267-4FB1-83D6-218F0F720C1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96000" y="5059076"/>
            <a:ext cx="6096000" cy="179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891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0" grpId="0"/>
      <p:bldP spid="30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iết Kế Nền Cây Cỏ Mùa Xuân đẹp, Mùa Xuân, Xinh đẹp, Cổ Xưa Hình nền  Vector để tải xuống miễn ph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755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539615" y="298209"/>
            <a:ext cx="11189775" cy="6121830"/>
          </a:xfrm>
          <a:prstGeom prst="roundRect">
            <a:avLst/>
          </a:prstGeom>
          <a:solidFill>
            <a:schemeClr val="bg1">
              <a:alpha val="92000"/>
            </a:schemeClr>
          </a:solidFill>
          <a:ln w="66675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图片 16">
            <a:extLst>
              <a:ext uri="{FF2B5EF4-FFF2-40B4-BE49-F238E27FC236}">
                <a16:creationId xmlns:a16="http://schemas.microsoft.com/office/drawing/2014/main" id="{F21AD13A-76F3-4061-9C10-C8CF5C1CCA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10061" y="-1252172"/>
            <a:ext cx="1356709" cy="3853839"/>
          </a:xfrm>
          <a:prstGeom prst="rect">
            <a:avLst/>
          </a:prstGeom>
        </p:spPr>
      </p:pic>
      <p:pic>
        <p:nvPicPr>
          <p:cNvPr id="12" name="图片 24">
            <a:extLst>
              <a:ext uri="{FF2B5EF4-FFF2-40B4-BE49-F238E27FC236}">
                <a16:creationId xmlns:a16="http://schemas.microsoft.com/office/drawing/2014/main" id="{1F25559C-BBC1-4B4A-A5D6-DA6B9F49D7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0630" y="0"/>
            <a:ext cx="4277453" cy="1332086"/>
          </a:xfrm>
          <a:prstGeom prst="rect">
            <a:avLst/>
          </a:prstGeom>
        </p:spPr>
      </p:pic>
      <p:pic>
        <p:nvPicPr>
          <p:cNvPr id="13" name="图片 20">
            <a:extLst>
              <a:ext uri="{FF2B5EF4-FFF2-40B4-BE49-F238E27FC236}">
                <a16:creationId xmlns:a16="http://schemas.microsoft.com/office/drawing/2014/main" id="{8544A742-E21A-4BD0-813C-14F57DA047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8904" y="1"/>
            <a:ext cx="2054758" cy="1890792"/>
          </a:xfrm>
          <a:prstGeom prst="rect">
            <a:avLst/>
          </a:prstGeom>
        </p:spPr>
      </p:pic>
      <p:pic>
        <p:nvPicPr>
          <p:cNvPr id="15" name="图片 31">
            <a:extLst>
              <a:ext uri="{FF2B5EF4-FFF2-40B4-BE49-F238E27FC236}">
                <a16:creationId xmlns:a16="http://schemas.microsoft.com/office/drawing/2014/main" id="{32B8F725-3267-4FB1-83D6-218F0F720C1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5" y="5059076"/>
            <a:ext cx="6074375" cy="1798924"/>
          </a:xfrm>
          <a:prstGeom prst="rect">
            <a:avLst/>
          </a:prstGeom>
        </p:spPr>
      </p:pic>
      <p:sp>
        <p:nvSpPr>
          <p:cNvPr id="18" name="文本框 8">
            <a:extLst>
              <a:ext uri="{FF2B5EF4-FFF2-40B4-BE49-F238E27FC236}">
                <a16:creationId xmlns:a16="http://schemas.microsoft.com/office/drawing/2014/main" id="{A57D9D2A-C0CE-4A44-A874-C5AA1093F80A}"/>
              </a:ext>
            </a:extLst>
          </p:cNvPr>
          <p:cNvSpPr txBox="1"/>
          <p:nvPr/>
        </p:nvSpPr>
        <p:spPr>
          <a:xfrm>
            <a:off x="3602368" y="564092"/>
            <a:ext cx="4987263" cy="175432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5400" b="1" dirty="0" err="1">
                <a:solidFill>
                  <a:srgbClr val="E43C5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Đặt</a:t>
            </a:r>
            <a:r>
              <a:rPr lang="en-US" altLang="zh-CN" sz="5400" b="1" dirty="0">
                <a:solidFill>
                  <a:srgbClr val="E43C5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 </a:t>
            </a:r>
            <a:r>
              <a:rPr lang="en-US" altLang="zh-CN" sz="5400" b="1" dirty="0" err="1">
                <a:solidFill>
                  <a:srgbClr val="E43C5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tính</a:t>
            </a:r>
            <a:r>
              <a:rPr lang="en-US" altLang="zh-CN" sz="5400" b="1" dirty="0">
                <a:solidFill>
                  <a:srgbClr val="E43C5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 </a:t>
            </a:r>
            <a:r>
              <a:rPr lang="en-US" altLang="zh-CN" sz="5400" b="1" dirty="0" err="1">
                <a:solidFill>
                  <a:srgbClr val="E43C5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rồi</a:t>
            </a:r>
            <a:r>
              <a:rPr lang="en-US" altLang="zh-CN" sz="5400" b="1" dirty="0">
                <a:solidFill>
                  <a:srgbClr val="E43C5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 </a:t>
            </a:r>
            <a:r>
              <a:rPr lang="en-US" altLang="zh-CN" sz="5400" b="1" dirty="0" err="1">
                <a:solidFill>
                  <a:srgbClr val="E43C5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tính</a:t>
            </a:r>
            <a:endParaRPr lang="en-US" altLang="zh-CN" sz="5400" b="1" dirty="0">
              <a:solidFill>
                <a:srgbClr val="E43C50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  <a:p>
            <a:pPr algn="ctr"/>
            <a:r>
              <a:rPr lang="en-US" altLang="zh-CN" sz="5400" b="1" dirty="0">
                <a:solidFill>
                  <a:srgbClr val="E43C5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2990 : 13</a:t>
            </a:r>
          </a:p>
        </p:txBody>
      </p:sp>
      <p:sp>
        <p:nvSpPr>
          <p:cNvPr id="10" name="Rectangle 9"/>
          <p:cNvSpPr/>
          <p:nvPr/>
        </p:nvSpPr>
        <p:spPr>
          <a:xfrm>
            <a:off x="2766928" y="2318418"/>
            <a:ext cx="33290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6000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2990  13</a:t>
            </a:r>
            <a:endParaRPr lang="zh-CN" altLang="en-US" sz="6000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4854005" y="2343461"/>
            <a:ext cx="1586283" cy="1953170"/>
            <a:chOff x="4962493" y="2318418"/>
            <a:chExt cx="1586283" cy="1953170"/>
          </a:xfrm>
        </p:grpSpPr>
        <p:cxnSp>
          <p:nvCxnSpPr>
            <p:cNvPr id="20" name="Straight Connector 19"/>
            <p:cNvCxnSpPr/>
            <p:nvPr/>
          </p:nvCxnSpPr>
          <p:spPr>
            <a:xfrm flipH="1">
              <a:off x="4962493" y="2318418"/>
              <a:ext cx="12463" cy="1953170"/>
            </a:xfrm>
            <a:prstGeom prst="line">
              <a:avLst/>
            </a:prstGeom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4978951" y="3334081"/>
              <a:ext cx="1569825" cy="1"/>
            </a:xfrm>
            <a:prstGeom prst="line">
              <a:avLst/>
            </a:prstGeom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tangle 29"/>
          <p:cNvSpPr/>
          <p:nvPr/>
        </p:nvSpPr>
        <p:spPr>
          <a:xfrm>
            <a:off x="5013854" y="3283734"/>
            <a:ext cx="64152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2</a:t>
            </a:r>
            <a:endParaRPr lang="zh-CN" altLang="en-US" sz="6000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281607" y="3283733"/>
            <a:ext cx="64152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3</a:t>
            </a:r>
            <a:endParaRPr lang="zh-CN" altLang="en-US" sz="6000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686226" y="3283449"/>
            <a:ext cx="64152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9</a:t>
            </a:r>
            <a:endParaRPr lang="zh-CN" altLang="en-US" sz="6000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481936" y="3282351"/>
            <a:ext cx="64152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3</a:t>
            </a:r>
            <a:endParaRPr lang="zh-CN" altLang="en-US" sz="6000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650248" y="4084403"/>
            <a:ext cx="64152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0</a:t>
            </a:r>
            <a:endParaRPr lang="zh-CN" altLang="en-US" sz="6000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985995" y="3280968"/>
            <a:ext cx="64152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0</a:t>
            </a:r>
            <a:endParaRPr lang="zh-CN" altLang="en-US" sz="6000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154308" y="4072744"/>
            <a:ext cx="64152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0</a:t>
            </a:r>
            <a:endParaRPr lang="zh-CN" altLang="en-US" sz="6000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517" y="2915688"/>
            <a:ext cx="1956986" cy="3353091"/>
          </a:xfrm>
          <a:prstGeom prst="rect">
            <a:avLst/>
          </a:prstGeom>
        </p:spPr>
      </p:pic>
      <p:pic>
        <p:nvPicPr>
          <p:cNvPr id="22" name="图片 31">
            <a:extLst>
              <a:ext uri="{FF2B5EF4-FFF2-40B4-BE49-F238E27FC236}">
                <a16:creationId xmlns:a16="http://schemas.microsoft.com/office/drawing/2014/main" id="{32B8F725-3267-4FB1-83D6-218F0F720C1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96000" y="5059076"/>
            <a:ext cx="6096000" cy="179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08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0" grpId="0"/>
      <p:bldP spid="30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3" descr="5c95d9be9ffa50fc92ed5552156a00c5">
            <a:extLst>
              <a:ext uri="{FF2B5EF4-FFF2-40B4-BE49-F238E27FC236}">
                <a16:creationId xmlns:a16="http://schemas.microsoft.com/office/drawing/2014/main" id="{522B5825-68A3-45C3-A1DE-7D59BDDF2B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348"/>
          <a:stretch/>
        </p:blipFill>
        <p:spPr>
          <a:xfrm>
            <a:off x="1923615" y="786812"/>
            <a:ext cx="9239864" cy="467385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0717" y="4153862"/>
            <a:ext cx="1715175" cy="252682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701" y="279369"/>
            <a:ext cx="1713124" cy="1792379"/>
          </a:xfrm>
          <a:prstGeom prst="rect">
            <a:avLst/>
          </a:prstGeom>
        </p:spPr>
      </p:pic>
      <p:pic>
        <p:nvPicPr>
          <p:cNvPr id="5" name="图片 9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7" r="44764" b="88413"/>
          <a:stretch>
            <a:fillRect/>
          </a:stretch>
        </p:blipFill>
        <p:spPr>
          <a:xfrm>
            <a:off x="9486" y="0"/>
            <a:ext cx="6040250" cy="1637268"/>
          </a:xfrm>
          <a:prstGeom prst="rect">
            <a:avLst/>
          </a:prstGeom>
          <a:effectLst>
            <a:outerShdw blurRad="50800" dist="38100" dir="5400000" sx="102000" sy="102000" algn="t" rotWithShape="0">
              <a:srgbClr val="53A8DD">
                <a:alpha val="40000"/>
              </a:srgbClr>
            </a:outerShdw>
          </a:effectLst>
        </p:spPr>
      </p:pic>
      <p:pic>
        <p:nvPicPr>
          <p:cNvPr id="6" name="图片 9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85" t="1563" b="89979"/>
          <a:stretch>
            <a:fillRect/>
          </a:stretch>
        </p:blipFill>
        <p:spPr>
          <a:xfrm>
            <a:off x="4141634" y="-43928"/>
            <a:ext cx="8050366" cy="1515213"/>
          </a:xfrm>
          <a:prstGeom prst="rect">
            <a:avLst/>
          </a:prstGeom>
          <a:effectLst>
            <a:outerShdw blurRad="50800" dist="38100" dir="5400000" sx="102000" sy="102000" algn="t" rotWithShape="0">
              <a:srgbClr val="53A8DD">
                <a:alpha val="39000"/>
              </a:srgbClr>
            </a:outerShdw>
          </a:effectLst>
        </p:spPr>
      </p:pic>
      <p:pic>
        <p:nvPicPr>
          <p:cNvPr id="9" name="图片 31">
            <a:extLst>
              <a:ext uri="{FF2B5EF4-FFF2-40B4-BE49-F238E27FC236}">
                <a16:creationId xmlns:a16="http://schemas.microsoft.com/office/drawing/2014/main" id="{32B8F725-3267-4FB1-83D6-218F0F720C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95998" y="5073373"/>
            <a:ext cx="6096000" cy="1798924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066314" y="2175567"/>
            <a:ext cx="5554726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000" b="1" dirty="0">
                <a:ln/>
                <a:solidFill>
                  <a:schemeClr val="bg1"/>
                </a:solidFill>
                <a:latin typeface="UTM Akashi" panose="02040603050506020204" pitchFamily="18" charset="0"/>
              </a:rPr>
              <a:t>Chia </a:t>
            </a:r>
            <a:r>
              <a:rPr lang="en-US" sz="6000" b="1" dirty="0" err="1">
                <a:ln/>
                <a:solidFill>
                  <a:schemeClr val="bg1"/>
                </a:solidFill>
                <a:latin typeface="UTM Akashi" panose="02040603050506020204" pitchFamily="18" charset="0"/>
              </a:rPr>
              <a:t>cho</a:t>
            </a:r>
            <a:r>
              <a:rPr lang="en-US" sz="6000" b="1" dirty="0">
                <a:ln/>
                <a:solidFill>
                  <a:schemeClr val="bg1"/>
                </a:solidFill>
                <a:latin typeface="UTM Akashi" panose="02040603050506020204" pitchFamily="18" charset="0"/>
              </a:rPr>
              <a:t> </a:t>
            </a:r>
            <a:r>
              <a:rPr lang="en-US" sz="6000" b="1" dirty="0" err="1">
                <a:ln/>
                <a:solidFill>
                  <a:schemeClr val="bg1"/>
                </a:solidFill>
                <a:latin typeface="UTM Akashi" panose="02040603050506020204" pitchFamily="18" charset="0"/>
              </a:rPr>
              <a:t>số</a:t>
            </a:r>
            <a:r>
              <a:rPr lang="en-US" sz="6000" b="1" dirty="0">
                <a:ln/>
                <a:solidFill>
                  <a:schemeClr val="bg1"/>
                </a:solidFill>
                <a:latin typeface="UTM Akashi" panose="02040603050506020204" pitchFamily="18" charset="0"/>
              </a:rPr>
              <a:t> </a:t>
            </a:r>
          </a:p>
          <a:p>
            <a:pPr algn="ctr"/>
            <a:r>
              <a:rPr lang="en-US" sz="6000" b="1" dirty="0" err="1">
                <a:ln/>
                <a:solidFill>
                  <a:schemeClr val="bg1"/>
                </a:solidFill>
                <a:latin typeface="UTM Akashi" panose="02040603050506020204" pitchFamily="18" charset="0"/>
              </a:rPr>
              <a:t>có</a:t>
            </a:r>
            <a:r>
              <a:rPr lang="en-US" sz="6000" b="1" dirty="0">
                <a:ln/>
                <a:solidFill>
                  <a:schemeClr val="bg1"/>
                </a:solidFill>
                <a:latin typeface="UTM Akashi" panose="02040603050506020204" pitchFamily="18" charset="0"/>
              </a:rPr>
              <a:t> </a:t>
            </a:r>
            <a:r>
              <a:rPr lang="en-US" sz="6000" b="1" dirty="0" err="1">
                <a:ln/>
                <a:solidFill>
                  <a:schemeClr val="bg1"/>
                </a:solidFill>
                <a:latin typeface="UTM Akashi" panose="02040603050506020204" pitchFamily="18" charset="0"/>
              </a:rPr>
              <a:t>ba</a:t>
            </a:r>
            <a:r>
              <a:rPr lang="en-US" sz="6000" b="1" dirty="0">
                <a:ln/>
                <a:solidFill>
                  <a:schemeClr val="bg1"/>
                </a:solidFill>
                <a:latin typeface="UTM Akashi" panose="02040603050506020204" pitchFamily="18" charset="0"/>
              </a:rPr>
              <a:t> </a:t>
            </a:r>
            <a:r>
              <a:rPr lang="en-US" sz="6000" b="1" dirty="0" err="1">
                <a:ln/>
                <a:solidFill>
                  <a:schemeClr val="bg1"/>
                </a:solidFill>
                <a:latin typeface="UTM Akashi" panose="02040603050506020204" pitchFamily="18" charset="0"/>
              </a:rPr>
              <a:t>chữ</a:t>
            </a:r>
            <a:r>
              <a:rPr lang="en-US" sz="6000" b="1" dirty="0">
                <a:ln/>
                <a:solidFill>
                  <a:schemeClr val="bg1"/>
                </a:solidFill>
                <a:latin typeface="UTM Akashi" panose="02040603050506020204" pitchFamily="18" charset="0"/>
              </a:rPr>
              <a:t> </a:t>
            </a:r>
            <a:r>
              <a:rPr lang="en-US" sz="6000" b="1" dirty="0" err="1">
                <a:ln/>
                <a:solidFill>
                  <a:schemeClr val="bg1"/>
                </a:solidFill>
                <a:latin typeface="UTM Akashi" panose="02040603050506020204" pitchFamily="18" charset="0"/>
              </a:rPr>
              <a:t>số</a:t>
            </a:r>
            <a:endParaRPr lang="en-US" sz="6000" b="1" cap="none" spc="0" dirty="0">
              <a:ln/>
              <a:solidFill>
                <a:schemeClr val="bg1"/>
              </a:solidFill>
              <a:effectLst/>
              <a:latin typeface="UTM Akashi" panose="020406030505060202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117493" y="2202218"/>
            <a:ext cx="5554726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000" b="1" dirty="0">
                <a:ln/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UTM Akashi" panose="02040603050506020204" pitchFamily="18" charset="0"/>
              </a:rPr>
              <a:t>Chia </a:t>
            </a:r>
            <a:r>
              <a:rPr lang="en-US" sz="6000" b="1" dirty="0" err="1">
                <a:ln/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UTM Akashi" panose="02040603050506020204" pitchFamily="18" charset="0"/>
              </a:rPr>
              <a:t>cho</a:t>
            </a:r>
            <a:r>
              <a:rPr lang="en-US" sz="6000" b="1" dirty="0">
                <a:ln/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UTM Akashi" panose="02040603050506020204" pitchFamily="18" charset="0"/>
              </a:rPr>
              <a:t> </a:t>
            </a:r>
            <a:r>
              <a:rPr lang="en-US" sz="6000" b="1" dirty="0" err="1">
                <a:ln/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UTM Akashi" panose="02040603050506020204" pitchFamily="18" charset="0"/>
              </a:rPr>
              <a:t>số</a:t>
            </a:r>
            <a:r>
              <a:rPr lang="en-US" sz="6000" b="1" dirty="0">
                <a:ln/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UTM Akashi" panose="02040603050506020204" pitchFamily="18" charset="0"/>
              </a:rPr>
              <a:t> </a:t>
            </a:r>
          </a:p>
          <a:p>
            <a:pPr algn="ctr"/>
            <a:r>
              <a:rPr lang="en-US" sz="6000" b="1" dirty="0" err="1">
                <a:ln/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UTM Akashi" panose="02040603050506020204" pitchFamily="18" charset="0"/>
              </a:rPr>
              <a:t>có</a:t>
            </a:r>
            <a:r>
              <a:rPr lang="en-US" sz="6000" b="1" dirty="0">
                <a:ln/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UTM Akashi" panose="02040603050506020204" pitchFamily="18" charset="0"/>
              </a:rPr>
              <a:t> </a:t>
            </a:r>
            <a:r>
              <a:rPr lang="en-US" sz="6000" b="1" dirty="0" err="1">
                <a:ln/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UTM Akashi" panose="02040603050506020204" pitchFamily="18" charset="0"/>
              </a:rPr>
              <a:t>ba</a:t>
            </a:r>
            <a:r>
              <a:rPr lang="en-US" sz="6000" b="1" dirty="0">
                <a:ln/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UTM Akashi" panose="02040603050506020204" pitchFamily="18" charset="0"/>
              </a:rPr>
              <a:t> </a:t>
            </a:r>
            <a:r>
              <a:rPr lang="en-US" sz="6000" b="1" dirty="0" err="1">
                <a:ln/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UTM Akashi" panose="02040603050506020204" pitchFamily="18" charset="0"/>
              </a:rPr>
              <a:t>chữ</a:t>
            </a:r>
            <a:r>
              <a:rPr lang="en-US" sz="6000" b="1" dirty="0">
                <a:ln/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UTM Akashi" panose="02040603050506020204" pitchFamily="18" charset="0"/>
              </a:rPr>
              <a:t> </a:t>
            </a:r>
            <a:r>
              <a:rPr lang="en-US" sz="6000" b="1" dirty="0" err="1">
                <a:ln/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UTM Akashi" panose="02040603050506020204" pitchFamily="18" charset="0"/>
              </a:rPr>
              <a:t>số</a:t>
            </a:r>
            <a:endParaRPr lang="en-US" sz="6000" b="1" cap="none" spc="0" dirty="0">
              <a:ln/>
              <a:solidFill>
                <a:srgbClr val="FF00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UTM Akashi" panose="02040603050506020204" pitchFamily="18" charset="0"/>
            </a:endParaRPr>
          </a:p>
        </p:txBody>
      </p:sp>
      <p:pic>
        <p:nvPicPr>
          <p:cNvPr id="15" name="图片 3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0861" y="2439502"/>
            <a:ext cx="1224568" cy="1162090"/>
          </a:xfrm>
          <a:prstGeom prst="rect">
            <a:avLst/>
          </a:prstGeom>
        </p:spPr>
      </p:pic>
      <p:pic>
        <p:nvPicPr>
          <p:cNvPr id="16" name="图片 3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987" y="1080678"/>
            <a:ext cx="1636497" cy="1975083"/>
          </a:xfrm>
          <a:prstGeom prst="rect">
            <a:avLst/>
          </a:prstGeom>
        </p:spPr>
      </p:pic>
      <p:pic>
        <p:nvPicPr>
          <p:cNvPr id="19" name="图片 6">
            <a:extLst>
              <a:ext uri="{FF2B5EF4-FFF2-40B4-BE49-F238E27FC236}">
                <a16:creationId xmlns:a16="http://schemas.microsoft.com/office/drawing/2014/main" id="{121282E1-B056-4639-805D-96CBA93F6F7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38118" y="1247498"/>
            <a:ext cx="922949" cy="762086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图片 9">
            <a:extLst>
              <a:ext uri="{FF2B5EF4-FFF2-40B4-BE49-F238E27FC236}">
                <a16:creationId xmlns:a16="http://schemas.microsoft.com/office/drawing/2014/main" id="{86D78D32-CD61-41C7-B072-A67602825F4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72422" y="1800220"/>
            <a:ext cx="815147" cy="875397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图片 6">
            <a:extLst>
              <a:ext uri="{FF2B5EF4-FFF2-40B4-BE49-F238E27FC236}">
                <a16:creationId xmlns:a16="http://schemas.microsoft.com/office/drawing/2014/main" id="{C335EB2A-0447-4B4D-B770-5CE3E49BEF0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91355" y="3020547"/>
            <a:ext cx="2799907" cy="3435676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25" name="图片 31">
            <a:extLst>
              <a:ext uri="{FF2B5EF4-FFF2-40B4-BE49-F238E27FC236}">
                <a16:creationId xmlns:a16="http://schemas.microsoft.com/office/drawing/2014/main" id="{32B8F725-3267-4FB1-83D6-218F0F720C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3" y="5059076"/>
            <a:ext cx="6074375" cy="179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720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B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E4C953E7-D689-4615-B1B9-D223AEEBE236}"/>
              </a:ext>
            </a:extLst>
          </p:cNvPr>
          <p:cNvSpPr/>
          <p:nvPr/>
        </p:nvSpPr>
        <p:spPr>
          <a:xfrm>
            <a:off x="184835" y="202543"/>
            <a:ext cx="11803965" cy="6268090"/>
          </a:xfrm>
          <a:custGeom>
            <a:avLst/>
            <a:gdLst>
              <a:gd name="connsiteX0" fmla="*/ 0 w 10820400"/>
              <a:gd name="connsiteY0" fmla="*/ 0 h 5486400"/>
              <a:gd name="connsiteX1" fmla="*/ 10820400 w 10820400"/>
              <a:gd name="connsiteY1" fmla="*/ 0 h 5486400"/>
              <a:gd name="connsiteX2" fmla="*/ 10820400 w 10820400"/>
              <a:gd name="connsiteY2" fmla="*/ 5486400 h 5486400"/>
              <a:gd name="connsiteX3" fmla="*/ 0 w 10820400"/>
              <a:gd name="connsiteY3" fmla="*/ 5486400 h 5486400"/>
              <a:gd name="connsiteX4" fmla="*/ 0 w 10820400"/>
              <a:gd name="connsiteY4" fmla="*/ 0 h 5486400"/>
              <a:gd name="connsiteX0" fmla="*/ 301721 w 11122121"/>
              <a:gd name="connsiteY0" fmla="*/ 0 h 5486400"/>
              <a:gd name="connsiteX1" fmla="*/ 11122121 w 11122121"/>
              <a:gd name="connsiteY1" fmla="*/ 0 h 5486400"/>
              <a:gd name="connsiteX2" fmla="*/ 11122121 w 11122121"/>
              <a:gd name="connsiteY2" fmla="*/ 5486400 h 5486400"/>
              <a:gd name="connsiteX3" fmla="*/ 301721 w 11122121"/>
              <a:gd name="connsiteY3" fmla="*/ 5486400 h 5486400"/>
              <a:gd name="connsiteX4" fmla="*/ 301721 w 11122121"/>
              <a:gd name="connsiteY4" fmla="*/ 0 h 5486400"/>
              <a:gd name="connsiteX0" fmla="*/ 498817 w 11319217"/>
              <a:gd name="connsiteY0" fmla="*/ 0 h 5486400"/>
              <a:gd name="connsiteX1" fmla="*/ 11319217 w 11319217"/>
              <a:gd name="connsiteY1" fmla="*/ 0 h 5486400"/>
              <a:gd name="connsiteX2" fmla="*/ 11319217 w 11319217"/>
              <a:gd name="connsiteY2" fmla="*/ 5486400 h 5486400"/>
              <a:gd name="connsiteX3" fmla="*/ 498817 w 11319217"/>
              <a:gd name="connsiteY3" fmla="*/ 5486400 h 5486400"/>
              <a:gd name="connsiteX4" fmla="*/ 498817 w 11319217"/>
              <a:gd name="connsiteY4" fmla="*/ 0 h 5486400"/>
              <a:gd name="connsiteX0" fmla="*/ 498817 w 11319217"/>
              <a:gd name="connsiteY0" fmla="*/ 0 h 5671127"/>
              <a:gd name="connsiteX1" fmla="*/ 11319217 w 11319217"/>
              <a:gd name="connsiteY1" fmla="*/ 0 h 5671127"/>
              <a:gd name="connsiteX2" fmla="*/ 11319217 w 11319217"/>
              <a:gd name="connsiteY2" fmla="*/ 5486400 h 5671127"/>
              <a:gd name="connsiteX3" fmla="*/ 498817 w 11319217"/>
              <a:gd name="connsiteY3" fmla="*/ 5486400 h 5671127"/>
              <a:gd name="connsiteX4" fmla="*/ 498817 w 11319217"/>
              <a:gd name="connsiteY4" fmla="*/ 0 h 5671127"/>
              <a:gd name="connsiteX0" fmla="*/ 498817 w 11319217"/>
              <a:gd name="connsiteY0" fmla="*/ 0 h 5808601"/>
              <a:gd name="connsiteX1" fmla="*/ 11319217 w 11319217"/>
              <a:gd name="connsiteY1" fmla="*/ 0 h 5808601"/>
              <a:gd name="connsiteX2" fmla="*/ 11319217 w 11319217"/>
              <a:gd name="connsiteY2" fmla="*/ 5486400 h 5808601"/>
              <a:gd name="connsiteX3" fmla="*/ 498817 w 11319217"/>
              <a:gd name="connsiteY3" fmla="*/ 5486400 h 5808601"/>
              <a:gd name="connsiteX4" fmla="*/ 498817 w 11319217"/>
              <a:gd name="connsiteY4" fmla="*/ 0 h 5808601"/>
              <a:gd name="connsiteX0" fmla="*/ 498817 w 11571677"/>
              <a:gd name="connsiteY0" fmla="*/ 0 h 5808601"/>
              <a:gd name="connsiteX1" fmla="*/ 11319217 w 11571677"/>
              <a:gd name="connsiteY1" fmla="*/ 0 h 5808601"/>
              <a:gd name="connsiteX2" fmla="*/ 11319217 w 11571677"/>
              <a:gd name="connsiteY2" fmla="*/ 5486400 h 5808601"/>
              <a:gd name="connsiteX3" fmla="*/ 498817 w 11571677"/>
              <a:gd name="connsiteY3" fmla="*/ 5486400 h 5808601"/>
              <a:gd name="connsiteX4" fmla="*/ 498817 w 11571677"/>
              <a:gd name="connsiteY4" fmla="*/ 0 h 5808601"/>
              <a:gd name="connsiteX0" fmla="*/ 498817 w 11719687"/>
              <a:gd name="connsiteY0" fmla="*/ 0 h 5808601"/>
              <a:gd name="connsiteX1" fmla="*/ 11319217 w 11719687"/>
              <a:gd name="connsiteY1" fmla="*/ 0 h 5808601"/>
              <a:gd name="connsiteX2" fmla="*/ 11319217 w 11719687"/>
              <a:gd name="connsiteY2" fmla="*/ 5486400 h 5808601"/>
              <a:gd name="connsiteX3" fmla="*/ 498817 w 11719687"/>
              <a:gd name="connsiteY3" fmla="*/ 5486400 h 5808601"/>
              <a:gd name="connsiteX4" fmla="*/ 498817 w 11719687"/>
              <a:gd name="connsiteY4" fmla="*/ 0 h 5808601"/>
              <a:gd name="connsiteX0" fmla="*/ 498817 w 11719687"/>
              <a:gd name="connsiteY0" fmla="*/ 264776 h 6073377"/>
              <a:gd name="connsiteX1" fmla="*/ 11319217 w 11719687"/>
              <a:gd name="connsiteY1" fmla="*/ 264776 h 6073377"/>
              <a:gd name="connsiteX2" fmla="*/ 11319217 w 11719687"/>
              <a:gd name="connsiteY2" fmla="*/ 5751176 h 6073377"/>
              <a:gd name="connsiteX3" fmla="*/ 498817 w 11719687"/>
              <a:gd name="connsiteY3" fmla="*/ 5751176 h 6073377"/>
              <a:gd name="connsiteX4" fmla="*/ 498817 w 11719687"/>
              <a:gd name="connsiteY4" fmla="*/ 264776 h 6073377"/>
              <a:gd name="connsiteX0" fmla="*/ 498817 w 11719687"/>
              <a:gd name="connsiteY0" fmla="*/ 377544 h 6186145"/>
              <a:gd name="connsiteX1" fmla="*/ 11319217 w 11719687"/>
              <a:gd name="connsiteY1" fmla="*/ 377544 h 6186145"/>
              <a:gd name="connsiteX2" fmla="*/ 11319217 w 11719687"/>
              <a:gd name="connsiteY2" fmla="*/ 5863944 h 6186145"/>
              <a:gd name="connsiteX3" fmla="*/ 498817 w 11719687"/>
              <a:gd name="connsiteY3" fmla="*/ 5863944 h 6186145"/>
              <a:gd name="connsiteX4" fmla="*/ 498817 w 11719687"/>
              <a:gd name="connsiteY4" fmla="*/ 377544 h 6186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19687" h="6186145">
                <a:moveTo>
                  <a:pt x="498817" y="377544"/>
                </a:moveTo>
                <a:cubicBezTo>
                  <a:pt x="4091763" y="-218202"/>
                  <a:pt x="8252744" y="-24238"/>
                  <a:pt x="11319217" y="377544"/>
                </a:cubicBezTo>
                <a:cubicBezTo>
                  <a:pt x="11817981" y="2261762"/>
                  <a:pt x="11887253" y="4062853"/>
                  <a:pt x="11319217" y="5863944"/>
                </a:cubicBezTo>
                <a:cubicBezTo>
                  <a:pt x="7823253" y="6307289"/>
                  <a:pt x="3662272" y="6279580"/>
                  <a:pt x="498817" y="5863944"/>
                </a:cubicBezTo>
                <a:cubicBezTo>
                  <a:pt x="-180056" y="4201398"/>
                  <a:pt x="-152347" y="1915398"/>
                  <a:pt x="498817" y="37754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0" algn="ctr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Rounded Rectangle 12"/>
          <p:cNvSpPr/>
          <p:nvPr/>
        </p:nvSpPr>
        <p:spPr>
          <a:xfrm>
            <a:off x="489802" y="1615050"/>
            <a:ext cx="4024237" cy="3623944"/>
          </a:xfrm>
          <a:prstGeom prst="roundRect">
            <a:avLst/>
          </a:prstGeom>
          <a:solidFill>
            <a:schemeClr val="bg1"/>
          </a:solidFill>
          <a:ln w="41275">
            <a:prstDash val="dash"/>
          </a:ln>
          <a:scene3d>
            <a:camera prst="perspective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75125" y="2152923"/>
            <a:ext cx="408166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5000" b="1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1944  162</a:t>
            </a:r>
            <a:endParaRPr lang="zh-CN" altLang="en-US" sz="5000" b="1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2567947" y="2148772"/>
            <a:ext cx="1586283" cy="1953170"/>
            <a:chOff x="4962493" y="2318418"/>
            <a:chExt cx="1586283" cy="1953170"/>
          </a:xfrm>
        </p:grpSpPr>
        <p:cxnSp>
          <p:nvCxnSpPr>
            <p:cNvPr id="24" name="Straight Connector 23"/>
            <p:cNvCxnSpPr/>
            <p:nvPr/>
          </p:nvCxnSpPr>
          <p:spPr>
            <a:xfrm flipH="1">
              <a:off x="4962493" y="2318418"/>
              <a:ext cx="12463" cy="1953170"/>
            </a:xfrm>
            <a:prstGeom prst="line">
              <a:avLst/>
            </a:prstGeom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4978951" y="3334081"/>
              <a:ext cx="1569825" cy="1"/>
            </a:xfrm>
            <a:prstGeom prst="line">
              <a:avLst/>
            </a:prstGeom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Rectangle 25"/>
          <p:cNvSpPr/>
          <p:nvPr/>
        </p:nvSpPr>
        <p:spPr>
          <a:xfrm>
            <a:off x="2766268" y="3089045"/>
            <a:ext cx="564577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5000" b="1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1</a:t>
            </a:r>
            <a:endParaRPr lang="zh-CN" altLang="en-US" sz="5000" b="1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37179" y="3100703"/>
            <a:ext cx="564577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5000" b="1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0</a:t>
            </a:r>
            <a:endParaRPr lang="zh-CN" altLang="en-US" sz="5000" b="1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957464" y="2170447"/>
            <a:ext cx="564577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5000" b="1" dirty="0">
                <a:solidFill>
                  <a:srgbClr val="FF000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4</a:t>
            </a:r>
            <a:endParaRPr lang="zh-CN" altLang="en-US" sz="5000" b="1" dirty="0">
              <a:solidFill>
                <a:srgbClr val="FF0000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234350" y="3087662"/>
            <a:ext cx="564577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5000" b="1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2</a:t>
            </a:r>
            <a:endParaRPr lang="zh-CN" altLang="en-US" sz="5000" b="1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872138" y="3913365"/>
            <a:ext cx="564577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5000" b="1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0</a:t>
            </a:r>
            <a:endParaRPr lang="zh-CN" altLang="en-US" sz="5000" b="1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33" name="文本框 8">
            <a:extLst>
              <a:ext uri="{FF2B5EF4-FFF2-40B4-BE49-F238E27FC236}">
                <a16:creationId xmlns:a16="http://schemas.microsoft.com/office/drawing/2014/main" id="{A57D9D2A-C0CE-4A44-A874-C5AA1093F80A}"/>
              </a:ext>
            </a:extLst>
          </p:cNvPr>
          <p:cNvSpPr txBox="1"/>
          <p:nvPr/>
        </p:nvSpPr>
        <p:spPr>
          <a:xfrm>
            <a:off x="2492988" y="240418"/>
            <a:ext cx="3974166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5400" b="1" dirty="0">
                <a:solidFill>
                  <a:srgbClr val="E43C5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a. 1944:162</a:t>
            </a:r>
          </a:p>
        </p:txBody>
      </p:sp>
      <p:sp>
        <p:nvSpPr>
          <p:cNvPr id="34" name="文本框 8">
            <a:extLst>
              <a:ext uri="{FF2B5EF4-FFF2-40B4-BE49-F238E27FC236}">
                <a16:creationId xmlns:a16="http://schemas.microsoft.com/office/drawing/2014/main" id="{A57D9D2A-C0CE-4A44-A874-C5AA1093F80A}"/>
              </a:ext>
            </a:extLst>
          </p:cNvPr>
          <p:cNvSpPr txBox="1"/>
          <p:nvPr/>
        </p:nvSpPr>
        <p:spPr>
          <a:xfrm>
            <a:off x="4603040" y="1166647"/>
            <a:ext cx="6085320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Chia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theo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thứ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tự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từ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trái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sang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phải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pitchFamily="18" charset="0"/>
              <a:ea typeface="小美好体" panose="02010601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5" name="文本框 8">
            <a:extLst>
              <a:ext uri="{FF2B5EF4-FFF2-40B4-BE49-F238E27FC236}">
                <a16:creationId xmlns:a16="http://schemas.microsoft.com/office/drawing/2014/main" id="{A57D9D2A-C0CE-4A44-A874-C5AA1093F80A}"/>
              </a:ext>
            </a:extLst>
          </p:cNvPr>
          <p:cNvSpPr txBox="1"/>
          <p:nvPr/>
        </p:nvSpPr>
        <p:spPr>
          <a:xfrm>
            <a:off x="4678189" y="1686681"/>
            <a:ext cx="2658100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* 194 chia 162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549" y="1966542"/>
            <a:ext cx="1364522" cy="1308599"/>
          </a:xfrm>
          <a:prstGeom prst="rect">
            <a:avLst/>
          </a:prstGeom>
        </p:spPr>
      </p:pic>
      <p:sp>
        <p:nvSpPr>
          <p:cNvPr id="39" name="文本框 8">
            <a:extLst>
              <a:ext uri="{FF2B5EF4-FFF2-40B4-BE49-F238E27FC236}">
                <a16:creationId xmlns:a16="http://schemas.microsoft.com/office/drawing/2014/main" id="{A57D9D2A-C0CE-4A44-A874-C5AA1093F80A}"/>
              </a:ext>
            </a:extLst>
          </p:cNvPr>
          <p:cNvSpPr txBox="1"/>
          <p:nvPr/>
        </p:nvSpPr>
        <p:spPr>
          <a:xfrm>
            <a:off x="4667487" y="2203659"/>
            <a:ext cx="6811480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1 </a:t>
            </a:r>
            <a:r>
              <a:rPr lang="en-US" altLang="zh-CN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nhân</a:t>
            </a:r>
            <a:r>
              <a:rPr lang="en-US" altLang="zh-CN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2 </a:t>
            </a:r>
            <a:r>
              <a:rPr lang="en-US" altLang="zh-CN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bằng</a:t>
            </a:r>
            <a:r>
              <a:rPr lang="en-US" altLang="zh-CN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2; 4 </a:t>
            </a:r>
            <a:r>
              <a:rPr lang="en-US" altLang="zh-CN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trừ</a:t>
            </a:r>
            <a:r>
              <a:rPr lang="en-US" altLang="zh-CN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2 </a:t>
            </a:r>
            <a:r>
              <a:rPr lang="en-US" altLang="zh-CN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bằng</a:t>
            </a:r>
            <a:r>
              <a:rPr lang="en-US" altLang="zh-CN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2, </a:t>
            </a:r>
            <a:r>
              <a:rPr lang="en-US" altLang="zh-CN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viết</a:t>
            </a:r>
            <a:r>
              <a:rPr lang="en-US" altLang="zh-CN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40" name="文本框 8">
            <a:extLst>
              <a:ext uri="{FF2B5EF4-FFF2-40B4-BE49-F238E27FC236}">
                <a16:creationId xmlns:a16="http://schemas.microsoft.com/office/drawing/2014/main" id="{A57D9D2A-C0CE-4A44-A874-C5AA1093F80A}"/>
              </a:ext>
            </a:extLst>
          </p:cNvPr>
          <p:cNvSpPr txBox="1"/>
          <p:nvPr/>
        </p:nvSpPr>
        <p:spPr>
          <a:xfrm>
            <a:off x="4668865" y="2723693"/>
            <a:ext cx="6811480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1 </a:t>
            </a:r>
            <a:r>
              <a:rPr lang="en-US" altLang="zh-CN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nhân</a:t>
            </a:r>
            <a:r>
              <a:rPr lang="en-US" altLang="zh-CN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6 </a:t>
            </a:r>
            <a:r>
              <a:rPr lang="en-US" altLang="zh-CN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bằng</a:t>
            </a:r>
            <a:r>
              <a:rPr lang="en-US" altLang="zh-CN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6; 9 </a:t>
            </a:r>
            <a:r>
              <a:rPr lang="en-US" altLang="zh-CN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trừ</a:t>
            </a:r>
            <a:r>
              <a:rPr lang="en-US" altLang="zh-CN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6 </a:t>
            </a:r>
            <a:r>
              <a:rPr lang="en-US" altLang="zh-CN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bằng</a:t>
            </a:r>
            <a:r>
              <a:rPr lang="en-US" altLang="zh-CN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3, </a:t>
            </a:r>
            <a:r>
              <a:rPr lang="en-US" altLang="zh-CN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viết</a:t>
            </a:r>
            <a:r>
              <a:rPr lang="en-US" altLang="zh-CN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41" name="文本框 8">
            <a:extLst>
              <a:ext uri="{FF2B5EF4-FFF2-40B4-BE49-F238E27FC236}">
                <a16:creationId xmlns:a16="http://schemas.microsoft.com/office/drawing/2014/main" id="{A57D9D2A-C0CE-4A44-A874-C5AA1093F80A}"/>
              </a:ext>
            </a:extLst>
          </p:cNvPr>
          <p:cNvSpPr txBox="1"/>
          <p:nvPr/>
        </p:nvSpPr>
        <p:spPr>
          <a:xfrm>
            <a:off x="4578213" y="3263960"/>
            <a:ext cx="6811480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1 </a:t>
            </a:r>
            <a:r>
              <a:rPr lang="en-US" altLang="zh-CN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nhân</a:t>
            </a:r>
            <a:r>
              <a:rPr lang="en-US" altLang="zh-CN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1 </a:t>
            </a:r>
            <a:r>
              <a:rPr lang="en-US" altLang="zh-CN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bằng</a:t>
            </a:r>
            <a:r>
              <a:rPr lang="en-US" altLang="zh-CN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1; 1 </a:t>
            </a:r>
            <a:r>
              <a:rPr lang="en-US" altLang="zh-CN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trừ</a:t>
            </a:r>
            <a:r>
              <a:rPr lang="en-US" altLang="zh-CN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1 </a:t>
            </a:r>
            <a:r>
              <a:rPr lang="en-US" altLang="zh-CN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bằng</a:t>
            </a:r>
            <a:r>
              <a:rPr lang="en-US" altLang="zh-CN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0, </a:t>
            </a:r>
            <a:r>
              <a:rPr lang="en-US" altLang="zh-CN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viết</a:t>
            </a:r>
            <a:r>
              <a:rPr lang="en-US" altLang="zh-CN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0</a:t>
            </a:r>
          </a:p>
        </p:txBody>
      </p:sp>
      <p:sp>
        <p:nvSpPr>
          <p:cNvPr id="42" name="文本框 8">
            <a:extLst>
              <a:ext uri="{FF2B5EF4-FFF2-40B4-BE49-F238E27FC236}">
                <a16:creationId xmlns:a16="http://schemas.microsoft.com/office/drawing/2014/main" id="{A57D9D2A-C0CE-4A44-A874-C5AA1093F80A}"/>
              </a:ext>
            </a:extLst>
          </p:cNvPr>
          <p:cNvSpPr txBox="1"/>
          <p:nvPr/>
        </p:nvSpPr>
        <p:spPr>
          <a:xfrm>
            <a:off x="4212798" y="3795184"/>
            <a:ext cx="5400837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* </a:t>
            </a:r>
            <a:r>
              <a:rPr lang="en-US" altLang="zh-CN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Hạ</a:t>
            </a:r>
            <a:r>
              <a:rPr lang="en-US" altLang="zh-CN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4 </a:t>
            </a:r>
            <a:r>
              <a:rPr lang="en-US" altLang="zh-CN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được</a:t>
            </a:r>
            <a:r>
              <a:rPr lang="en-US" altLang="zh-CN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324, 324 chia 162</a:t>
            </a:r>
          </a:p>
        </p:txBody>
      </p:sp>
      <p:sp>
        <p:nvSpPr>
          <p:cNvPr id="43" name="文本框 8">
            <a:extLst>
              <a:ext uri="{FF2B5EF4-FFF2-40B4-BE49-F238E27FC236}">
                <a16:creationId xmlns:a16="http://schemas.microsoft.com/office/drawing/2014/main" id="{A57D9D2A-C0CE-4A44-A874-C5AA1093F80A}"/>
              </a:ext>
            </a:extLst>
          </p:cNvPr>
          <p:cNvSpPr txBox="1"/>
          <p:nvPr/>
        </p:nvSpPr>
        <p:spPr>
          <a:xfrm>
            <a:off x="4603040" y="4383362"/>
            <a:ext cx="6811480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2 </a:t>
            </a:r>
            <a:r>
              <a:rPr lang="en-US" altLang="zh-CN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nhân</a:t>
            </a:r>
            <a:r>
              <a:rPr lang="en-US" altLang="zh-CN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2 </a:t>
            </a:r>
            <a:r>
              <a:rPr lang="en-US" altLang="zh-CN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bằng</a:t>
            </a:r>
            <a:r>
              <a:rPr lang="en-US" altLang="zh-CN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4; 4 </a:t>
            </a:r>
            <a:r>
              <a:rPr lang="en-US" altLang="zh-CN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trừ</a:t>
            </a:r>
            <a:r>
              <a:rPr lang="en-US" altLang="zh-CN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4 </a:t>
            </a:r>
            <a:r>
              <a:rPr lang="en-US" altLang="zh-CN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bằng</a:t>
            </a:r>
            <a:r>
              <a:rPr lang="en-US" altLang="zh-CN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0, </a:t>
            </a:r>
            <a:r>
              <a:rPr lang="en-US" altLang="zh-CN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viết</a:t>
            </a:r>
            <a:r>
              <a:rPr lang="en-US" altLang="zh-CN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0</a:t>
            </a:r>
          </a:p>
        </p:txBody>
      </p:sp>
      <p:sp>
        <p:nvSpPr>
          <p:cNvPr id="44" name="文本框 8">
            <a:extLst>
              <a:ext uri="{FF2B5EF4-FFF2-40B4-BE49-F238E27FC236}">
                <a16:creationId xmlns:a16="http://schemas.microsoft.com/office/drawing/2014/main" id="{A57D9D2A-C0CE-4A44-A874-C5AA1093F80A}"/>
              </a:ext>
            </a:extLst>
          </p:cNvPr>
          <p:cNvSpPr txBox="1"/>
          <p:nvPr/>
        </p:nvSpPr>
        <p:spPr>
          <a:xfrm>
            <a:off x="4154230" y="4968137"/>
            <a:ext cx="7427033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2 </a:t>
            </a:r>
            <a:r>
              <a:rPr lang="en-US" altLang="zh-CN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nhân</a:t>
            </a:r>
            <a:r>
              <a:rPr lang="en-US" altLang="zh-CN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6 </a:t>
            </a:r>
            <a:r>
              <a:rPr lang="en-US" altLang="zh-CN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bằng</a:t>
            </a:r>
            <a:r>
              <a:rPr lang="en-US" altLang="zh-CN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12; 12 </a:t>
            </a:r>
            <a:r>
              <a:rPr lang="en-US" altLang="zh-CN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trừ</a:t>
            </a:r>
            <a:r>
              <a:rPr lang="en-US" altLang="zh-CN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12 </a:t>
            </a:r>
            <a:r>
              <a:rPr lang="en-US" altLang="zh-CN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bằng</a:t>
            </a:r>
            <a:r>
              <a:rPr lang="en-US" altLang="zh-CN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0, </a:t>
            </a:r>
            <a:r>
              <a:rPr lang="en-US" altLang="zh-CN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viết</a:t>
            </a:r>
            <a:r>
              <a:rPr lang="en-US" altLang="zh-CN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0</a:t>
            </a:r>
          </a:p>
        </p:txBody>
      </p:sp>
      <p:sp>
        <p:nvSpPr>
          <p:cNvPr id="45" name="文本框 8">
            <a:extLst>
              <a:ext uri="{FF2B5EF4-FFF2-40B4-BE49-F238E27FC236}">
                <a16:creationId xmlns:a16="http://schemas.microsoft.com/office/drawing/2014/main" id="{A57D9D2A-C0CE-4A44-A874-C5AA1093F80A}"/>
              </a:ext>
            </a:extLst>
          </p:cNvPr>
          <p:cNvSpPr txBox="1"/>
          <p:nvPr/>
        </p:nvSpPr>
        <p:spPr>
          <a:xfrm>
            <a:off x="2212552" y="5509851"/>
            <a:ext cx="9522159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2 </a:t>
            </a:r>
            <a:r>
              <a:rPr lang="en-US" altLang="zh-CN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nhân</a:t>
            </a:r>
            <a:r>
              <a:rPr lang="en-US" altLang="zh-CN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1 </a:t>
            </a:r>
            <a:r>
              <a:rPr lang="en-US" altLang="zh-CN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bằng</a:t>
            </a:r>
            <a:r>
              <a:rPr lang="en-US" altLang="zh-CN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2; </a:t>
            </a:r>
            <a:r>
              <a:rPr lang="en-US" altLang="zh-CN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thêm</a:t>
            </a:r>
            <a:r>
              <a:rPr lang="en-US" altLang="zh-CN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1 </a:t>
            </a:r>
            <a:r>
              <a:rPr lang="en-US" altLang="zh-CN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bằng</a:t>
            </a:r>
            <a:r>
              <a:rPr lang="en-US" altLang="zh-CN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3; 3 </a:t>
            </a:r>
            <a:r>
              <a:rPr lang="en-US" altLang="zh-CN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trừ</a:t>
            </a:r>
            <a:r>
              <a:rPr lang="en-US" altLang="zh-CN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3 </a:t>
            </a:r>
            <a:r>
              <a:rPr lang="en-US" altLang="zh-CN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bằng</a:t>
            </a:r>
            <a:r>
              <a:rPr lang="en-US" altLang="zh-CN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0, </a:t>
            </a:r>
            <a:r>
              <a:rPr lang="en-US" altLang="zh-CN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viết</a:t>
            </a:r>
            <a:r>
              <a:rPr lang="en-US" altLang="zh-CN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0</a:t>
            </a:r>
          </a:p>
        </p:txBody>
      </p:sp>
      <p:sp>
        <p:nvSpPr>
          <p:cNvPr id="30" name="文本框 8">
            <a:extLst>
              <a:ext uri="{FF2B5EF4-FFF2-40B4-BE49-F238E27FC236}">
                <a16:creationId xmlns:a16="http://schemas.microsoft.com/office/drawing/2014/main" id="{A57D9D2A-C0CE-4A44-A874-C5AA1093F80A}"/>
              </a:ext>
            </a:extLst>
          </p:cNvPr>
          <p:cNvSpPr txBox="1"/>
          <p:nvPr/>
        </p:nvSpPr>
        <p:spPr>
          <a:xfrm>
            <a:off x="7346991" y="1663392"/>
            <a:ext cx="2528256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được</a:t>
            </a:r>
            <a:r>
              <a:rPr lang="en-US" altLang="zh-CN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1, </a:t>
            </a:r>
            <a:r>
              <a:rPr lang="en-US" altLang="zh-CN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viết</a:t>
            </a:r>
            <a:r>
              <a:rPr lang="en-US" altLang="zh-CN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36" name="Rectangle 35"/>
          <p:cNvSpPr/>
          <p:nvPr/>
        </p:nvSpPr>
        <p:spPr>
          <a:xfrm>
            <a:off x="1187696" y="3100703"/>
            <a:ext cx="564577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5000" b="1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3</a:t>
            </a:r>
            <a:endParaRPr lang="zh-CN" altLang="en-US" sz="5000" b="1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559363" y="3100703"/>
            <a:ext cx="564578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5000" b="1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2</a:t>
            </a:r>
            <a:endParaRPr lang="zh-CN" altLang="en-US" sz="5000" b="1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47" name="文本框 8">
            <a:extLst>
              <a:ext uri="{FF2B5EF4-FFF2-40B4-BE49-F238E27FC236}">
                <a16:creationId xmlns:a16="http://schemas.microsoft.com/office/drawing/2014/main" id="{A57D9D2A-C0CE-4A44-A874-C5AA1093F80A}"/>
              </a:ext>
            </a:extLst>
          </p:cNvPr>
          <p:cNvSpPr txBox="1"/>
          <p:nvPr/>
        </p:nvSpPr>
        <p:spPr>
          <a:xfrm>
            <a:off x="9515510" y="3796885"/>
            <a:ext cx="2528256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được</a:t>
            </a:r>
            <a:r>
              <a:rPr lang="en-US" altLang="zh-CN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2, </a:t>
            </a:r>
            <a:r>
              <a:rPr lang="en-US" altLang="zh-CN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viết</a:t>
            </a:r>
            <a:r>
              <a:rPr lang="en-US" altLang="zh-CN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2</a:t>
            </a: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323" y="1933040"/>
            <a:ext cx="1364522" cy="130859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197" y="2772722"/>
            <a:ext cx="1364522" cy="1308599"/>
          </a:xfrm>
          <a:prstGeom prst="rect">
            <a:avLst/>
          </a:prstGeom>
        </p:spPr>
      </p:pic>
      <p:sp>
        <p:nvSpPr>
          <p:cNvPr id="50" name="Rectangle 49"/>
          <p:cNvSpPr/>
          <p:nvPr/>
        </p:nvSpPr>
        <p:spPr>
          <a:xfrm>
            <a:off x="1504397" y="3913365"/>
            <a:ext cx="564577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5000" b="1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0</a:t>
            </a:r>
            <a:endParaRPr lang="zh-CN" altLang="en-US" sz="5000" b="1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110023" y="3897718"/>
            <a:ext cx="564577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5000" b="1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0</a:t>
            </a:r>
            <a:endParaRPr lang="zh-CN" altLang="en-US" sz="5000" b="1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246" y="2804703"/>
            <a:ext cx="544646" cy="599110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35209">
            <a:off x="3186124" y="2836753"/>
            <a:ext cx="480560" cy="528615"/>
          </a:xfrm>
          <a:prstGeom prst="rect">
            <a:avLst/>
          </a:prstGeom>
        </p:spPr>
      </p:pic>
      <p:sp>
        <p:nvSpPr>
          <p:cNvPr id="53" name="Rectangle 52"/>
          <p:cNvSpPr/>
          <p:nvPr/>
        </p:nvSpPr>
        <p:spPr>
          <a:xfrm>
            <a:off x="829768" y="2137658"/>
            <a:ext cx="1324402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5000" b="1" dirty="0">
                <a:solidFill>
                  <a:srgbClr val="FF000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194</a:t>
            </a:r>
            <a:endParaRPr lang="zh-CN" altLang="en-US" sz="5000" b="1" dirty="0">
              <a:solidFill>
                <a:srgbClr val="FF0000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67" y="2513350"/>
            <a:ext cx="1364522" cy="1308599"/>
          </a:xfrm>
          <a:prstGeom prst="rect">
            <a:avLst/>
          </a:prstGeom>
        </p:spPr>
      </p:pic>
      <p:sp>
        <p:nvSpPr>
          <p:cNvPr id="55" name="文本框 8">
            <a:extLst>
              <a:ext uri="{FF2B5EF4-FFF2-40B4-BE49-F238E27FC236}">
                <a16:creationId xmlns:a16="http://schemas.microsoft.com/office/drawing/2014/main" id="{A57D9D2A-C0CE-4A44-A874-C5AA1093F80A}"/>
              </a:ext>
            </a:extLst>
          </p:cNvPr>
          <p:cNvSpPr txBox="1"/>
          <p:nvPr/>
        </p:nvSpPr>
        <p:spPr>
          <a:xfrm>
            <a:off x="6440602" y="241568"/>
            <a:ext cx="1420582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5400" b="1" dirty="0">
                <a:solidFill>
                  <a:srgbClr val="E43C5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=12</a:t>
            </a:r>
          </a:p>
        </p:txBody>
      </p:sp>
      <p:pic>
        <p:nvPicPr>
          <p:cNvPr id="56" name="图片 22"/>
          <p:cNvPicPr>
            <a:picLocks noChangeAspect="1"/>
          </p:cNvPicPr>
          <p:nvPr/>
        </p:nvPicPr>
        <p:blipFill rotWithShape="1">
          <a:blip r:embed="rId6" cstate="hqprint"/>
          <a:srcRect t="6179" r="20877"/>
          <a:stretch>
            <a:fillRect/>
          </a:stretch>
        </p:blipFill>
        <p:spPr>
          <a:xfrm>
            <a:off x="10031101" y="-280001"/>
            <a:ext cx="2349500" cy="1662570"/>
          </a:xfrm>
          <a:prstGeom prst="rect">
            <a:avLst/>
          </a:prstGeom>
        </p:spPr>
      </p:pic>
      <p:pic>
        <p:nvPicPr>
          <p:cNvPr id="57" name="图片 25">
            <a:extLst>
              <a:ext uri="{FF2B5EF4-FFF2-40B4-BE49-F238E27FC236}">
                <a16:creationId xmlns:a16="http://schemas.microsoft.com/office/drawing/2014/main" id="{1430D251-0C6B-4C09-8ED8-04D2D046CF4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7" t="16300" r="43469" b="74527"/>
          <a:stretch/>
        </p:blipFill>
        <p:spPr>
          <a:xfrm>
            <a:off x="1162433" y="-33027"/>
            <a:ext cx="1265032" cy="759061"/>
          </a:xfrm>
          <a:prstGeom prst="rect">
            <a:avLst/>
          </a:prstGeom>
        </p:spPr>
      </p:pic>
      <p:pic>
        <p:nvPicPr>
          <p:cNvPr id="58" name="图片 26">
            <a:extLst>
              <a:ext uri="{FF2B5EF4-FFF2-40B4-BE49-F238E27FC236}">
                <a16:creationId xmlns:a16="http://schemas.microsoft.com/office/drawing/2014/main" id="{9B8126B2-28A4-4AC4-80DF-ADC49349308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7" t="16300" r="43469" b="74527"/>
          <a:stretch/>
        </p:blipFill>
        <p:spPr>
          <a:xfrm>
            <a:off x="131138" y="127049"/>
            <a:ext cx="1869420" cy="1121714"/>
          </a:xfrm>
          <a:prstGeom prst="rect">
            <a:avLst/>
          </a:prstGeom>
        </p:spPr>
      </p:pic>
      <p:pic>
        <p:nvPicPr>
          <p:cNvPr id="59" name="图片 28">
            <a:extLst>
              <a:ext uri="{FF2B5EF4-FFF2-40B4-BE49-F238E27FC236}">
                <a16:creationId xmlns:a16="http://schemas.microsoft.com/office/drawing/2014/main" id="{2064252F-B3C1-4F9D-982C-5A39DB0D6CE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7" t="16300" r="43469" b="74527"/>
          <a:stretch/>
        </p:blipFill>
        <p:spPr>
          <a:xfrm>
            <a:off x="10791801" y="0"/>
            <a:ext cx="1562495" cy="937549"/>
          </a:xfrm>
          <a:prstGeom prst="rect">
            <a:avLst/>
          </a:prstGeom>
        </p:spPr>
      </p:pic>
      <p:sp>
        <p:nvSpPr>
          <p:cNvPr id="60" name="文本框 8">
            <a:extLst>
              <a:ext uri="{FF2B5EF4-FFF2-40B4-BE49-F238E27FC236}">
                <a16:creationId xmlns:a16="http://schemas.microsoft.com/office/drawing/2014/main" id="{A57D9D2A-C0CE-4A44-A874-C5AA1093F80A}"/>
              </a:ext>
            </a:extLst>
          </p:cNvPr>
          <p:cNvSpPr txBox="1"/>
          <p:nvPr/>
        </p:nvSpPr>
        <p:spPr>
          <a:xfrm>
            <a:off x="6460067" y="239817"/>
            <a:ext cx="881973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5400" b="1" dirty="0">
                <a:solidFill>
                  <a:srgbClr val="E43C5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=?</a:t>
            </a:r>
          </a:p>
        </p:txBody>
      </p:sp>
    </p:spTree>
    <p:extLst>
      <p:ext uri="{BB962C8B-B14F-4D97-AF65-F5344CB8AC3E}">
        <p14:creationId xmlns:p14="http://schemas.microsoft.com/office/powerpoint/2010/main" val="4194219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6 L -0.00416 0.13704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685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6" grpId="0"/>
      <p:bldP spid="27" grpId="0"/>
      <p:bldP spid="28" grpId="0"/>
      <p:bldP spid="28" grpId="1" build="allAtOnce"/>
      <p:bldP spid="29" grpId="0"/>
      <p:bldP spid="32" grpId="0"/>
      <p:bldP spid="33" grpId="0"/>
      <p:bldP spid="34" grpId="0"/>
      <p:bldP spid="35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30" grpId="0"/>
      <p:bldP spid="36" grpId="0"/>
      <p:bldP spid="46" grpId="0"/>
      <p:bldP spid="47" grpId="0"/>
      <p:bldP spid="50" grpId="0"/>
      <p:bldP spid="51" grpId="0"/>
      <p:bldP spid="53" grpId="0"/>
      <p:bldP spid="55" grpId="0"/>
      <p:bldP spid="6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E4C953E7-D689-4615-B1B9-D223AEEBE236}"/>
              </a:ext>
            </a:extLst>
          </p:cNvPr>
          <p:cNvSpPr/>
          <p:nvPr/>
        </p:nvSpPr>
        <p:spPr>
          <a:xfrm>
            <a:off x="184835" y="202543"/>
            <a:ext cx="11803965" cy="6268090"/>
          </a:xfrm>
          <a:custGeom>
            <a:avLst/>
            <a:gdLst>
              <a:gd name="connsiteX0" fmla="*/ 0 w 10820400"/>
              <a:gd name="connsiteY0" fmla="*/ 0 h 5486400"/>
              <a:gd name="connsiteX1" fmla="*/ 10820400 w 10820400"/>
              <a:gd name="connsiteY1" fmla="*/ 0 h 5486400"/>
              <a:gd name="connsiteX2" fmla="*/ 10820400 w 10820400"/>
              <a:gd name="connsiteY2" fmla="*/ 5486400 h 5486400"/>
              <a:gd name="connsiteX3" fmla="*/ 0 w 10820400"/>
              <a:gd name="connsiteY3" fmla="*/ 5486400 h 5486400"/>
              <a:gd name="connsiteX4" fmla="*/ 0 w 10820400"/>
              <a:gd name="connsiteY4" fmla="*/ 0 h 5486400"/>
              <a:gd name="connsiteX0" fmla="*/ 301721 w 11122121"/>
              <a:gd name="connsiteY0" fmla="*/ 0 h 5486400"/>
              <a:gd name="connsiteX1" fmla="*/ 11122121 w 11122121"/>
              <a:gd name="connsiteY1" fmla="*/ 0 h 5486400"/>
              <a:gd name="connsiteX2" fmla="*/ 11122121 w 11122121"/>
              <a:gd name="connsiteY2" fmla="*/ 5486400 h 5486400"/>
              <a:gd name="connsiteX3" fmla="*/ 301721 w 11122121"/>
              <a:gd name="connsiteY3" fmla="*/ 5486400 h 5486400"/>
              <a:gd name="connsiteX4" fmla="*/ 301721 w 11122121"/>
              <a:gd name="connsiteY4" fmla="*/ 0 h 5486400"/>
              <a:gd name="connsiteX0" fmla="*/ 498817 w 11319217"/>
              <a:gd name="connsiteY0" fmla="*/ 0 h 5486400"/>
              <a:gd name="connsiteX1" fmla="*/ 11319217 w 11319217"/>
              <a:gd name="connsiteY1" fmla="*/ 0 h 5486400"/>
              <a:gd name="connsiteX2" fmla="*/ 11319217 w 11319217"/>
              <a:gd name="connsiteY2" fmla="*/ 5486400 h 5486400"/>
              <a:gd name="connsiteX3" fmla="*/ 498817 w 11319217"/>
              <a:gd name="connsiteY3" fmla="*/ 5486400 h 5486400"/>
              <a:gd name="connsiteX4" fmla="*/ 498817 w 11319217"/>
              <a:gd name="connsiteY4" fmla="*/ 0 h 5486400"/>
              <a:gd name="connsiteX0" fmla="*/ 498817 w 11319217"/>
              <a:gd name="connsiteY0" fmla="*/ 0 h 5671127"/>
              <a:gd name="connsiteX1" fmla="*/ 11319217 w 11319217"/>
              <a:gd name="connsiteY1" fmla="*/ 0 h 5671127"/>
              <a:gd name="connsiteX2" fmla="*/ 11319217 w 11319217"/>
              <a:gd name="connsiteY2" fmla="*/ 5486400 h 5671127"/>
              <a:gd name="connsiteX3" fmla="*/ 498817 w 11319217"/>
              <a:gd name="connsiteY3" fmla="*/ 5486400 h 5671127"/>
              <a:gd name="connsiteX4" fmla="*/ 498817 w 11319217"/>
              <a:gd name="connsiteY4" fmla="*/ 0 h 5671127"/>
              <a:gd name="connsiteX0" fmla="*/ 498817 w 11319217"/>
              <a:gd name="connsiteY0" fmla="*/ 0 h 5808601"/>
              <a:gd name="connsiteX1" fmla="*/ 11319217 w 11319217"/>
              <a:gd name="connsiteY1" fmla="*/ 0 h 5808601"/>
              <a:gd name="connsiteX2" fmla="*/ 11319217 w 11319217"/>
              <a:gd name="connsiteY2" fmla="*/ 5486400 h 5808601"/>
              <a:gd name="connsiteX3" fmla="*/ 498817 w 11319217"/>
              <a:gd name="connsiteY3" fmla="*/ 5486400 h 5808601"/>
              <a:gd name="connsiteX4" fmla="*/ 498817 w 11319217"/>
              <a:gd name="connsiteY4" fmla="*/ 0 h 5808601"/>
              <a:gd name="connsiteX0" fmla="*/ 498817 w 11571677"/>
              <a:gd name="connsiteY0" fmla="*/ 0 h 5808601"/>
              <a:gd name="connsiteX1" fmla="*/ 11319217 w 11571677"/>
              <a:gd name="connsiteY1" fmla="*/ 0 h 5808601"/>
              <a:gd name="connsiteX2" fmla="*/ 11319217 w 11571677"/>
              <a:gd name="connsiteY2" fmla="*/ 5486400 h 5808601"/>
              <a:gd name="connsiteX3" fmla="*/ 498817 w 11571677"/>
              <a:gd name="connsiteY3" fmla="*/ 5486400 h 5808601"/>
              <a:gd name="connsiteX4" fmla="*/ 498817 w 11571677"/>
              <a:gd name="connsiteY4" fmla="*/ 0 h 5808601"/>
              <a:gd name="connsiteX0" fmla="*/ 498817 w 11719687"/>
              <a:gd name="connsiteY0" fmla="*/ 0 h 5808601"/>
              <a:gd name="connsiteX1" fmla="*/ 11319217 w 11719687"/>
              <a:gd name="connsiteY1" fmla="*/ 0 h 5808601"/>
              <a:gd name="connsiteX2" fmla="*/ 11319217 w 11719687"/>
              <a:gd name="connsiteY2" fmla="*/ 5486400 h 5808601"/>
              <a:gd name="connsiteX3" fmla="*/ 498817 w 11719687"/>
              <a:gd name="connsiteY3" fmla="*/ 5486400 h 5808601"/>
              <a:gd name="connsiteX4" fmla="*/ 498817 w 11719687"/>
              <a:gd name="connsiteY4" fmla="*/ 0 h 5808601"/>
              <a:gd name="connsiteX0" fmla="*/ 498817 w 11719687"/>
              <a:gd name="connsiteY0" fmla="*/ 264776 h 6073377"/>
              <a:gd name="connsiteX1" fmla="*/ 11319217 w 11719687"/>
              <a:gd name="connsiteY1" fmla="*/ 264776 h 6073377"/>
              <a:gd name="connsiteX2" fmla="*/ 11319217 w 11719687"/>
              <a:gd name="connsiteY2" fmla="*/ 5751176 h 6073377"/>
              <a:gd name="connsiteX3" fmla="*/ 498817 w 11719687"/>
              <a:gd name="connsiteY3" fmla="*/ 5751176 h 6073377"/>
              <a:gd name="connsiteX4" fmla="*/ 498817 w 11719687"/>
              <a:gd name="connsiteY4" fmla="*/ 264776 h 6073377"/>
              <a:gd name="connsiteX0" fmla="*/ 498817 w 11719687"/>
              <a:gd name="connsiteY0" fmla="*/ 377544 h 6186145"/>
              <a:gd name="connsiteX1" fmla="*/ 11319217 w 11719687"/>
              <a:gd name="connsiteY1" fmla="*/ 377544 h 6186145"/>
              <a:gd name="connsiteX2" fmla="*/ 11319217 w 11719687"/>
              <a:gd name="connsiteY2" fmla="*/ 5863944 h 6186145"/>
              <a:gd name="connsiteX3" fmla="*/ 498817 w 11719687"/>
              <a:gd name="connsiteY3" fmla="*/ 5863944 h 6186145"/>
              <a:gd name="connsiteX4" fmla="*/ 498817 w 11719687"/>
              <a:gd name="connsiteY4" fmla="*/ 377544 h 6186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19687" h="6186145">
                <a:moveTo>
                  <a:pt x="498817" y="377544"/>
                </a:moveTo>
                <a:cubicBezTo>
                  <a:pt x="4091763" y="-218202"/>
                  <a:pt x="8252744" y="-24238"/>
                  <a:pt x="11319217" y="377544"/>
                </a:cubicBezTo>
                <a:cubicBezTo>
                  <a:pt x="11817981" y="2261762"/>
                  <a:pt x="11887253" y="4062853"/>
                  <a:pt x="11319217" y="5863944"/>
                </a:cubicBezTo>
                <a:cubicBezTo>
                  <a:pt x="7823253" y="6307289"/>
                  <a:pt x="3662272" y="6279580"/>
                  <a:pt x="498817" y="5863944"/>
                </a:cubicBezTo>
                <a:cubicBezTo>
                  <a:pt x="-180056" y="4201398"/>
                  <a:pt x="-152347" y="1915398"/>
                  <a:pt x="498817" y="37754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0" algn="ctr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Rounded Rectangle 12"/>
          <p:cNvSpPr/>
          <p:nvPr/>
        </p:nvSpPr>
        <p:spPr>
          <a:xfrm>
            <a:off x="489802" y="1615050"/>
            <a:ext cx="4024237" cy="3623944"/>
          </a:xfrm>
          <a:prstGeom prst="roundRect">
            <a:avLst/>
          </a:prstGeom>
          <a:solidFill>
            <a:schemeClr val="bg1"/>
          </a:solidFill>
          <a:ln w="41275">
            <a:prstDash val="dash"/>
          </a:ln>
          <a:scene3d>
            <a:camera prst="perspective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00801" y="2369100"/>
            <a:ext cx="397146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5000" b="1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8469 </a:t>
            </a:r>
            <a:r>
              <a:rPr lang="en-US" altLang="zh-CN" sz="5000" b="1" dirty="0" smtClean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241</a:t>
            </a:r>
            <a:endParaRPr lang="zh-CN" altLang="en-US" sz="5000" b="1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2567947" y="2148772"/>
            <a:ext cx="1586283" cy="1953170"/>
            <a:chOff x="4962493" y="2318418"/>
            <a:chExt cx="1586283" cy="1953170"/>
          </a:xfrm>
        </p:grpSpPr>
        <p:cxnSp>
          <p:nvCxnSpPr>
            <p:cNvPr id="24" name="Straight Connector 23"/>
            <p:cNvCxnSpPr/>
            <p:nvPr/>
          </p:nvCxnSpPr>
          <p:spPr>
            <a:xfrm flipH="1">
              <a:off x="4962493" y="2318418"/>
              <a:ext cx="12463" cy="1953170"/>
            </a:xfrm>
            <a:prstGeom prst="line">
              <a:avLst/>
            </a:prstGeom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4978951" y="3334081"/>
              <a:ext cx="1569825" cy="1"/>
            </a:xfrm>
            <a:prstGeom prst="line">
              <a:avLst/>
            </a:prstGeom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Rectangle 25"/>
          <p:cNvSpPr/>
          <p:nvPr/>
        </p:nvSpPr>
        <p:spPr>
          <a:xfrm>
            <a:off x="2766268" y="3089045"/>
            <a:ext cx="564578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5000" b="1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3</a:t>
            </a:r>
            <a:endParaRPr lang="zh-CN" altLang="en-US" sz="5000" b="1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37179" y="3100703"/>
            <a:ext cx="564578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5000" b="1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1</a:t>
            </a:r>
            <a:endParaRPr lang="zh-CN" altLang="en-US" sz="5000" b="1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901387" y="2344981"/>
            <a:ext cx="564578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5000" b="1" dirty="0">
                <a:solidFill>
                  <a:srgbClr val="FF000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9</a:t>
            </a:r>
            <a:endParaRPr lang="zh-CN" altLang="en-US" sz="5000" b="1" dirty="0">
              <a:solidFill>
                <a:srgbClr val="FF0000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178364" y="3087662"/>
            <a:ext cx="564578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5000" b="1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5</a:t>
            </a:r>
            <a:endParaRPr lang="zh-CN" altLang="en-US" sz="5000" b="1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872138" y="3913365"/>
            <a:ext cx="564578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5000" b="1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4</a:t>
            </a:r>
            <a:endParaRPr lang="zh-CN" altLang="en-US" sz="5000" b="1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33" name="文本框 8">
            <a:extLst>
              <a:ext uri="{FF2B5EF4-FFF2-40B4-BE49-F238E27FC236}">
                <a16:creationId xmlns:a16="http://schemas.microsoft.com/office/drawing/2014/main" id="{A57D9D2A-C0CE-4A44-A874-C5AA1093F80A}"/>
              </a:ext>
            </a:extLst>
          </p:cNvPr>
          <p:cNvSpPr txBox="1"/>
          <p:nvPr/>
        </p:nvSpPr>
        <p:spPr>
          <a:xfrm>
            <a:off x="2012762" y="240418"/>
            <a:ext cx="4934621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5400" b="1" dirty="0">
                <a:solidFill>
                  <a:srgbClr val="E43C5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b. 8469 : 241 =</a:t>
            </a:r>
          </a:p>
        </p:txBody>
      </p:sp>
      <p:sp>
        <p:nvSpPr>
          <p:cNvPr id="34" name="文本框 8">
            <a:extLst>
              <a:ext uri="{FF2B5EF4-FFF2-40B4-BE49-F238E27FC236}">
                <a16:creationId xmlns:a16="http://schemas.microsoft.com/office/drawing/2014/main" id="{A57D9D2A-C0CE-4A44-A874-C5AA1093F80A}"/>
              </a:ext>
            </a:extLst>
          </p:cNvPr>
          <p:cNvSpPr txBox="1"/>
          <p:nvPr/>
        </p:nvSpPr>
        <p:spPr>
          <a:xfrm>
            <a:off x="4603040" y="1166647"/>
            <a:ext cx="6085320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Chia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theo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thứ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tự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từ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trái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sang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phải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pitchFamily="18" charset="0"/>
              <a:ea typeface="小美好体" panose="02010601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5" name="文本框 8">
            <a:extLst>
              <a:ext uri="{FF2B5EF4-FFF2-40B4-BE49-F238E27FC236}">
                <a16:creationId xmlns:a16="http://schemas.microsoft.com/office/drawing/2014/main" id="{A57D9D2A-C0CE-4A44-A874-C5AA1093F80A}"/>
              </a:ext>
            </a:extLst>
          </p:cNvPr>
          <p:cNvSpPr txBox="1"/>
          <p:nvPr/>
        </p:nvSpPr>
        <p:spPr>
          <a:xfrm>
            <a:off x="4678190" y="1686681"/>
            <a:ext cx="2658100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* 846 chia 241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013" y="1855836"/>
            <a:ext cx="1364522" cy="1308599"/>
          </a:xfrm>
          <a:prstGeom prst="rect">
            <a:avLst/>
          </a:prstGeom>
        </p:spPr>
      </p:pic>
      <p:sp>
        <p:nvSpPr>
          <p:cNvPr id="39" name="文本框 8">
            <a:extLst>
              <a:ext uri="{FF2B5EF4-FFF2-40B4-BE49-F238E27FC236}">
                <a16:creationId xmlns:a16="http://schemas.microsoft.com/office/drawing/2014/main" id="{A57D9D2A-C0CE-4A44-A874-C5AA1093F80A}"/>
              </a:ext>
            </a:extLst>
          </p:cNvPr>
          <p:cNvSpPr txBox="1"/>
          <p:nvPr/>
        </p:nvSpPr>
        <p:spPr>
          <a:xfrm>
            <a:off x="5077855" y="2203659"/>
            <a:ext cx="5990743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3 </a:t>
            </a:r>
            <a:r>
              <a:rPr lang="en-US" altLang="zh-CN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nhân</a:t>
            </a:r>
            <a:r>
              <a:rPr lang="en-US" altLang="zh-CN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1 </a:t>
            </a:r>
            <a:r>
              <a:rPr lang="en-US" altLang="zh-CN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bằng</a:t>
            </a:r>
            <a:r>
              <a:rPr lang="en-US" altLang="zh-CN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3; 6 </a:t>
            </a:r>
            <a:r>
              <a:rPr lang="en-US" altLang="zh-CN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trừ</a:t>
            </a:r>
            <a:r>
              <a:rPr lang="en-US" altLang="zh-CN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3 </a:t>
            </a:r>
            <a:r>
              <a:rPr lang="en-US" altLang="zh-CN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bằng</a:t>
            </a:r>
            <a:r>
              <a:rPr lang="en-US" altLang="zh-CN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3, </a:t>
            </a:r>
            <a:r>
              <a:rPr lang="en-US" altLang="zh-CN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viết</a:t>
            </a:r>
            <a:r>
              <a:rPr lang="en-US" altLang="zh-CN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40" name="文本框 8">
            <a:extLst>
              <a:ext uri="{FF2B5EF4-FFF2-40B4-BE49-F238E27FC236}">
                <a16:creationId xmlns:a16="http://schemas.microsoft.com/office/drawing/2014/main" id="{A57D9D2A-C0CE-4A44-A874-C5AA1093F80A}"/>
              </a:ext>
            </a:extLst>
          </p:cNvPr>
          <p:cNvSpPr txBox="1"/>
          <p:nvPr/>
        </p:nvSpPr>
        <p:spPr>
          <a:xfrm>
            <a:off x="4330634" y="2723693"/>
            <a:ext cx="7487947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3 </a:t>
            </a:r>
            <a:r>
              <a:rPr lang="en-US" altLang="zh-CN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nhân</a:t>
            </a:r>
            <a:r>
              <a:rPr lang="en-US" altLang="zh-CN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4 </a:t>
            </a:r>
            <a:r>
              <a:rPr lang="en-US" altLang="zh-CN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bằng</a:t>
            </a:r>
            <a:r>
              <a:rPr lang="en-US" altLang="zh-CN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12; 14 </a:t>
            </a:r>
            <a:r>
              <a:rPr lang="en-US" altLang="zh-CN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trừ</a:t>
            </a:r>
            <a:r>
              <a:rPr lang="en-US" altLang="zh-CN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12 </a:t>
            </a:r>
            <a:r>
              <a:rPr lang="en-US" altLang="zh-CN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bằng</a:t>
            </a:r>
            <a:r>
              <a:rPr lang="en-US" altLang="zh-CN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2, </a:t>
            </a:r>
            <a:r>
              <a:rPr lang="en-US" altLang="zh-CN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viết</a:t>
            </a:r>
            <a:r>
              <a:rPr lang="en-US" altLang="zh-CN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2 </a:t>
            </a:r>
            <a:r>
              <a:rPr lang="en-US" altLang="zh-CN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nhớ</a:t>
            </a:r>
            <a:r>
              <a:rPr lang="en-US" altLang="zh-CN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41" name="文本框 8">
            <a:extLst>
              <a:ext uri="{FF2B5EF4-FFF2-40B4-BE49-F238E27FC236}">
                <a16:creationId xmlns:a16="http://schemas.microsoft.com/office/drawing/2014/main" id="{A57D9D2A-C0CE-4A44-A874-C5AA1093F80A}"/>
              </a:ext>
            </a:extLst>
          </p:cNvPr>
          <p:cNvSpPr txBox="1"/>
          <p:nvPr/>
        </p:nvSpPr>
        <p:spPr>
          <a:xfrm>
            <a:off x="5088500" y="3138245"/>
            <a:ext cx="5089855" cy="95410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3 </a:t>
            </a:r>
            <a:r>
              <a:rPr lang="en-US" altLang="zh-CN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nhân</a:t>
            </a:r>
            <a:r>
              <a:rPr lang="en-US" altLang="zh-CN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2 </a:t>
            </a:r>
            <a:r>
              <a:rPr lang="en-US" altLang="zh-CN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bằng</a:t>
            </a:r>
            <a:r>
              <a:rPr lang="en-US" altLang="zh-CN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6 </a:t>
            </a:r>
            <a:r>
              <a:rPr lang="en-US" altLang="zh-CN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thêm</a:t>
            </a:r>
            <a:r>
              <a:rPr lang="en-US" altLang="zh-CN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1 </a:t>
            </a:r>
            <a:r>
              <a:rPr lang="en-US" altLang="zh-CN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bằng</a:t>
            </a:r>
            <a:r>
              <a:rPr lang="en-US" altLang="zh-CN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7; </a:t>
            </a:r>
          </a:p>
          <a:p>
            <a:pPr algn="ctr"/>
            <a:r>
              <a:rPr lang="en-US" altLang="zh-CN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8 </a:t>
            </a:r>
            <a:r>
              <a:rPr lang="en-US" altLang="zh-CN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trừ</a:t>
            </a:r>
            <a:r>
              <a:rPr lang="en-US" altLang="zh-CN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7 </a:t>
            </a:r>
            <a:r>
              <a:rPr lang="en-US" altLang="zh-CN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bằng</a:t>
            </a:r>
            <a:r>
              <a:rPr lang="en-US" altLang="zh-CN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1, </a:t>
            </a:r>
            <a:r>
              <a:rPr lang="en-US" altLang="zh-CN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viết</a:t>
            </a:r>
            <a:r>
              <a:rPr lang="en-US" altLang="zh-CN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42" name="文本框 8">
            <a:extLst>
              <a:ext uri="{FF2B5EF4-FFF2-40B4-BE49-F238E27FC236}">
                <a16:creationId xmlns:a16="http://schemas.microsoft.com/office/drawing/2014/main" id="{A57D9D2A-C0CE-4A44-A874-C5AA1093F80A}"/>
              </a:ext>
            </a:extLst>
          </p:cNvPr>
          <p:cNvSpPr txBox="1"/>
          <p:nvPr/>
        </p:nvSpPr>
        <p:spPr>
          <a:xfrm>
            <a:off x="4442775" y="4010204"/>
            <a:ext cx="5105886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* </a:t>
            </a:r>
            <a:r>
              <a:rPr lang="en-US" altLang="zh-CN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Hạ</a:t>
            </a:r>
            <a:r>
              <a:rPr lang="en-US" altLang="zh-CN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9 </a:t>
            </a:r>
            <a:r>
              <a:rPr lang="en-US" altLang="zh-CN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được</a:t>
            </a:r>
            <a:r>
              <a:rPr lang="en-US" altLang="zh-CN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1239, 1239 chia 241</a:t>
            </a:r>
          </a:p>
        </p:txBody>
      </p:sp>
      <p:sp>
        <p:nvSpPr>
          <p:cNvPr id="43" name="文本框 8">
            <a:extLst>
              <a:ext uri="{FF2B5EF4-FFF2-40B4-BE49-F238E27FC236}">
                <a16:creationId xmlns:a16="http://schemas.microsoft.com/office/drawing/2014/main" id="{A57D9D2A-C0CE-4A44-A874-C5AA1093F80A}"/>
              </a:ext>
            </a:extLst>
          </p:cNvPr>
          <p:cNvSpPr txBox="1"/>
          <p:nvPr/>
        </p:nvSpPr>
        <p:spPr>
          <a:xfrm>
            <a:off x="4964974" y="4523533"/>
            <a:ext cx="5990743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5 </a:t>
            </a:r>
            <a:r>
              <a:rPr lang="en-US" altLang="zh-CN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nhân</a:t>
            </a:r>
            <a:r>
              <a:rPr lang="en-US" altLang="zh-CN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1 </a:t>
            </a:r>
            <a:r>
              <a:rPr lang="en-US" altLang="zh-CN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bằng</a:t>
            </a:r>
            <a:r>
              <a:rPr lang="en-US" altLang="zh-CN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5; 9 </a:t>
            </a:r>
            <a:r>
              <a:rPr lang="en-US" altLang="zh-CN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trừ</a:t>
            </a:r>
            <a:r>
              <a:rPr lang="en-US" altLang="zh-CN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5 </a:t>
            </a:r>
            <a:r>
              <a:rPr lang="en-US" altLang="zh-CN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bằng</a:t>
            </a:r>
            <a:r>
              <a:rPr lang="en-US" altLang="zh-CN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4, </a:t>
            </a:r>
            <a:r>
              <a:rPr lang="en-US" altLang="zh-CN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viết</a:t>
            </a:r>
            <a:r>
              <a:rPr lang="en-US" altLang="zh-CN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44" name="文本框 8">
            <a:extLst>
              <a:ext uri="{FF2B5EF4-FFF2-40B4-BE49-F238E27FC236}">
                <a16:creationId xmlns:a16="http://schemas.microsoft.com/office/drawing/2014/main" id="{A57D9D2A-C0CE-4A44-A874-C5AA1093F80A}"/>
              </a:ext>
            </a:extLst>
          </p:cNvPr>
          <p:cNvSpPr txBox="1"/>
          <p:nvPr/>
        </p:nvSpPr>
        <p:spPr>
          <a:xfrm>
            <a:off x="4071370" y="5037270"/>
            <a:ext cx="7487947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5 </a:t>
            </a:r>
            <a:r>
              <a:rPr lang="en-US" altLang="zh-CN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nhân</a:t>
            </a:r>
            <a:r>
              <a:rPr lang="en-US" altLang="zh-CN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4 </a:t>
            </a:r>
            <a:r>
              <a:rPr lang="en-US" altLang="zh-CN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bằng</a:t>
            </a:r>
            <a:r>
              <a:rPr lang="en-US" altLang="zh-CN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20; 23 </a:t>
            </a:r>
            <a:r>
              <a:rPr lang="en-US" altLang="zh-CN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trừ</a:t>
            </a:r>
            <a:r>
              <a:rPr lang="en-US" altLang="zh-CN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20 </a:t>
            </a:r>
            <a:r>
              <a:rPr lang="en-US" altLang="zh-CN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bằng</a:t>
            </a:r>
            <a:r>
              <a:rPr lang="en-US" altLang="zh-CN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3, </a:t>
            </a:r>
            <a:r>
              <a:rPr lang="en-US" altLang="zh-CN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viết</a:t>
            </a:r>
            <a:r>
              <a:rPr lang="en-US" altLang="zh-CN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3 </a:t>
            </a:r>
            <a:r>
              <a:rPr lang="en-US" altLang="zh-CN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nhớ</a:t>
            </a:r>
            <a:r>
              <a:rPr lang="en-US" altLang="zh-CN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45" name="文本框 8">
            <a:extLst>
              <a:ext uri="{FF2B5EF4-FFF2-40B4-BE49-F238E27FC236}">
                <a16:creationId xmlns:a16="http://schemas.microsoft.com/office/drawing/2014/main" id="{A57D9D2A-C0CE-4A44-A874-C5AA1093F80A}"/>
              </a:ext>
            </a:extLst>
          </p:cNvPr>
          <p:cNvSpPr txBox="1"/>
          <p:nvPr/>
        </p:nvSpPr>
        <p:spPr>
          <a:xfrm>
            <a:off x="2430561" y="5509851"/>
            <a:ext cx="9086142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5 </a:t>
            </a:r>
            <a:r>
              <a:rPr lang="en-US" altLang="zh-CN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nhân</a:t>
            </a:r>
            <a:r>
              <a:rPr lang="en-US" altLang="zh-CN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2 </a:t>
            </a:r>
            <a:r>
              <a:rPr lang="en-US" altLang="zh-CN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bằng</a:t>
            </a:r>
            <a:r>
              <a:rPr lang="en-US" altLang="zh-CN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10; </a:t>
            </a:r>
            <a:r>
              <a:rPr lang="en-US" altLang="zh-CN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thêm</a:t>
            </a:r>
            <a:r>
              <a:rPr lang="en-US" altLang="zh-CN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2 </a:t>
            </a:r>
            <a:r>
              <a:rPr lang="en-US" altLang="zh-CN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bằng</a:t>
            </a:r>
            <a:r>
              <a:rPr lang="en-US" altLang="zh-CN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12; 12 </a:t>
            </a:r>
            <a:r>
              <a:rPr lang="en-US" altLang="zh-CN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trừ</a:t>
            </a:r>
            <a:r>
              <a:rPr lang="en-US" altLang="zh-CN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12 </a:t>
            </a:r>
            <a:r>
              <a:rPr lang="en-US" altLang="zh-CN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bằng</a:t>
            </a:r>
            <a:r>
              <a:rPr lang="en-US" altLang="zh-CN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0, </a:t>
            </a:r>
            <a:r>
              <a:rPr lang="en-US" altLang="zh-CN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viết</a:t>
            </a:r>
            <a:r>
              <a:rPr lang="en-US" altLang="zh-CN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0</a:t>
            </a:r>
          </a:p>
        </p:txBody>
      </p:sp>
      <p:sp>
        <p:nvSpPr>
          <p:cNvPr id="30" name="文本框 8">
            <a:extLst>
              <a:ext uri="{FF2B5EF4-FFF2-40B4-BE49-F238E27FC236}">
                <a16:creationId xmlns:a16="http://schemas.microsoft.com/office/drawing/2014/main" id="{A57D9D2A-C0CE-4A44-A874-C5AA1093F80A}"/>
              </a:ext>
            </a:extLst>
          </p:cNvPr>
          <p:cNvSpPr txBox="1"/>
          <p:nvPr/>
        </p:nvSpPr>
        <p:spPr>
          <a:xfrm>
            <a:off x="7270968" y="1674117"/>
            <a:ext cx="2528256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được</a:t>
            </a:r>
            <a:r>
              <a:rPr lang="en-US" altLang="zh-CN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3, </a:t>
            </a:r>
            <a:r>
              <a:rPr lang="en-US" altLang="zh-CN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viết</a:t>
            </a:r>
            <a:r>
              <a:rPr lang="en-US" altLang="zh-CN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36" name="Rectangle 35"/>
          <p:cNvSpPr/>
          <p:nvPr/>
        </p:nvSpPr>
        <p:spPr>
          <a:xfrm>
            <a:off x="1187696" y="3100703"/>
            <a:ext cx="564578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5000" b="1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2</a:t>
            </a:r>
            <a:endParaRPr lang="zh-CN" altLang="en-US" sz="5000" b="1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559363" y="3100703"/>
            <a:ext cx="564578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5000" b="1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3</a:t>
            </a:r>
            <a:endParaRPr lang="zh-CN" altLang="en-US" sz="5000" b="1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47" name="文本框 8">
            <a:extLst>
              <a:ext uri="{FF2B5EF4-FFF2-40B4-BE49-F238E27FC236}">
                <a16:creationId xmlns:a16="http://schemas.microsoft.com/office/drawing/2014/main" id="{A57D9D2A-C0CE-4A44-A874-C5AA1093F80A}"/>
              </a:ext>
            </a:extLst>
          </p:cNvPr>
          <p:cNvSpPr txBox="1"/>
          <p:nvPr/>
        </p:nvSpPr>
        <p:spPr>
          <a:xfrm>
            <a:off x="9458957" y="4003499"/>
            <a:ext cx="2233304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được</a:t>
            </a:r>
            <a:r>
              <a:rPr lang="en-US" altLang="zh-CN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5, </a:t>
            </a:r>
            <a:r>
              <a:rPr lang="en-US" altLang="zh-CN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viết</a:t>
            </a:r>
            <a:r>
              <a:rPr lang="en-US" altLang="zh-CN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5</a:t>
            </a: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611" y="1841757"/>
            <a:ext cx="1364522" cy="130859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362" y="2872324"/>
            <a:ext cx="1364522" cy="1308599"/>
          </a:xfrm>
          <a:prstGeom prst="rect">
            <a:avLst/>
          </a:prstGeom>
        </p:spPr>
      </p:pic>
      <p:sp>
        <p:nvSpPr>
          <p:cNvPr id="50" name="Rectangle 49"/>
          <p:cNvSpPr/>
          <p:nvPr/>
        </p:nvSpPr>
        <p:spPr>
          <a:xfrm>
            <a:off x="1504397" y="3913365"/>
            <a:ext cx="564578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5000" b="1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3</a:t>
            </a:r>
            <a:endParaRPr lang="zh-CN" altLang="en-US" sz="5000" b="1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110023" y="3897718"/>
            <a:ext cx="564577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5000" b="1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0</a:t>
            </a:r>
            <a:endParaRPr lang="zh-CN" altLang="en-US" sz="5000" b="1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246" y="2804703"/>
            <a:ext cx="544646" cy="599110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35209">
            <a:off x="3186124" y="2836753"/>
            <a:ext cx="480560" cy="528615"/>
          </a:xfrm>
          <a:prstGeom prst="rect">
            <a:avLst/>
          </a:prstGeom>
        </p:spPr>
      </p:pic>
      <p:sp>
        <p:nvSpPr>
          <p:cNvPr id="53" name="Rectangle 52"/>
          <p:cNvSpPr/>
          <p:nvPr/>
        </p:nvSpPr>
        <p:spPr>
          <a:xfrm>
            <a:off x="811320" y="2353936"/>
            <a:ext cx="1289007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5000" b="1" dirty="0">
                <a:solidFill>
                  <a:srgbClr val="FF000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846</a:t>
            </a:r>
            <a:endParaRPr lang="zh-CN" altLang="en-US" sz="5000" b="1" dirty="0">
              <a:solidFill>
                <a:srgbClr val="FF0000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261" y="2694900"/>
            <a:ext cx="1364522" cy="1308599"/>
          </a:xfrm>
          <a:prstGeom prst="rect">
            <a:avLst/>
          </a:prstGeom>
        </p:spPr>
      </p:pic>
      <p:sp>
        <p:nvSpPr>
          <p:cNvPr id="55" name="文本框 8">
            <a:extLst>
              <a:ext uri="{FF2B5EF4-FFF2-40B4-BE49-F238E27FC236}">
                <a16:creationId xmlns:a16="http://schemas.microsoft.com/office/drawing/2014/main" id="{A57D9D2A-C0CE-4A44-A874-C5AA1093F80A}"/>
              </a:ext>
            </a:extLst>
          </p:cNvPr>
          <p:cNvSpPr txBox="1"/>
          <p:nvPr/>
        </p:nvSpPr>
        <p:spPr>
          <a:xfrm>
            <a:off x="7078212" y="277141"/>
            <a:ext cx="466794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5400" b="1" dirty="0">
                <a:solidFill>
                  <a:srgbClr val="E43C5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?</a:t>
            </a:r>
          </a:p>
        </p:txBody>
      </p:sp>
      <p:pic>
        <p:nvPicPr>
          <p:cNvPr id="56" name="图片 22"/>
          <p:cNvPicPr>
            <a:picLocks noChangeAspect="1"/>
          </p:cNvPicPr>
          <p:nvPr/>
        </p:nvPicPr>
        <p:blipFill rotWithShape="1">
          <a:blip r:embed="rId6" cstate="hqprint"/>
          <a:srcRect t="6179" r="20877"/>
          <a:stretch>
            <a:fillRect/>
          </a:stretch>
        </p:blipFill>
        <p:spPr>
          <a:xfrm>
            <a:off x="10031101" y="-280001"/>
            <a:ext cx="2349500" cy="1662570"/>
          </a:xfrm>
          <a:prstGeom prst="rect">
            <a:avLst/>
          </a:prstGeom>
        </p:spPr>
      </p:pic>
      <p:sp>
        <p:nvSpPr>
          <p:cNvPr id="38" name="文本框 8">
            <a:extLst>
              <a:ext uri="{FF2B5EF4-FFF2-40B4-BE49-F238E27FC236}">
                <a16:creationId xmlns:a16="http://schemas.microsoft.com/office/drawing/2014/main" id="{A57D9D2A-C0CE-4A44-A874-C5AA1093F80A}"/>
              </a:ext>
            </a:extLst>
          </p:cNvPr>
          <p:cNvSpPr txBox="1"/>
          <p:nvPr/>
        </p:nvSpPr>
        <p:spPr>
          <a:xfrm>
            <a:off x="6809164" y="264652"/>
            <a:ext cx="3632726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5400" b="1" dirty="0">
                <a:solidFill>
                  <a:srgbClr val="E43C5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35 (</a:t>
            </a:r>
            <a:r>
              <a:rPr lang="en-US" altLang="zh-CN" sz="5400" b="1" dirty="0" err="1">
                <a:solidFill>
                  <a:srgbClr val="E43C5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dư</a:t>
            </a:r>
            <a:r>
              <a:rPr lang="en-US" altLang="zh-CN" sz="5400" b="1" dirty="0">
                <a:solidFill>
                  <a:srgbClr val="E43C5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 34) </a:t>
            </a:r>
          </a:p>
        </p:txBody>
      </p:sp>
      <p:pic>
        <p:nvPicPr>
          <p:cNvPr id="57" name="图片 25">
            <a:extLst>
              <a:ext uri="{FF2B5EF4-FFF2-40B4-BE49-F238E27FC236}">
                <a16:creationId xmlns:a16="http://schemas.microsoft.com/office/drawing/2014/main" id="{1430D251-0C6B-4C09-8ED8-04D2D046CF4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7" t="16300" r="43469" b="74527"/>
          <a:stretch/>
        </p:blipFill>
        <p:spPr>
          <a:xfrm>
            <a:off x="311024" y="67848"/>
            <a:ext cx="1265032" cy="759061"/>
          </a:xfrm>
          <a:prstGeom prst="rect">
            <a:avLst/>
          </a:prstGeom>
        </p:spPr>
      </p:pic>
      <p:pic>
        <p:nvPicPr>
          <p:cNvPr id="58" name="图片 26">
            <a:extLst>
              <a:ext uri="{FF2B5EF4-FFF2-40B4-BE49-F238E27FC236}">
                <a16:creationId xmlns:a16="http://schemas.microsoft.com/office/drawing/2014/main" id="{9B8126B2-28A4-4AC4-80DF-ADC49349308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7" t="16300" r="43469" b="74527"/>
          <a:stretch/>
        </p:blipFill>
        <p:spPr>
          <a:xfrm>
            <a:off x="-488317" y="466376"/>
            <a:ext cx="1869420" cy="1121714"/>
          </a:xfrm>
          <a:prstGeom prst="rect">
            <a:avLst/>
          </a:prstGeom>
        </p:spPr>
      </p:pic>
      <p:pic>
        <p:nvPicPr>
          <p:cNvPr id="59" name="图片 28">
            <a:extLst>
              <a:ext uri="{FF2B5EF4-FFF2-40B4-BE49-F238E27FC236}">
                <a16:creationId xmlns:a16="http://schemas.microsoft.com/office/drawing/2014/main" id="{2064252F-B3C1-4F9D-982C-5A39DB0D6CE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7" t="16300" r="43469" b="74527"/>
          <a:stretch/>
        </p:blipFill>
        <p:spPr>
          <a:xfrm>
            <a:off x="10068209" y="-29408"/>
            <a:ext cx="1562495" cy="937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098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6 L -0.00416 0.13704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685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6" grpId="0"/>
      <p:bldP spid="27" grpId="0"/>
      <p:bldP spid="28" grpId="0"/>
      <p:bldP spid="28" grpId="1" build="allAtOnce"/>
      <p:bldP spid="29" grpId="0"/>
      <p:bldP spid="32" grpId="0"/>
      <p:bldP spid="33" grpId="0"/>
      <p:bldP spid="34" grpId="0"/>
      <p:bldP spid="35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30" grpId="0"/>
      <p:bldP spid="36" grpId="0"/>
      <p:bldP spid="46" grpId="0"/>
      <p:bldP spid="47" grpId="0"/>
      <p:bldP spid="50" grpId="0"/>
      <p:bldP spid="51" grpId="0"/>
      <p:bldP spid="53" grpId="0"/>
      <p:bldP spid="55" grpId="0"/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22"/>
          <p:cNvPicPr>
            <a:picLocks noChangeAspect="1"/>
          </p:cNvPicPr>
          <p:nvPr/>
        </p:nvPicPr>
        <p:blipFill rotWithShape="1">
          <a:blip r:embed="rId2" cstate="hqprint"/>
          <a:srcRect t="6179" r="20877"/>
          <a:stretch>
            <a:fillRect/>
          </a:stretch>
        </p:blipFill>
        <p:spPr>
          <a:xfrm>
            <a:off x="10249764" y="-518768"/>
            <a:ext cx="2349500" cy="1662570"/>
          </a:xfrm>
          <a:prstGeom prst="rect">
            <a:avLst/>
          </a:prstGeom>
        </p:spPr>
      </p:pic>
      <p:sp>
        <p:nvSpPr>
          <p:cNvPr id="3" name="文本框 8">
            <a:extLst>
              <a:ext uri="{FF2B5EF4-FFF2-40B4-BE49-F238E27FC236}">
                <a16:creationId xmlns:a16="http://schemas.microsoft.com/office/drawing/2014/main" id="{212D2CAF-BF24-460A-81D6-2A53B49E3092}"/>
              </a:ext>
            </a:extLst>
          </p:cNvPr>
          <p:cNvSpPr txBox="1"/>
          <p:nvPr/>
        </p:nvSpPr>
        <p:spPr>
          <a:xfrm>
            <a:off x="325430" y="2321769"/>
            <a:ext cx="2333795" cy="1938992"/>
          </a:xfrm>
          <a:custGeom>
            <a:avLst/>
            <a:gdLst>
              <a:gd name="connsiteX0" fmla="*/ 0 w 3583215"/>
              <a:gd name="connsiteY0" fmla="*/ 0 h 830997"/>
              <a:gd name="connsiteX1" fmla="*/ 489706 w 3583215"/>
              <a:gd name="connsiteY1" fmla="*/ 0 h 830997"/>
              <a:gd name="connsiteX2" fmla="*/ 1051076 w 3583215"/>
              <a:gd name="connsiteY2" fmla="*/ 0 h 830997"/>
              <a:gd name="connsiteX3" fmla="*/ 1648279 w 3583215"/>
              <a:gd name="connsiteY3" fmla="*/ 0 h 830997"/>
              <a:gd name="connsiteX4" fmla="*/ 2245481 w 3583215"/>
              <a:gd name="connsiteY4" fmla="*/ 0 h 830997"/>
              <a:gd name="connsiteX5" fmla="*/ 2806852 w 3583215"/>
              <a:gd name="connsiteY5" fmla="*/ 0 h 830997"/>
              <a:gd name="connsiteX6" fmla="*/ 3583215 w 3583215"/>
              <a:gd name="connsiteY6" fmla="*/ 0 h 830997"/>
              <a:gd name="connsiteX7" fmla="*/ 3583215 w 3583215"/>
              <a:gd name="connsiteY7" fmla="*/ 390569 h 830997"/>
              <a:gd name="connsiteX8" fmla="*/ 3583215 w 3583215"/>
              <a:gd name="connsiteY8" fmla="*/ 830997 h 830997"/>
              <a:gd name="connsiteX9" fmla="*/ 3093509 w 3583215"/>
              <a:gd name="connsiteY9" fmla="*/ 830997 h 830997"/>
              <a:gd name="connsiteX10" fmla="*/ 2496306 w 3583215"/>
              <a:gd name="connsiteY10" fmla="*/ 830997 h 830997"/>
              <a:gd name="connsiteX11" fmla="*/ 1934936 w 3583215"/>
              <a:gd name="connsiteY11" fmla="*/ 830997 h 830997"/>
              <a:gd name="connsiteX12" fmla="*/ 1445230 w 3583215"/>
              <a:gd name="connsiteY12" fmla="*/ 830997 h 830997"/>
              <a:gd name="connsiteX13" fmla="*/ 919692 w 3583215"/>
              <a:gd name="connsiteY13" fmla="*/ 830997 h 830997"/>
              <a:gd name="connsiteX14" fmla="*/ 0 w 3583215"/>
              <a:gd name="connsiteY14" fmla="*/ 830997 h 830997"/>
              <a:gd name="connsiteX15" fmla="*/ 0 w 3583215"/>
              <a:gd name="connsiteY15" fmla="*/ 432118 h 830997"/>
              <a:gd name="connsiteX16" fmla="*/ 0 w 3583215"/>
              <a:gd name="connsiteY16" fmla="*/ 0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583215" h="830997" fill="none" extrusionOk="0">
                <a:moveTo>
                  <a:pt x="0" y="0"/>
                </a:moveTo>
                <a:cubicBezTo>
                  <a:pt x="172480" y="-3346"/>
                  <a:pt x="247821" y="5701"/>
                  <a:pt x="489706" y="0"/>
                </a:cubicBezTo>
                <a:cubicBezTo>
                  <a:pt x="731591" y="-5701"/>
                  <a:pt x="818566" y="42921"/>
                  <a:pt x="1051076" y="0"/>
                </a:cubicBezTo>
                <a:cubicBezTo>
                  <a:pt x="1283586" y="-42921"/>
                  <a:pt x="1433295" y="53752"/>
                  <a:pt x="1648279" y="0"/>
                </a:cubicBezTo>
                <a:cubicBezTo>
                  <a:pt x="1863263" y="-53752"/>
                  <a:pt x="2048012" y="35318"/>
                  <a:pt x="2245481" y="0"/>
                </a:cubicBezTo>
                <a:cubicBezTo>
                  <a:pt x="2442950" y="-35318"/>
                  <a:pt x="2656284" y="52350"/>
                  <a:pt x="2806852" y="0"/>
                </a:cubicBezTo>
                <a:cubicBezTo>
                  <a:pt x="2957420" y="-52350"/>
                  <a:pt x="3347289" y="62637"/>
                  <a:pt x="3583215" y="0"/>
                </a:cubicBezTo>
                <a:cubicBezTo>
                  <a:pt x="3622384" y="137710"/>
                  <a:pt x="3575944" y="281570"/>
                  <a:pt x="3583215" y="390569"/>
                </a:cubicBezTo>
                <a:cubicBezTo>
                  <a:pt x="3590486" y="499568"/>
                  <a:pt x="3531058" y="720818"/>
                  <a:pt x="3583215" y="830997"/>
                </a:cubicBezTo>
                <a:cubicBezTo>
                  <a:pt x="3342186" y="843650"/>
                  <a:pt x="3204763" y="779668"/>
                  <a:pt x="3093509" y="830997"/>
                </a:cubicBezTo>
                <a:cubicBezTo>
                  <a:pt x="2982255" y="882326"/>
                  <a:pt x="2747736" y="814448"/>
                  <a:pt x="2496306" y="830997"/>
                </a:cubicBezTo>
                <a:cubicBezTo>
                  <a:pt x="2244876" y="847546"/>
                  <a:pt x="2168779" y="784041"/>
                  <a:pt x="1934936" y="830997"/>
                </a:cubicBezTo>
                <a:cubicBezTo>
                  <a:pt x="1701093" y="877953"/>
                  <a:pt x="1629301" y="818906"/>
                  <a:pt x="1445230" y="830997"/>
                </a:cubicBezTo>
                <a:cubicBezTo>
                  <a:pt x="1261159" y="843088"/>
                  <a:pt x="1066239" y="784540"/>
                  <a:pt x="919692" y="830997"/>
                </a:cubicBezTo>
                <a:cubicBezTo>
                  <a:pt x="773145" y="877454"/>
                  <a:pt x="252989" y="736458"/>
                  <a:pt x="0" y="830997"/>
                </a:cubicBezTo>
                <a:cubicBezTo>
                  <a:pt x="-8918" y="723590"/>
                  <a:pt x="20596" y="513105"/>
                  <a:pt x="0" y="432118"/>
                </a:cubicBezTo>
                <a:cubicBezTo>
                  <a:pt x="-20596" y="351131"/>
                  <a:pt x="51824" y="202136"/>
                  <a:pt x="0" y="0"/>
                </a:cubicBezTo>
                <a:close/>
              </a:path>
              <a:path w="3583215" h="830997" stroke="0" extrusionOk="0">
                <a:moveTo>
                  <a:pt x="0" y="0"/>
                </a:moveTo>
                <a:cubicBezTo>
                  <a:pt x="117585" y="-10430"/>
                  <a:pt x="397643" y="1180"/>
                  <a:pt x="561370" y="0"/>
                </a:cubicBezTo>
                <a:cubicBezTo>
                  <a:pt x="725097" y="-1180"/>
                  <a:pt x="838679" y="56321"/>
                  <a:pt x="1086909" y="0"/>
                </a:cubicBezTo>
                <a:cubicBezTo>
                  <a:pt x="1335139" y="-56321"/>
                  <a:pt x="1589108" y="44521"/>
                  <a:pt x="1719943" y="0"/>
                </a:cubicBezTo>
                <a:cubicBezTo>
                  <a:pt x="1850778" y="-44521"/>
                  <a:pt x="2120006" y="44957"/>
                  <a:pt x="2317146" y="0"/>
                </a:cubicBezTo>
                <a:cubicBezTo>
                  <a:pt x="2514286" y="-44957"/>
                  <a:pt x="2692755" y="44586"/>
                  <a:pt x="2806852" y="0"/>
                </a:cubicBezTo>
                <a:cubicBezTo>
                  <a:pt x="2920949" y="-44586"/>
                  <a:pt x="3281236" y="6955"/>
                  <a:pt x="3583215" y="0"/>
                </a:cubicBezTo>
                <a:cubicBezTo>
                  <a:pt x="3595546" y="194561"/>
                  <a:pt x="3560197" y="303782"/>
                  <a:pt x="3583215" y="432118"/>
                </a:cubicBezTo>
                <a:cubicBezTo>
                  <a:pt x="3606233" y="560454"/>
                  <a:pt x="3569547" y="716538"/>
                  <a:pt x="3583215" y="830997"/>
                </a:cubicBezTo>
                <a:cubicBezTo>
                  <a:pt x="3395247" y="843740"/>
                  <a:pt x="3223980" y="791046"/>
                  <a:pt x="3021845" y="830997"/>
                </a:cubicBezTo>
                <a:cubicBezTo>
                  <a:pt x="2819710" y="870948"/>
                  <a:pt x="2536586" y="827151"/>
                  <a:pt x="2388810" y="830997"/>
                </a:cubicBezTo>
                <a:cubicBezTo>
                  <a:pt x="2241035" y="834843"/>
                  <a:pt x="1877788" y="788918"/>
                  <a:pt x="1719943" y="830997"/>
                </a:cubicBezTo>
                <a:cubicBezTo>
                  <a:pt x="1562098" y="873076"/>
                  <a:pt x="1311227" y="785221"/>
                  <a:pt x="1194405" y="830997"/>
                </a:cubicBezTo>
                <a:cubicBezTo>
                  <a:pt x="1077583" y="876773"/>
                  <a:pt x="788113" y="783961"/>
                  <a:pt x="668867" y="830997"/>
                </a:cubicBezTo>
                <a:cubicBezTo>
                  <a:pt x="549621" y="878033"/>
                  <a:pt x="166703" y="822041"/>
                  <a:pt x="0" y="830997"/>
                </a:cubicBezTo>
                <a:cubicBezTo>
                  <a:pt x="-46855" y="729282"/>
                  <a:pt x="15302" y="513180"/>
                  <a:pt x="0" y="407189"/>
                </a:cubicBezTo>
                <a:cubicBezTo>
                  <a:pt x="-15302" y="301198"/>
                  <a:pt x="9381" y="134861"/>
                  <a:pt x="0" y="0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>
                <a:lumMod val="75000"/>
              </a:schemeClr>
            </a:solidFill>
            <a:prstDash val="lgDashDot"/>
            <a:extLst>
              <a:ext uri="{C807C97D-BFC1-408E-A445-0C87EB9F89A2}">
                <ask:lineSketchStyleProps xmlns="" xmlns:ask="http://schemas.microsoft.com/office/drawing/2018/sketchyshapes" sd="110936446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小宝贝儿拼音体" panose="02010601030101010101" pitchFamily="2" charset="-122"/>
                <a:cs typeface="Times New Roman" panose="02020603050405020304" pitchFamily="18" charset="0"/>
              </a:rPr>
              <a:t>Phép</a:t>
            </a:r>
            <a:r>
              <a:rPr lang="en-US" altLang="zh-C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小宝贝儿拼音体" panose="02010601030101010101" pitchFamily="2" charset="-122"/>
                <a:cs typeface="Times New Roman" panose="02020603050405020304" pitchFamily="18" charset="0"/>
              </a:rPr>
              <a:t> chia </a:t>
            </a:r>
            <a:r>
              <a:rPr lang="en-US" altLang="zh-CN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小宝贝儿拼音体" panose="02010601030101010101" pitchFamily="2" charset="-122"/>
                <a:cs typeface="Times New Roman" panose="02020603050405020304" pitchFamily="18" charset="0"/>
              </a:rPr>
              <a:t>cho</a:t>
            </a:r>
            <a:r>
              <a:rPr lang="en-US" altLang="zh-C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小宝贝儿拼音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小宝贝儿拼音体" panose="02010601030101010101" pitchFamily="2" charset="-122"/>
                <a:cs typeface="Times New Roman" panose="02020603050405020304" pitchFamily="18" charset="0"/>
              </a:rPr>
              <a:t>số</a:t>
            </a:r>
            <a:r>
              <a:rPr lang="en-US" altLang="zh-C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小宝贝儿拼音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小宝贝儿拼音体" panose="02010601030101010101" pitchFamily="2" charset="-122"/>
                <a:cs typeface="Times New Roman" panose="02020603050405020304" pitchFamily="18" charset="0"/>
              </a:rPr>
              <a:t>có</a:t>
            </a:r>
            <a:r>
              <a:rPr lang="en-US" altLang="zh-C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小宝贝儿拼音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小宝贝儿拼音体" panose="02010601030101010101" pitchFamily="2" charset="-122"/>
                <a:cs typeface="Times New Roman" panose="02020603050405020304" pitchFamily="18" charset="0"/>
              </a:rPr>
              <a:t>ba</a:t>
            </a:r>
            <a:r>
              <a:rPr lang="en-US" altLang="zh-C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小宝贝儿拼音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小宝贝儿拼音体" panose="02010601030101010101" pitchFamily="2" charset="-122"/>
                <a:cs typeface="Times New Roman" panose="02020603050405020304" pitchFamily="18" charset="0"/>
              </a:rPr>
              <a:t>chữ</a:t>
            </a:r>
            <a:r>
              <a:rPr lang="en-US" altLang="zh-C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小宝贝儿拼音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小宝贝儿拼音体" panose="02010601030101010101" pitchFamily="2" charset="-122"/>
                <a:cs typeface="Times New Roman" panose="02020603050405020304" pitchFamily="18" charset="0"/>
              </a:rPr>
              <a:t>số</a:t>
            </a:r>
            <a:endParaRPr lang="zh-CN" alt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ea typeface="小宝贝儿拼音体" panose="02010601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Flowchart: Terminator 3">
            <a:extLst>
              <a:ext uri="{FF2B5EF4-FFF2-40B4-BE49-F238E27FC236}">
                <a16:creationId xmlns:a16="http://schemas.microsoft.com/office/drawing/2014/main" id="{512A3F13-5CCC-487A-92BE-B7980F93A2BB}"/>
              </a:ext>
            </a:extLst>
          </p:cNvPr>
          <p:cNvSpPr/>
          <p:nvPr/>
        </p:nvSpPr>
        <p:spPr>
          <a:xfrm>
            <a:off x="3664236" y="176747"/>
            <a:ext cx="4180515" cy="3198628"/>
          </a:xfrm>
          <a:prstGeom prst="flowChartTerminator">
            <a:avLst/>
          </a:prstGeom>
          <a:solidFill>
            <a:schemeClr val="bg1"/>
          </a:solidFill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ct val="0"/>
              </a:spcBef>
            </a:pPr>
            <a:endParaRPr lang="en-US" altLang="en-US" sz="28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lowchart: Terminator 4">
            <a:extLst>
              <a:ext uri="{FF2B5EF4-FFF2-40B4-BE49-F238E27FC236}">
                <a16:creationId xmlns:a16="http://schemas.microsoft.com/office/drawing/2014/main" id="{2FEF8897-0228-439E-BA67-946C1420D2F7}"/>
              </a:ext>
            </a:extLst>
          </p:cNvPr>
          <p:cNvSpPr/>
          <p:nvPr/>
        </p:nvSpPr>
        <p:spPr>
          <a:xfrm>
            <a:off x="3664236" y="3739435"/>
            <a:ext cx="4435915" cy="2943234"/>
          </a:xfrm>
          <a:prstGeom prst="flowChartTerminator">
            <a:avLst/>
          </a:prstGeom>
          <a:solidFill>
            <a:schemeClr val="bg1"/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n-US" sz="2800" b="1" dirty="0">
              <a:solidFill>
                <a:srgbClr val="FF21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Curved Connector 8">
            <a:extLst>
              <a:ext uri="{FF2B5EF4-FFF2-40B4-BE49-F238E27FC236}">
                <a16:creationId xmlns:a16="http://schemas.microsoft.com/office/drawing/2014/main" id="{5131EA9E-C42C-4F6D-A7DA-B9855BAD0AE1}"/>
              </a:ext>
            </a:extLst>
          </p:cNvPr>
          <p:cNvCxnSpPr>
            <a:endCxn id="4" idx="1"/>
          </p:cNvCxnSpPr>
          <p:nvPr/>
        </p:nvCxnSpPr>
        <p:spPr>
          <a:xfrm rot="5400000" flipH="1" flipV="1">
            <a:off x="2376953" y="2069085"/>
            <a:ext cx="1580307" cy="994260"/>
          </a:xfrm>
          <a:prstGeom prst="curvedConnector2">
            <a:avLst/>
          </a:prstGeom>
          <a:ln w="57150">
            <a:solidFill>
              <a:srgbClr val="1C04A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urved Connector 23">
            <a:extLst>
              <a:ext uri="{FF2B5EF4-FFF2-40B4-BE49-F238E27FC236}">
                <a16:creationId xmlns:a16="http://schemas.microsoft.com/office/drawing/2014/main" id="{15F266DB-CC05-456F-90A8-7F8236C554B6}"/>
              </a:ext>
            </a:extLst>
          </p:cNvPr>
          <p:cNvCxnSpPr>
            <a:cxnSpLocks/>
            <a:endCxn id="5" idx="1"/>
          </p:cNvCxnSpPr>
          <p:nvPr/>
        </p:nvCxnSpPr>
        <p:spPr>
          <a:xfrm rot="16200000" flipH="1">
            <a:off x="2257190" y="3804006"/>
            <a:ext cx="1809080" cy="1005011"/>
          </a:xfrm>
          <a:prstGeom prst="curvedConnector2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3525546" y="337560"/>
            <a:ext cx="4349394" cy="2780753"/>
            <a:chOff x="4728497" y="393544"/>
            <a:chExt cx="4349394" cy="2780753"/>
          </a:xfrm>
        </p:grpSpPr>
        <p:sp>
          <p:nvSpPr>
            <p:cNvPr id="10" name="Rectangle 9"/>
            <p:cNvSpPr/>
            <p:nvPr/>
          </p:nvSpPr>
          <p:spPr>
            <a:xfrm>
              <a:off x="4728497" y="425876"/>
              <a:ext cx="4349394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6000" dirty="0">
                  <a:solidFill>
                    <a:srgbClr val="1E675C"/>
                  </a:solidFill>
                  <a:latin typeface="UVN Van Chuong Nang" panose="00000400000000000000" pitchFamily="2" charset="0"/>
                  <a:ea typeface="小美好体" panose="02010601030101010101" pitchFamily="2" charset="-122"/>
                </a:rPr>
                <a:t>1944 162</a:t>
              </a:r>
              <a:endParaRPr lang="zh-CN" altLang="en-US" sz="6000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143868" y="393544"/>
              <a:ext cx="1586283" cy="1953170"/>
              <a:chOff x="4962493" y="2318418"/>
              <a:chExt cx="1586283" cy="1953170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 flipH="1">
                <a:off x="4962493" y="2318418"/>
                <a:ext cx="12463" cy="1953170"/>
              </a:xfrm>
              <a:prstGeom prst="line">
                <a:avLst/>
              </a:prstGeom>
              <a:ln w="476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flipV="1">
                <a:off x="4978951" y="3334081"/>
                <a:ext cx="1569825" cy="1"/>
              </a:xfrm>
              <a:prstGeom prst="line">
                <a:avLst/>
              </a:prstGeom>
              <a:ln w="476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Rectangle 13"/>
            <p:cNvSpPr/>
            <p:nvPr/>
          </p:nvSpPr>
          <p:spPr>
            <a:xfrm>
              <a:off x="7345935" y="1332950"/>
              <a:ext cx="1098379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6000" dirty="0">
                  <a:solidFill>
                    <a:srgbClr val="1E675C"/>
                  </a:solidFill>
                  <a:latin typeface="UVN Van Chuong Nang" panose="00000400000000000000" pitchFamily="2" charset="0"/>
                  <a:ea typeface="小美好体" panose="02010601030101010101" pitchFamily="2" charset="-122"/>
                </a:rPr>
                <a:t>12</a:t>
              </a:r>
              <a:endParaRPr lang="zh-CN" altLang="en-US" sz="6000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967941" y="1130976"/>
              <a:ext cx="2012089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6000" dirty="0">
                  <a:solidFill>
                    <a:srgbClr val="1E675C"/>
                  </a:solidFill>
                  <a:latin typeface="UVN Van Chuong Nang" panose="00000400000000000000" pitchFamily="2" charset="0"/>
                  <a:ea typeface="小美好体" panose="02010601030101010101" pitchFamily="2" charset="-122"/>
                </a:rPr>
                <a:t>0324</a:t>
              </a:r>
              <a:endParaRPr lang="zh-CN" altLang="en-US" sz="6000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570048" y="2158634"/>
              <a:ext cx="1555234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6000" dirty="0">
                  <a:solidFill>
                    <a:srgbClr val="1E675C"/>
                  </a:solidFill>
                  <a:latin typeface="UVN Van Chuong Nang" panose="00000400000000000000" pitchFamily="2" charset="0"/>
                  <a:ea typeface="小美好体" panose="02010601030101010101" pitchFamily="2" charset="-122"/>
                </a:rPr>
                <a:t>000</a:t>
              </a:r>
              <a:endParaRPr lang="zh-CN" altLang="en-US" sz="6000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755762" y="3783429"/>
            <a:ext cx="4344390" cy="2780753"/>
            <a:chOff x="4958713" y="393544"/>
            <a:chExt cx="4344390" cy="2780753"/>
          </a:xfrm>
        </p:grpSpPr>
        <p:sp>
          <p:nvSpPr>
            <p:cNvPr id="23" name="Rectangle 22"/>
            <p:cNvSpPr/>
            <p:nvPr/>
          </p:nvSpPr>
          <p:spPr>
            <a:xfrm>
              <a:off x="4958713" y="484548"/>
              <a:ext cx="4344390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6000" dirty="0">
                  <a:solidFill>
                    <a:srgbClr val="1E675C"/>
                  </a:solidFill>
                  <a:latin typeface="UVN Van Chuong Nang" panose="00000400000000000000" pitchFamily="2" charset="0"/>
                  <a:ea typeface="小美好体" panose="02010601030101010101" pitchFamily="2" charset="-122"/>
                </a:rPr>
                <a:t>8469 </a:t>
              </a:r>
              <a:r>
                <a:rPr lang="en-US" altLang="zh-CN" sz="6000" dirty="0" smtClean="0">
                  <a:solidFill>
                    <a:srgbClr val="1E675C"/>
                  </a:solidFill>
                  <a:latin typeface="UVN Van Chuong Nang" panose="00000400000000000000" pitchFamily="2" charset="0"/>
                  <a:ea typeface="小美好体" panose="02010601030101010101" pitchFamily="2" charset="-122"/>
                </a:rPr>
                <a:t>241</a:t>
              </a:r>
              <a:endParaRPr lang="zh-CN" altLang="en-US" sz="6000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7143868" y="393544"/>
              <a:ext cx="1586283" cy="1953170"/>
              <a:chOff x="4962493" y="2318418"/>
              <a:chExt cx="1586283" cy="1953170"/>
            </a:xfrm>
          </p:grpSpPr>
          <p:cxnSp>
            <p:nvCxnSpPr>
              <p:cNvPr id="28" name="Straight Connector 27"/>
              <p:cNvCxnSpPr/>
              <p:nvPr/>
            </p:nvCxnSpPr>
            <p:spPr>
              <a:xfrm flipH="1">
                <a:off x="4962493" y="2318418"/>
                <a:ext cx="12463" cy="1953170"/>
              </a:xfrm>
              <a:prstGeom prst="line">
                <a:avLst/>
              </a:prstGeom>
              <a:ln w="476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V="1">
                <a:off x="4978951" y="3334081"/>
                <a:ext cx="1569825" cy="1"/>
              </a:xfrm>
              <a:prstGeom prst="line">
                <a:avLst/>
              </a:prstGeom>
              <a:ln w="476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Rectangle 24"/>
            <p:cNvSpPr/>
            <p:nvPr/>
          </p:nvSpPr>
          <p:spPr>
            <a:xfrm>
              <a:off x="7345936" y="1332950"/>
              <a:ext cx="1098379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6000" dirty="0">
                  <a:solidFill>
                    <a:srgbClr val="1E675C"/>
                  </a:solidFill>
                  <a:latin typeface="UVN Van Chuong Nang" panose="00000400000000000000" pitchFamily="2" charset="0"/>
                  <a:ea typeface="小美好体" panose="02010601030101010101" pitchFamily="2" charset="-122"/>
                </a:rPr>
                <a:t>35</a:t>
              </a:r>
              <a:endParaRPr lang="zh-CN" altLang="en-US" sz="6000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129782" y="1313336"/>
              <a:ext cx="2012089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6000" dirty="0">
                  <a:solidFill>
                    <a:srgbClr val="1E675C"/>
                  </a:solidFill>
                  <a:latin typeface="UVN Van Chuong Nang" panose="00000400000000000000" pitchFamily="2" charset="0"/>
                  <a:ea typeface="小美好体" panose="02010601030101010101" pitchFamily="2" charset="-122"/>
                </a:rPr>
                <a:t>1239</a:t>
              </a:r>
              <a:endParaRPr lang="zh-CN" altLang="en-US" sz="6000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570048" y="2158634"/>
              <a:ext cx="1555234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6000" dirty="0">
                  <a:solidFill>
                    <a:srgbClr val="1E675C"/>
                  </a:solidFill>
                  <a:latin typeface="UVN Van Chuong Nang" panose="00000400000000000000" pitchFamily="2" charset="0"/>
                  <a:ea typeface="小美好体" panose="02010601030101010101" pitchFamily="2" charset="-122"/>
                </a:rPr>
                <a:t>034</a:t>
              </a:r>
              <a:endParaRPr lang="zh-CN" altLang="en-US" sz="6000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endParaRPr>
            </a:p>
          </p:txBody>
        </p:sp>
      </p:grpSp>
      <p:sp>
        <p:nvSpPr>
          <p:cNvPr id="30" name="Flowchart: Terminator 29">
            <a:extLst>
              <a:ext uri="{FF2B5EF4-FFF2-40B4-BE49-F238E27FC236}">
                <a16:creationId xmlns:a16="http://schemas.microsoft.com/office/drawing/2014/main" id="{512A3F13-5CCC-487A-92BE-B7980F93A2BB}"/>
              </a:ext>
            </a:extLst>
          </p:cNvPr>
          <p:cNvSpPr/>
          <p:nvPr/>
        </p:nvSpPr>
        <p:spPr>
          <a:xfrm>
            <a:off x="8496273" y="592640"/>
            <a:ext cx="2733099" cy="2155226"/>
          </a:xfrm>
          <a:prstGeom prst="flowChartTerminator">
            <a:avLst/>
          </a:prstGeom>
          <a:solidFill>
            <a:schemeClr val="bg1"/>
          </a:solidFill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ct val="0"/>
              </a:spcBef>
            </a:pPr>
            <a:endParaRPr lang="en-US" altLang="en-US" sz="28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Flowchart: Terminator 30">
            <a:extLst>
              <a:ext uri="{FF2B5EF4-FFF2-40B4-BE49-F238E27FC236}">
                <a16:creationId xmlns:a16="http://schemas.microsoft.com/office/drawing/2014/main" id="{2FEF8897-0228-439E-BA67-946C1420D2F7}"/>
              </a:ext>
            </a:extLst>
          </p:cNvPr>
          <p:cNvSpPr/>
          <p:nvPr/>
        </p:nvSpPr>
        <p:spPr>
          <a:xfrm>
            <a:off x="8673987" y="4306511"/>
            <a:ext cx="2606721" cy="1927571"/>
          </a:xfrm>
          <a:prstGeom prst="flowChartTerminator">
            <a:avLst/>
          </a:prstGeom>
          <a:solidFill>
            <a:schemeClr val="bg1"/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n-US" sz="2800" b="1" dirty="0">
              <a:solidFill>
                <a:srgbClr val="FF21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ight Arrow 34"/>
          <p:cNvSpPr/>
          <p:nvPr/>
        </p:nvSpPr>
        <p:spPr>
          <a:xfrm>
            <a:off x="7899924" y="1575326"/>
            <a:ext cx="541176" cy="189857"/>
          </a:xfrm>
          <a:prstGeom prst="rightArrow">
            <a:avLst/>
          </a:prstGeom>
          <a:solidFill>
            <a:srgbClr val="0070C0">
              <a:alpha val="94000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Arrow 35"/>
          <p:cNvSpPr/>
          <p:nvPr/>
        </p:nvSpPr>
        <p:spPr>
          <a:xfrm>
            <a:off x="8116481" y="5185557"/>
            <a:ext cx="541176" cy="189857"/>
          </a:xfrm>
          <a:prstGeom prst="rightArrow">
            <a:avLst/>
          </a:prstGeom>
          <a:solidFill>
            <a:srgbClr val="FF0000">
              <a:alpha val="94000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文本框 8">
            <a:extLst>
              <a:ext uri="{FF2B5EF4-FFF2-40B4-BE49-F238E27FC236}">
                <a16:creationId xmlns:a16="http://schemas.microsoft.com/office/drawing/2014/main" id="{212D2CAF-BF24-460A-81D6-2A53B49E3092}"/>
              </a:ext>
            </a:extLst>
          </p:cNvPr>
          <p:cNvSpPr txBox="1"/>
          <p:nvPr/>
        </p:nvSpPr>
        <p:spPr>
          <a:xfrm>
            <a:off x="8657657" y="1008534"/>
            <a:ext cx="2333795" cy="1323439"/>
          </a:xfrm>
          <a:custGeom>
            <a:avLst/>
            <a:gdLst>
              <a:gd name="connsiteX0" fmla="*/ 0 w 3583215"/>
              <a:gd name="connsiteY0" fmla="*/ 0 h 830997"/>
              <a:gd name="connsiteX1" fmla="*/ 489706 w 3583215"/>
              <a:gd name="connsiteY1" fmla="*/ 0 h 830997"/>
              <a:gd name="connsiteX2" fmla="*/ 1051076 w 3583215"/>
              <a:gd name="connsiteY2" fmla="*/ 0 h 830997"/>
              <a:gd name="connsiteX3" fmla="*/ 1648279 w 3583215"/>
              <a:gd name="connsiteY3" fmla="*/ 0 h 830997"/>
              <a:gd name="connsiteX4" fmla="*/ 2245481 w 3583215"/>
              <a:gd name="connsiteY4" fmla="*/ 0 h 830997"/>
              <a:gd name="connsiteX5" fmla="*/ 2806852 w 3583215"/>
              <a:gd name="connsiteY5" fmla="*/ 0 h 830997"/>
              <a:gd name="connsiteX6" fmla="*/ 3583215 w 3583215"/>
              <a:gd name="connsiteY6" fmla="*/ 0 h 830997"/>
              <a:gd name="connsiteX7" fmla="*/ 3583215 w 3583215"/>
              <a:gd name="connsiteY7" fmla="*/ 390569 h 830997"/>
              <a:gd name="connsiteX8" fmla="*/ 3583215 w 3583215"/>
              <a:gd name="connsiteY8" fmla="*/ 830997 h 830997"/>
              <a:gd name="connsiteX9" fmla="*/ 3093509 w 3583215"/>
              <a:gd name="connsiteY9" fmla="*/ 830997 h 830997"/>
              <a:gd name="connsiteX10" fmla="*/ 2496306 w 3583215"/>
              <a:gd name="connsiteY10" fmla="*/ 830997 h 830997"/>
              <a:gd name="connsiteX11" fmla="*/ 1934936 w 3583215"/>
              <a:gd name="connsiteY11" fmla="*/ 830997 h 830997"/>
              <a:gd name="connsiteX12" fmla="*/ 1445230 w 3583215"/>
              <a:gd name="connsiteY12" fmla="*/ 830997 h 830997"/>
              <a:gd name="connsiteX13" fmla="*/ 919692 w 3583215"/>
              <a:gd name="connsiteY13" fmla="*/ 830997 h 830997"/>
              <a:gd name="connsiteX14" fmla="*/ 0 w 3583215"/>
              <a:gd name="connsiteY14" fmla="*/ 830997 h 830997"/>
              <a:gd name="connsiteX15" fmla="*/ 0 w 3583215"/>
              <a:gd name="connsiteY15" fmla="*/ 432118 h 830997"/>
              <a:gd name="connsiteX16" fmla="*/ 0 w 3583215"/>
              <a:gd name="connsiteY16" fmla="*/ 0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583215" h="830997" fill="none" extrusionOk="0">
                <a:moveTo>
                  <a:pt x="0" y="0"/>
                </a:moveTo>
                <a:cubicBezTo>
                  <a:pt x="172480" y="-3346"/>
                  <a:pt x="247821" y="5701"/>
                  <a:pt x="489706" y="0"/>
                </a:cubicBezTo>
                <a:cubicBezTo>
                  <a:pt x="731591" y="-5701"/>
                  <a:pt x="818566" y="42921"/>
                  <a:pt x="1051076" y="0"/>
                </a:cubicBezTo>
                <a:cubicBezTo>
                  <a:pt x="1283586" y="-42921"/>
                  <a:pt x="1433295" y="53752"/>
                  <a:pt x="1648279" y="0"/>
                </a:cubicBezTo>
                <a:cubicBezTo>
                  <a:pt x="1863263" y="-53752"/>
                  <a:pt x="2048012" y="35318"/>
                  <a:pt x="2245481" y="0"/>
                </a:cubicBezTo>
                <a:cubicBezTo>
                  <a:pt x="2442950" y="-35318"/>
                  <a:pt x="2656284" y="52350"/>
                  <a:pt x="2806852" y="0"/>
                </a:cubicBezTo>
                <a:cubicBezTo>
                  <a:pt x="2957420" y="-52350"/>
                  <a:pt x="3347289" y="62637"/>
                  <a:pt x="3583215" y="0"/>
                </a:cubicBezTo>
                <a:cubicBezTo>
                  <a:pt x="3622384" y="137710"/>
                  <a:pt x="3575944" y="281570"/>
                  <a:pt x="3583215" y="390569"/>
                </a:cubicBezTo>
                <a:cubicBezTo>
                  <a:pt x="3590486" y="499568"/>
                  <a:pt x="3531058" y="720818"/>
                  <a:pt x="3583215" y="830997"/>
                </a:cubicBezTo>
                <a:cubicBezTo>
                  <a:pt x="3342186" y="843650"/>
                  <a:pt x="3204763" y="779668"/>
                  <a:pt x="3093509" y="830997"/>
                </a:cubicBezTo>
                <a:cubicBezTo>
                  <a:pt x="2982255" y="882326"/>
                  <a:pt x="2747736" y="814448"/>
                  <a:pt x="2496306" y="830997"/>
                </a:cubicBezTo>
                <a:cubicBezTo>
                  <a:pt x="2244876" y="847546"/>
                  <a:pt x="2168779" y="784041"/>
                  <a:pt x="1934936" y="830997"/>
                </a:cubicBezTo>
                <a:cubicBezTo>
                  <a:pt x="1701093" y="877953"/>
                  <a:pt x="1629301" y="818906"/>
                  <a:pt x="1445230" y="830997"/>
                </a:cubicBezTo>
                <a:cubicBezTo>
                  <a:pt x="1261159" y="843088"/>
                  <a:pt x="1066239" y="784540"/>
                  <a:pt x="919692" y="830997"/>
                </a:cubicBezTo>
                <a:cubicBezTo>
                  <a:pt x="773145" y="877454"/>
                  <a:pt x="252989" y="736458"/>
                  <a:pt x="0" y="830997"/>
                </a:cubicBezTo>
                <a:cubicBezTo>
                  <a:pt x="-8918" y="723590"/>
                  <a:pt x="20596" y="513105"/>
                  <a:pt x="0" y="432118"/>
                </a:cubicBezTo>
                <a:cubicBezTo>
                  <a:pt x="-20596" y="351131"/>
                  <a:pt x="51824" y="202136"/>
                  <a:pt x="0" y="0"/>
                </a:cubicBezTo>
                <a:close/>
              </a:path>
              <a:path w="3583215" h="830997" stroke="0" extrusionOk="0">
                <a:moveTo>
                  <a:pt x="0" y="0"/>
                </a:moveTo>
                <a:cubicBezTo>
                  <a:pt x="117585" y="-10430"/>
                  <a:pt x="397643" y="1180"/>
                  <a:pt x="561370" y="0"/>
                </a:cubicBezTo>
                <a:cubicBezTo>
                  <a:pt x="725097" y="-1180"/>
                  <a:pt x="838679" y="56321"/>
                  <a:pt x="1086909" y="0"/>
                </a:cubicBezTo>
                <a:cubicBezTo>
                  <a:pt x="1335139" y="-56321"/>
                  <a:pt x="1589108" y="44521"/>
                  <a:pt x="1719943" y="0"/>
                </a:cubicBezTo>
                <a:cubicBezTo>
                  <a:pt x="1850778" y="-44521"/>
                  <a:pt x="2120006" y="44957"/>
                  <a:pt x="2317146" y="0"/>
                </a:cubicBezTo>
                <a:cubicBezTo>
                  <a:pt x="2514286" y="-44957"/>
                  <a:pt x="2692755" y="44586"/>
                  <a:pt x="2806852" y="0"/>
                </a:cubicBezTo>
                <a:cubicBezTo>
                  <a:pt x="2920949" y="-44586"/>
                  <a:pt x="3281236" y="6955"/>
                  <a:pt x="3583215" y="0"/>
                </a:cubicBezTo>
                <a:cubicBezTo>
                  <a:pt x="3595546" y="194561"/>
                  <a:pt x="3560197" y="303782"/>
                  <a:pt x="3583215" y="432118"/>
                </a:cubicBezTo>
                <a:cubicBezTo>
                  <a:pt x="3606233" y="560454"/>
                  <a:pt x="3569547" y="716538"/>
                  <a:pt x="3583215" y="830997"/>
                </a:cubicBezTo>
                <a:cubicBezTo>
                  <a:pt x="3395247" y="843740"/>
                  <a:pt x="3223980" y="791046"/>
                  <a:pt x="3021845" y="830997"/>
                </a:cubicBezTo>
                <a:cubicBezTo>
                  <a:pt x="2819710" y="870948"/>
                  <a:pt x="2536586" y="827151"/>
                  <a:pt x="2388810" y="830997"/>
                </a:cubicBezTo>
                <a:cubicBezTo>
                  <a:pt x="2241035" y="834843"/>
                  <a:pt x="1877788" y="788918"/>
                  <a:pt x="1719943" y="830997"/>
                </a:cubicBezTo>
                <a:cubicBezTo>
                  <a:pt x="1562098" y="873076"/>
                  <a:pt x="1311227" y="785221"/>
                  <a:pt x="1194405" y="830997"/>
                </a:cubicBezTo>
                <a:cubicBezTo>
                  <a:pt x="1077583" y="876773"/>
                  <a:pt x="788113" y="783961"/>
                  <a:pt x="668867" y="830997"/>
                </a:cubicBezTo>
                <a:cubicBezTo>
                  <a:pt x="549621" y="878033"/>
                  <a:pt x="166703" y="822041"/>
                  <a:pt x="0" y="830997"/>
                </a:cubicBezTo>
                <a:cubicBezTo>
                  <a:pt x="-46855" y="729282"/>
                  <a:pt x="15302" y="513180"/>
                  <a:pt x="0" y="407189"/>
                </a:cubicBezTo>
                <a:cubicBezTo>
                  <a:pt x="-15302" y="301198"/>
                  <a:pt x="9381" y="134861"/>
                  <a:pt x="0" y="0"/>
                </a:cubicBezTo>
                <a:close/>
              </a:path>
            </a:pathLst>
          </a:custGeom>
          <a:noFill/>
          <a:ln w="38100">
            <a:noFill/>
            <a:prstDash val="lgDashDot"/>
            <a:extLst>
              <a:ext uri="{C807C97D-BFC1-408E-A445-0C87EB9F89A2}">
                <ask:lineSketchStyleProps xmlns="" xmlns:ask="http://schemas.microsoft.com/office/drawing/2018/sketchyshapes" sd="110936446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小宝贝儿拼音体" panose="02010601030101010101" pitchFamily="2" charset="-122"/>
                <a:cs typeface="Times New Roman" panose="02020603050405020304" pitchFamily="18" charset="0"/>
              </a:rPr>
              <a:t>Phép</a:t>
            </a:r>
            <a:r>
              <a:rPr lang="en-US" altLang="zh-C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小宝贝儿拼音体" panose="02010601030101010101" pitchFamily="2" charset="-122"/>
                <a:cs typeface="Times New Roman" panose="02020603050405020304" pitchFamily="18" charset="0"/>
              </a:rPr>
              <a:t> chia </a:t>
            </a:r>
            <a:r>
              <a:rPr lang="en-US" altLang="zh-CN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小宝贝儿拼音体" panose="02010601030101010101" pitchFamily="2" charset="-122"/>
                <a:cs typeface="Times New Roman" panose="02020603050405020304" pitchFamily="18" charset="0"/>
              </a:rPr>
              <a:t>hết</a:t>
            </a:r>
            <a:endParaRPr lang="zh-CN" alt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ea typeface="小宝贝儿拼音体" panose="02010601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8" name="文本框 8">
            <a:extLst>
              <a:ext uri="{FF2B5EF4-FFF2-40B4-BE49-F238E27FC236}">
                <a16:creationId xmlns:a16="http://schemas.microsoft.com/office/drawing/2014/main" id="{212D2CAF-BF24-460A-81D6-2A53B49E3092}"/>
              </a:ext>
            </a:extLst>
          </p:cNvPr>
          <p:cNvSpPr txBox="1"/>
          <p:nvPr/>
        </p:nvSpPr>
        <p:spPr>
          <a:xfrm>
            <a:off x="8810449" y="4568946"/>
            <a:ext cx="2333795" cy="1323439"/>
          </a:xfrm>
          <a:custGeom>
            <a:avLst/>
            <a:gdLst>
              <a:gd name="connsiteX0" fmla="*/ 0 w 3583215"/>
              <a:gd name="connsiteY0" fmla="*/ 0 h 830997"/>
              <a:gd name="connsiteX1" fmla="*/ 489706 w 3583215"/>
              <a:gd name="connsiteY1" fmla="*/ 0 h 830997"/>
              <a:gd name="connsiteX2" fmla="*/ 1051076 w 3583215"/>
              <a:gd name="connsiteY2" fmla="*/ 0 h 830997"/>
              <a:gd name="connsiteX3" fmla="*/ 1648279 w 3583215"/>
              <a:gd name="connsiteY3" fmla="*/ 0 h 830997"/>
              <a:gd name="connsiteX4" fmla="*/ 2245481 w 3583215"/>
              <a:gd name="connsiteY4" fmla="*/ 0 h 830997"/>
              <a:gd name="connsiteX5" fmla="*/ 2806852 w 3583215"/>
              <a:gd name="connsiteY5" fmla="*/ 0 h 830997"/>
              <a:gd name="connsiteX6" fmla="*/ 3583215 w 3583215"/>
              <a:gd name="connsiteY6" fmla="*/ 0 h 830997"/>
              <a:gd name="connsiteX7" fmla="*/ 3583215 w 3583215"/>
              <a:gd name="connsiteY7" fmla="*/ 390569 h 830997"/>
              <a:gd name="connsiteX8" fmla="*/ 3583215 w 3583215"/>
              <a:gd name="connsiteY8" fmla="*/ 830997 h 830997"/>
              <a:gd name="connsiteX9" fmla="*/ 3093509 w 3583215"/>
              <a:gd name="connsiteY9" fmla="*/ 830997 h 830997"/>
              <a:gd name="connsiteX10" fmla="*/ 2496306 w 3583215"/>
              <a:gd name="connsiteY10" fmla="*/ 830997 h 830997"/>
              <a:gd name="connsiteX11" fmla="*/ 1934936 w 3583215"/>
              <a:gd name="connsiteY11" fmla="*/ 830997 h 830997"/>
              <a:gd name="connsiteX12" fmla="*/ 1445230 w 3583215"/>
              <a:gd name="connsiteY12" fmla="*/ 830997 h 830997"/>
              <a:gd name="connsiteX13" fmla="*/ 919692 w 3583215"/>
              <a:gd name="connsiteY13" fmla="*/ 830997 h 830997"/>
              <a:gd name="connsiteX14" fmla="*/ 0 w 3583215"/>
              <a:gd name="connsiteY14" fmla="*/ 830997 h 830997"/>
              <a:gd name="connsiteX15" fmla="*/ 0 w 3583215"/>
              <a:gd name="connsiteY15" fmla="*/ 432118 h 830997"/>
              <a:gd name="connsiteX16" fmla="*/ 0 w 3583215"/>
              <a:gd name="connsiteY16" fmla="*/ 0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583215" h="830997" fill="none" extrusionOk="0">
                <a:moveTo>
                  <a:pt x="0" y="0"/>
                </a:moveTo>
                <a:cubicBezTo>
                  <a:pt x="172480" y="-3346"/>
                  <a:pt x="247821" y="5701"/>
                  <a:pt x="489706" y="0"/>
                </a:cubicBezTo>
                <a:cubicBezTo>
                  <a:pt x="731591" y="-5701"/>
                  <a:pt x="818566" y="42921"/>
                  <a:pt x="1051076" y="0"/>
                </a:cubicBezTo>
                <a:cubicBezTo>
                  <a:pt x="1283586" y="-42921"/>
                  <a:pt x="1433295" y="53752"/>
                  <a:pt x="1648279" y="0"/>
                </a:cubicBezTo>
                <a:cubicBezTo>
                  <a:pt x="1863263" y="-53752"/>
                  <a:pt x="2048012" y="35318"/>
                  <a:pt x="2245481" y="0"/>
                </a:cubicBezTo>
                <a:cubicBezTo>
                  <a:pt x="2442950" y="-35318"/>
                  <a:pt x="2656284" y="52350"/>
                  <a:pt x="2806852" y="0"/>
                </a:cubicBezTo>
                <a:cubicBezTo>
                  <a:pt x="2957420" y="-52350"/>
                  <a:pt x="3347289" y="62637"/>
                  <a:pt x="3583215" y="0"/>
                </a:cubicBezTo>
                <a:cubicBezTo>
                  <a:pt x="3622384" y="137710"/>
                  <a:pt x="3575944" y="281570"/>
                  <a:pt x="3583215" y="390569"/>
                </a:cubicBezTo>
                <a:cubicBezTo>
                  <a:pt x="3590486" y="499568"/>
                  <a:pt x="3531058" y="720818"/>
                  <a:pt x="3583215" y="830997"/>
                </a:cubicBezTo>
                <a:cubicBezTo>
                  <a:pt x="3342186" y="843650"/>
                  <a:pt x="3204763" y="779668"/>
                  <a:pt x="3093509" y="830997"/>
                </a:cubicBezTo>
                <a:cubicBezTo>
                  <a:pt x="2982255" y="882326"/>
                  <a:pt x="2747736" y="814448"/>
                  <a:pt x="2496306" y="830997"/>
                </a:cubicBezTo>
                <a:cubicBezTo>
                  <a:pt x="2244876" y="847546"/>
                  <a:pt x="2168779" y="784041"/>
                  <a:pt x="1934936" y="830997"/>
                </a:cubicBezTo>
                <a:cubicBezTo>
                  <a:pt x="1701093" y="877953"/>
                  <a:pt x="1629301" y="818906"/>
                  <a:pt x="1445230" y="830997"/>
                </a:cubicBezTo>
                <a:cubicBezTo>
                  <a:pt x="1261159" y="843088"/>
                  <a:pt x="1066239" y="784540"/>
                  <a:pt x="919692" y="830997"/>
                </a:cubicBezTo>
                <a:cubicBezTo>
                  <a:pt x="773145" y="877454"/>
                  <a:pt x="252989" y="736458"/>
                  <a:pt x="0" y="830997"/>
                </a:cubicBezTo>
                <a:cubicBezTo>
                  <a:pt x="-8918" y="723590"/>
                  <a:pt x="20596" y="513105"/>
                  <a:pt x="0" y="432118"/>
                </a:cubicBezTo>
                <a:cubicBezTo>
                  <a:pt x="-20596" y="351131"/>
                  <a:pt x="51824" y="202136"/>
                  <a:pt x="0" y="0"/>
                </a:cubicBezTo>
                <a:close/>
              </a:path>
              <a:path w="3583215" h="830997" stroke="0" extrusionOk="0">
                <a:moveTo>
                  <a:pt x="0" y="0"/>
                </a:moveTo>
                <a:cubicBezTo>
                  <a:pt x="117585" y="-10430"/>
                  <a:pt x="397643" y="1180"/>
                  <a:pt x="561370" y="0"/>
                </a:cubicBezTo>
                <a:cubicBezTo>
                  <a:pt x="725097" y="-1180"/>
                  <a:pt x="838679" y="56321"/>
                  <a:pt x="1086909" y="0"/>
                </a:cubicBezTo>
                <a:cubicBezTo>
                  <a:pt x="1335139" y="-56321"/>
                  <a:pt x="1589108" y="44521"/>
                  <a:pt x="1719943" y="0"/>
                </a:cubicBezTo>
                <a:cubicBezTo>
                  <a:pt x="1850778" y="-44521"/>
                  <a:pt x="2120006" y="44957"/>
                  <a:pt x="2317146" y="0"/>
                </a:cubicBezTo>
                <a:cubicBezTo>
                  <a:pt x="2514286" y="-44957"/>
                  <a:pt x="2692755" y="44586"/>
                  <a:pt x="2806852" y="0"/>
                </a:cubicBezTo>
                <a:cubicBezTo>
                  <a:pt x="2920949" y="-44586"/>
                  <a:pt x="3281236" y="6955"/>
                  <a:pt x="3583215" y="0"/>
                </a:cubicBezTo>
                <a:cubicBezTo>
                  <a:pt x="3595546" y="194561"/>
                  <a:pt x="3560197" y="303782"/>
                  <a:pt x="3583215" y="432118"/>
                </a:cubicBezTo>
                <a:cubicBezTo>
                  <a:pt x="3606233" y="560454"/>
                  <a:pt x="3569547" y="716538"/>
                  <a:pt x="3583215" y="830997"/>
                </a:cubicBezTo>
                <a:cubicBezTo>
                  <a:pt x="3395247" y="843740"/>
                  <a:pt x="3223980" y="791046"/>
                  <a:pt x="3021845" y="830997"/>
                </a:cubicBezTo>
                <a:cubicBezTo>
                  <a:pt x="2819710" y="870948"/>
                  <a:pt x="2536586" y="827151"/>
                  <a:pt x="2388810" y="830997"/>
                </a:cubicBezTo>
                <a:cubicBezTo>
                  <a:pt x="2241035" y="834843"/>
                  <a:pt x="1877788" y="788918"/>
                  <a:pt x="1719943" y="830997"/>
                </a:cubicBezTo>
                <a:cubicBezTo>
                  <a:pt x="1562098" y="873076"/>
                  <a:pt x="1311227" y="785221"/>
                  <a:pt x="1194405" y="830997"/>
                </a:cubicBezTo>
                <a:cubicBezTo>
                  <a:pt x="1077583" y="876773"/>
                  <a:pt x="788113" y="783961"/>
                  <a:pt x="668867" y="830997"/>
                </a:cubicBezTo>
                <a:cubicBezTo>
                  <a:pt x="549621" y="878033"/>
                  <a:pt x="166703" y="822041"/>
                  <a:pt x="0" y="830997"/>
                </a:cubicBezTo>
                <a:cubicBezTo>
                  <a:pt x="-46855" y="729282"/>
                  <a:pt x="15302" y="513180"/>
                  <a:pt x="0" y="407189"/>
                </a:cubicBezTo>
                <a:cubicBezTo>
                  <a:pt x="-15302" y="301198"/>
                  <a:pt x="9381" y="134861"/>
                  <a:pt x="0" y="0"/>
                </a:cubicBezTo>
                <a:close/>
              </a:path>
            </a:pathLst>
          </a:custGeom>
          <a:noFill/>
          <a:ln w="38100">
            <a:noFill/>
            <a:prstDash val="lgDashDot"/>
            <a:extLst>
              <a:ext uri="{C807C97D-BFC1-408E-A445-0C87EB9F89A2}">
                <ask:lineSketchStyleProps xmlns="" xmlns:ask="http://schemas.microsoft.com/office/drawing/2018/sketchyshapes" sd="110936446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小宝贝儿拼音体" panose="02010601030101010101" pitchFamily="2" charset="-122"/>
                <a:cs typeface="Times New Roman" panose="02020603050405020304" pitchFamily="18" charset="0"/>
              </a:rPr>
              <a:t>Phép</a:t>
            </a:r>
            <a:r>
              <a:rPr lang="en-US" altLang="zh-C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小宝贝儿拼音体" panose="02010601030101010101" pitchFamily="2" charset="-122"/>
                <a:cs typeface="Times New Roman" panose="02020603050405020304" pitchFamily="18" charset="0"/>
              </a:rPr>
              <a:t> chia </a:t>
            </a:r>
            <a:r>
              <a:rPr lang="en-US" altLang="zh-CN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小宝贝儿拼音体" panose="02010601030101010101" pitchFamily="2" charset="-122"/>
                <a:cs typeface="Times New Roman" panose="02020603050405020304" pitchFamily="18" charset="0"/>
              </a:rPr>
              <a:t>có</a:t>
            </a:r>
            <a:r>
              <a:rPr lang="en-US" altLang="zh-C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小宝贝儿拼音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小宝贝儿拼音体" panose="02010601030101010101" pitchFamily="2" charset="-122"/>
                <a:cs typeface="Times New Roman" panose="02020603050405020304" pitchFamily="18" charset="0"/>
              </a:rPr>
              <a:t>dư</a:t>
            </a:r>
            <a:endParaRPr lang="zh-CN" alt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ea typeface="小宝贝儿拼音体" panose="02010601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40" name="图片 25">
            <a:extLst>
              <a:ext uri="{FF2B5EF4-FFF2-40B4-BE49-F238E27FC236}">
                <a16:creationId xmlns:a16="http://schemas.microsoft.com/office/drawing/2014/main" id="{1430D251-0C6B-4C09-8ED8-04D2D046CF4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7" t="16300" r="43469" b="74527"/>
          <a:stretch/>
        </p:blipFill>
        <p:spPr>
          <a:xfrm>
            <a:off x="1264183" y="0"/>
            <a:ext cx="1265032" cy="759061"/>
          </a:xfrm>
          <a:prstGeom prst="rect">
            <a:avLst/>
          </a:prstGeom>
        </p:spPr>
      </p:pic>
      <p:pic>
        <p:nvPicPr>
          <p:cNvPr id="41" name="图片 26">
            <a:extLst>
              <a:ext uri="{FF2B5EF4-FFF2-40B4-BE49-F238E27FC236}">
                <a16:creationId xmlns:a16="http://schemas.microsoft.com/office/drawing/2014/main" id="{9B8126B2-28A4-4AC4-80DF-ADC49349308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7" t="16300" r="43469" b="74527"/>
          <a:stretch/>
        </p:blipFill>
        <p:spPr>
          <a:xfrm>
            <a:off x="-183984" y="350207"/>
            <a:ext cx="1869420" cy="1121714"/>
          </a:xfrm>
          <a:prstGeom prst="rect">
            <a:avLst/>
          </a:prstGeom>
        </p:spPr>
      </p:pic>
      <p:pic>
        <p:nvPicPr>
          <p:cNvPr id="42" name="图片 28">
            <a:extLst>
              <a:ext uri="{FF2B5EF4-FFF2-40B4-BE49-F238E27FC236}">
                <a16:creationId xmlns:a16="http://schemas.microsoft.com/office/drawing/2014/main" id="{2064252F-B3C1-4F9D-982C-5A39DB0D6CE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7" t="16300" r="43469" b="74527"/>
          <a:stretch/>
        </p:blipFill>
        <p:spPr>
          <a:xfrm>
            <a:off x="6173281" y="2775290"/>
            <a:ext cx="1562495" cy="937549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66899" y="3820499"/>
            <a:ext cx="1532106" cy="3058256"/>
          </a:xfrm>
          <a:prstGeom prst="rect">
            <a:avLst/>
          </a:prstGeom>
        </p:spPr>
      </p:pic>
      <p:pic>
        <p:nvPicPr>
          <p:cNvPr id="45" name="图片 6">
            <a:extLst>
              <a:ext uri="{FF2B5EF4-FFF2-40B4-BE49-F238E27FC236}">
                <a16:creationId xmlns:a16="http://schemas.microsoft.com/office/drawing/2014/main" id="{121282E1-B056-4639-805D-96CBA93F6F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25278" y="2742219"/>
            <a:ext cx="758723" cy="626484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8" name="图片 21">
            <a:extLst>
              <a:ext uri="{FF2B5EF4-FFF2-40B4-BE49-F238E27FC236}">
                <a16:creationId xmlns:a16="http://schemas.microsoft.com/office/drawing/2014/main" id="{50B21D43-7C48-4C8E-B06D-E44524362E0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35374" y="5976350"/>
            <a:ext cx="811978" cy="588759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Oval 1"/>
          <p:cNvSpPr/>
          <p:nvPr/>
        </p:nvSpPr>
        <p:spPr>
          <a:xfrm>
            <a:off x="4220265" y="2222186"/>
            <a:ext cx="1754155" cy="946957"/>
          </a:xfrm>
          <a:prstGeom prst="ellipse">
            <a:avLst/>
          </a:prstGeom>
          <a:noFill/>
          <a:ln w="6985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4224038" y="5670972"/>
            <a:ext cx="1754155" cy="946957"/>
          </a:xfrm>
          <a:prstGeom prst="ellipse">
            <a:avLst/>
          </a:prstGeom>
          <a:noFill/>
          <a:ln w="6985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638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30" grpId="0" animBg="1"/>
      <p:bldP spid="31" grpId="0" animBg="1"/>
      <p:bldP spid="37" grpId="0"/>
      <p:bldP spid="38" grpId="0"/>
      <p:bldP spid="2" grpId="0" animBg="1"/>
      <p:bldP spid="4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artoon of zookeeper boy and girl in the garden Vector Im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00"/>
          <a:stretch/>
        </p:blipFill>
        <p:spPr bwMode="auto">
          <a:xfrm>
            <a:off x="0" y="0"/>
            <a:ext cx="12192000" cy="769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485" y="329323"/>
            <a:ext cx="5986061" cy="328454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 rot="21249602">
            <a:off x="3807502" y="1228241"/>
            <a:ext cx="385002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000" b="1" cap="none" spc="0" dirty="0">
                <a:ln/>
                <a:solidFill>
                  <a:schemeClr val="bg2">
                    <a:lumMod val="90000"/>
                  </a:schemeClr>
                </a:solidFill>
                <a:effectLst/>
                <a:latin typeface="UTM American Sans" panose="02040603050506020204" pitchFamily="18" charset="0"/>
              </a:rPr>
              <a:t>LUYỆN TẬP</a:t>
            </a:r>
          </a:p>
        </p:txBody>
      </p:sp>
      <p:sp>
        <p:nvSpPr>
          <p:cNvPr id="5" name="Rectangle 4"/>
          <p:cNvSpPr/>
          <p:nvPr/>
        </p:nvSpPr>
        <p:spPr>
          <a:xfrm rot="21249602">
            <a:off x="3946756" y="1218287"/>
            <a:ext cx="385002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000" b="1" dirty="0">
                <a:ln/>
                <a:solidFill>
                  <a:srgbClr val="7030A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  <a:latin typeface="UTM American Sans" panose="02040603050506020204" pitchFamily="18" charset="0"/>
              </a:rPr>
              <a:t>LUYỆN TẬP</a:t>
            </a:r>
            <a:endParaRPr lang="en-US" sz="6000" b="1" cap="none" spc="0" dirty="0">
              <a:ln/>
              <a:solidFill>
                <a:srgbClr val="7030A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reflection blurRad="6350" stA="60000" endA="900" endPos="58000" dir="5400000" sy="-100000" algn="bl" rotWithShape="0"/>
              </a:effectLst>
              <a:latin typeface="UTM American Sans" panose="02040603050506020204" pitchFamily="18" charset="0"/>
            </a:endParaRPr>
          </a:p>
        </p:txBody>
      </p:sp>
      <p:pic>
        <p:nvPicPr>
          <p:cNvPr id="6" name="图片 31">
            <a:extLst>
              <a:ext uri="{FF2B5EF4-FFF2-40B4-BE49-F238E27FC236}">
                <a16:creationId xmlns:a16="http://schemas.microsoft.com/office/drawing/2014/main" id="{32B8F725-3267-4FB1-83D6-218F0F720C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96000" y="5893499"/>
            <a:ext cx="6096000" cy="1798924"/>
          </a:xfrm>
          <a:prstGeom prst="rect">
            <a:avLst/>
          </a:prstGeom>
        </p:spPr>
      </p:pic>
      <p:pic>
        <p:nvPicPr>
          <p:cNvPr id="7" name="图片 31">
            <a:extLst>
              <a:ext uri="{FF2B5EF4-FFF2-40B4-BE49-F238E27FC236}">
                <a16:creationId xmlns:a16="http://schemas.microsoft.com/office/drawing/2014/main" id="{32B8F725-3267-4FB1-83D6-218F0F720C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5" y="5895989"/>
            <a:ext cx="6074375" cy="179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442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1185</TotalTime>
  <Words>550</Words>
  <Application>Microsoft Office PowerPoint</Application>
  <PresentationFormat>Widescreen</PresentationFormat>
  <Paragraphs>160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7" baseType="lpstr">
      <vt:lpstr>Arial</vt:lpstr>
      <vt:lpstr>Comic Sans MS</vt:lpstr>
      <vt:lpstr>等线</vt:lpstr>
      <vt:lpstr>等线 Light</vt:lpstr>
      <vt:lpstr>Tempus Sans ITC</vt:lpstr>
      <vt:lpstr>Times New Roman</vt:lpstr>
      <vt:lpstr>UTM Akashi</vt:lpstr>
      <vt:lpstr>UTM American Sans</vt:lpstr>
      <vt:lpstr>UTM Arruba KT</vt:lpstr>
      <vt:lpstr>UTM Avo</vt:lpstr>
      <vt:lpstr>UTM Bell</vt:lpstr>
      <vt:lpstr>UTM Cookies</vt:lpstr>
      <vt:lpstr>UTM Rockwell</vt:lpstr>
      <vt:lpstr>UVN Van Chuong Nang</vt:lpstr>
      <vt:lpstr>小宝贝儿拼音体</vt:lpstr>
      <vt:lpstr>小美好体</vt:lpstr>
      <vt:lpstr>杨任东竹石体-Regular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S</Manager>
  <Company>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</dc:title>
  <dc:subject>T</dc:subject>
  <dc:creator>xb21cn</dc:creator>
  <dc:description>U</dc:description>
  <cp:lastModifiedBy>Admin</cp:lastModifiedBy>
  <cp:revision>149</cp:revision>
  <dcterms:created xsi:type="dcterms:W3CDTF">2020-06-26T15:18:35Z</dcterms:created>
  <dcterms:modified xsi:type="dcterms:W3CDTF">2021-12-22T02:33:35Z</dcterms:modified>
  <cp:version>V15</cp:version>
</cp:coreProperties>
</file>