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95" r:id="rId2"/>
    <p:sldId id="274" r:id="rId3"/>
    <p:sldId id="257" r:id="rId4"/>
    <p:sldId id="259" r:id="rId5"/>
    <p:sldId id="261" r:id="rId6"/>
    <p:sldId id="276" r:id="rId7"/>
    <p:sldId id="294" r:id="rId8"/>
    <p:sldId id="271" r:id="rId9"/>
    <p:sldId id="277" r:id="rId10"/>
    <p:sldId id="278" r:id="rId11"/>
    <p:sldId id="282" r:id="rId12"/>
    <p:sldId id="283" r:id="rId13"/>
    <p:sldId id="284" r:id="rId14"/>
    <p:sldId id="285" r:id="rId15"/>
    <p:sldId id="281" r:id="rId16"/>
    <p:sldId id="266" r:id="rId17"/>
    <p:sldId id="267" r:id="rId18"/>
    <p:sldId id="286" r:id="rId19"/>
    <p:sldId id="287" r:id="rId20"/>
    <p:sldId id="290" r:id="rId21"/>
    <p:sldId id="291" r:id="rId22"/>
    <p:sldId id="263" r:id="rId23"/>
    <p:sldId id="262" r:id="rId24"/>
    <p:sldId id="268" r:id="rId25"/>
    <p:sldId id="292" r:id="rId26"/>
    <p:sldId id="264" r:id="rId27"/>
    <p:sldId id="293" r:id="rId28"/>
    <p:sldId id="275" r:id="rId29"/>
  </p:sldIdLst>
  <p:sldSz cx="12192000" cy="6858000"/>
  <p:notesSz cx="6858000" cy="9144000"/>
  <p:embeddedFontLst>
    <p:embeddedFont>
      <p:font typeface="汉仪菱心体简" panose="020B0604020202020204" charset="-122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Fredoka One" panose="020B0604020202020204" charset="0"/>
      <p:regular r:id="rId36"/>
    </p:embeddedFont>
    <p:embeddedFont>
      <p:font typeface="Mistral" panose="03090702030407020403" pitchFamily="66" charset="0"/>
      <p:regular r:id="rId37"/>
    </p:embeddedFont>
    <p:embeddedFont>
      <p:font typeface="UTM Avo" panose="02040603050506020204" pitchFamily="18" charset="0"/>
      <p:regular r:id="rId38"/>
      <p:bold r:id="rId39"/>
      <p:italic r:id="rId40"/>
      <p:boldItalic r:id="rId41"/>
    </p:embeddedFont>
    <p:embeddedFont>
      <p:font typeface="UTM Duepuntozero" panose="02040603050506020204" pitchFamily="18" charset="0"/>
      <p:regular r:id="rId42"/>
      <p:bold r:id="rId43"/>
    </p:embeddedFont>
    <p:embeddedFont>
      <p:font typeface="UTM Impact" panose="02040603050506020204" pitchFamily="18" charset="0"/>
      <p:regular r:id="rId44"/>
    </p:embeddedFont>
    <p:embeddedFont>
      <p:font typeface="UTM Loko" panose="02040603050506020204" pitchFamily="18" charset="0"/>
      <p:regular r:id="rId45"/>
    </p:embeddedFont>
    <p:embeddedFont>
      <p:font typeface="UTM Sharnay" panose="02040603050506020204" pitchFamily="18" charset="0"/>
      <p:italic r:id="rId46"/>
    </p:embeddedFont>
    <p:embeddedFont>
      <p:font typeface="UTM Showcard" panose="02040603050506020204" pitchFamily="18" charset="0"/>
      <p:regular r:id="rId47"/>
    </p:embeddedFont>
    <p:embeddedFont>
      <p:font typeface="UVN Huong Que Nang" panose="020E0804040705030404" pitchFamily="34" charset="0"/>
      <p:regular r:id="rId48"/>
    </p:embeddedFont>
    <p:embeddedFont>
      <p:font typeface="UVN Mang Cau Nang" panose="03060902050402020B05" pitchFamily="66" charset="0"/>
      <p:regular r:id="rId49"/>
      <p:italic r:id="rId50"/>
    </p:embeddedFont>
    <p:embeddedFont>
      <p:font typeface="UVN Thay Giao Nang" panose="02090805050506020203" pitchFamily="18" charset="0"/>
      <p:regular r:id="rId51"/>
      <p:italic r:id="rId52"/>
    </p:embeddedFont>
  </p:embeddedFontLst>
  <p:custDataLst>
    <p:tags r:id="rId5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38" userDrawn="1">
          <p15:clr>
            <a:srgbClr val="A4A3A4"/>
          </p15:clr>
        </p15:guide>
        <p15:guide id="3" pos="7242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A76"/>
    <a:srgbClr val="00B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2" d="100"/>
          <a:sy n="62" d="100"/>
        </p:scale>
        <p:origin x="954" y="-18"/>
      </p:cViewPr>
      <p:guideLst>
        <p:guide pos="438"/>
        <p:guide pos="7242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7209D-D282-4476-9B1D-1FBE28F99203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96F50-2F04-4DE1-B877-8AFCF3C886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235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96F50-2F04-4DE1-B877-8AFCF3C8863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316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96F50-2F04-4DE1-B877-8AFCF3C8863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442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96F50-2F04-4DE1-B877-8AFCF3C8863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970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96F50-2F04-4DE1-B877-8AFCF3C8863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081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96F50-2F04-4DE1-B877-8AFCF3C8863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416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96F50-2F04-4DE1-B877-8AFCF3C8863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57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96F50-2F04-4DE1-B877-8AFCF3C8863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046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96F50-2F04-4DE1-B877-8AFCF3C8863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2711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96F50-2F04-4DE1-B877-8AFCF3C8863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0077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96F50-2F04-4DE1-B877-8AFCF3C8863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3045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96F50-2F04-4DE1-B877-8AFCF3C8863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847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96F50-2F04-4DE1-B877-8AFCF3C8863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4656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96F50-2F04-4DE1-B877-8AFCF3C8863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645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96F50-2F04-4DE1-B877-8AFCF3C8863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4976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96F50-2F04-4DE1-B877-8AFCF3C8863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769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96F50-2F04-4DE1-B877-8AFCF3C88639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663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96F50-2F04-4DE1-B877-8AFCF3C8863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87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96F50-2F04-4DE1-B877-8AFCF3C8863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533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96F50-2F04-4DE1-B877-8AFCF3C8863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136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96F50-2F04-4DE1-B877-8AFCF3C8863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7029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96F50-2F04-4DE1-B877-8AFCF3C8863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933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735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087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Mistral" panose="030907020304070204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6572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35" y="-3698992"/>
            <a:ext cx="3589770" cy="2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1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35" y="-3698992"/>
            <a:ext cx="3589770" cy="2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6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35" y="-3698992"/>
            <a:ext cx="3589770" cy="2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8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35" y="-3698992"/>
            <a:ext cx="3589770" cy="2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35" y="-3698992"/>
            <a:ext cx="3589770" cy="2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3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35" y="-3698992"/>
            <a:ext cx="3589770" cy="2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0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35" y="-3698992"/>
            <a:ext cx="3589770" cy="2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5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35" y="-3698992"/>
            <a:ext cx="3589770" cy="2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35" y="-3698992"/>
            <a:ext cx="3589770" cy="2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7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35" y="-3698992"/>
            <a:ext cx="3589770" cy="2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2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Mistral" panose="030907020304070204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9288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35" y="-3698992"/>
            <a:ext cx="3589770" cy="2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1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35" y="-3698992"/>
            <a:ext cx="3589770" cy="2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5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35" y="-3698992"/>
            <a:ext cx="3589770" cy="2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5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35" y="-3698992"/>
            <a:ext cx="3589770" cy="2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7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35" y="-3698992"/>
            <a:ext cx="3589770" cy="2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3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35" y="-3698992"/>
            <a:ext cx="3589770" cy="2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2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35" y="-3698992"/>
            <a:ext cx="3589770" cy="2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9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35" y="-3698992"/>
            <a:ext cx="3589770" cy="2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7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35" y="-3698992"/>
            <a:ext cx="3589770" cy="2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3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35" y="-3698992"/>
            <a:ext cx="3589770" cy="2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9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Mistral" panose="030907020304070204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063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35" y="-3698992"/>
            <a:ext cx="3589770" cy="2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8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35" y="-3698992"/>
            <a:ext cx="3589770" cy="2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1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35" y="-3698992"/>
            <a:ext cx="3589770" cy="2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3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728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51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3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35" y="-3698992"/>
            <a:ext cx="3589770" cy="2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2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35" y="-3698992"/>
            <a:ext cx="3589770" cy="2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3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35" y="-3698992"/>
            <a:ext cx="3589770" cy="2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6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35" y="-3698992"/>
            <a:ext cx="3589770" cy="2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5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35" y="-3698992"/>
            <a:ext cx="3589770" cy="2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7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35" y="-3698992"/>
            <a:ext cx="3589770" cy="2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4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77800" y="110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istral" panose="03090702030407020403" pitchFamily="66" charset="0"/>
              </a:rPr>
              <a:t>KTUTS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1497733" y="648866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KTUTS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835" y="-3698992"/>
            <a:ext cx="3589770" cy="28716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868" y="8732494"/>
            <a:ext cx="3589770" cy="2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28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4" r:id="rId3"/>
    <p:sldLayoutId id="2147483650" r:id="rId4"/>
    <p:sldLayoutId id="2147483683" r:id="rId5"/>
    <p:sldLayoutId id="2147483682" r:id="rId6"/>
    <p:sldLayoutId id="2147483681" r:id="rId7"/>
    <p:sldLayoutId id="2147483680" r:id="rId8"/>
    <p:sldLayoutId id="2147483679" r:id="rId9"/>
    <p:sldLayoutId id="2147483678" r:id="rId10"/>
    <p:sldLayoutId id="2147483677" r:id="rId11"/>
    <p:sldLayoutId id="2147483676" r:id="rId12"/>
    <p:sldLayoutId id="2147483675" r:id="rId13"/>
    <p:sldLayoutId id="2147483674" r:id="rId14"/>
    <p:sldLayoutId id="2147483673" r:id="rId15"/>
    <p:sldLayoutId id="2147483672" r:id="rId16"/>
    <p:sldLayoutId id="2147483671" r:id="rId17"/>
    <p:sldLayoutId id="2147483670" r:id="rId18"/>
    <p:sldLayoutId id="2147483669" r:id="rId19"/>
    <p:sldLayoutId id="2147483668" r:id="rId20"/>
    <p:sldLayoutId id="2147483667" r:id="rId21"/>
    <p:sldLayoutId id="2147483666" r:id="rId22"/>
    <p:sldLayoutId id="2147483665" r:id="rId23"/>
    <p:sldLayoutId id="2147483664" r:id="rId24"/>
    <p:sldLayoutId id="2147483663" r:id="rId25"/>
    <p:sldLayoutId id="2147483662" r:id="rId26"/>
    <p:sldLayoutId id="2147483661" r:id="rId27"/>
    <p:sldLayoutId id="2147483659" r:id="rId28"/>
    <p:sldLayoutId id="2147483658" r:id="rId29"/>
    <p:sldLayoutId id="2147483657" r:id="rId30"/>
    <p:sldLayoutId id="2147483656" r:id="rId31"/>
    <p:sldLayoutId id="2147483655" r:id="rId32"/>
    <p:sldLayoutId id="2147483651" r:id="rId33"/>
    <p:sldLayoutId id="2147483652" r:id="rId34"/>
    <p:sldLayoutId id="2147483653" r:id="rId3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27.jp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xh1-YnI6Z_Q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9.emf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4" Type="http://schemas.openxmlformats.org/officeDocument/2006/relationships/image" Target="../media/image33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14.emf"/><Relationship Id="rId4" Type="http://schemas.openxmlformats.org/officeDocument/2006/relationships/image" Target="../media/image44.jpe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emf"/><Relationship Id="rId5" Type="http://schemas.openxmlformats.org/officeDocument/2006/relationships/image" Target="../media/image5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dpAbWYsl_AM" TargetMode="Externa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54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7.xml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5" Type="http://schemas.microsoft.com/office/2007/relationships/hdphoto" Target="../media/hdphoto1.wdp"/><Relationship Id="rId10" Type="http://schemas.openxmlformats.org/officeDocument/2006/relationships/slide" Target="slide4.xml"/><Relationship Id="rId4" Type="http://schemas.openxmlformats.org/officeDocument/2006/relationships/image" Target="../media/image12.png"/><Relationship Id="rId9" Type="http://schemas.openxmlformats.org/officeDocument/2006/relationships/image" Target="../media/image14.emf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emf"/><Relationship Id="rId5" Type="http://schemas.openxmlformats.org/officeDocument/2006/relationships/slide" Target="slide3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2064">
            <a:off x="-485766" y="2711873"/>
            <a:ext cx="4318938" cy="42859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997" y="2559435"/>
            <a:ext cx="3646624" cy="2189194"/>
          </a:xfrm>
          <a:prstGeom prst="rect">
            <a:avLst/>
          </a:prstGeom>
        </p:spPr>
      </p:pic>
      <p:pic>
        <p:nvPicPr>
          <p:cNvPr id="4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64" y="355848"/>
            <a:ext cx="752006" cy="935552"/>
          </a:xfrm>
          <a:prstGeom prst="rect">
            <a:avLst/>
          </a:prstGeom>
        </p:spPr>
      </p:pic>
      <p:sp>
        <p:nvSpPr>
          <p:cNvPr id="5" name="矩形 7"/>
          <p:cNvSpPr/>
          <p:nvPr/>
        </p:nvSpPr>
        <p:spPr>
          <a:xfrm>
            <a:off x="1560735" y="187549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dirty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B49C"/>
                    </a:gs>
                    <a:gs pos="100000">
                      <a:srgbClr val="008A76"/>
                    </a:gs>
                  </a:gsLst>
                  <a:lin ang="5400000" scaled="1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Mang Cau Nang" panose="03060902050402020B05" pitchFamily="66" charset="0"/>
                <a:ea typeface="汉仪菱心体简" panose="02010609000101010101" pitchFamily="49" charset="-122"/>
              </a:rPr>
              <a:t>KHOA HỌC</a:t>
            </a:r>
            <a:endParaRPr lang="zh-CN" altLang="en-US" sz="1400" dirty="0">
              <a:ln>
                <a:solidFill>
                  <a:schemeClr val="bg1"/>
                </a:solidFill>
              </a:ln>
              <a:gradFill>
                <a:gsLst>
                  <a:gs pos="0">
                    <a:srgbClr val="00B49C"/>
                  </a:gs>
                  <a:gs pos="100000">
                    <a:srgbClr val="008A76"/>
                  </a:gs>
                </a:gsLst>
                <a:lin ang="5400000" scaled="1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UVN Mang Cau Nang" panose="03060902050402020B05" pitchFamily="66" charset="0"/>
              <a:ea typeface="汉仪菱心体简" panose="02010609000101010101" pitchFamily="49" charset="-122"/>
            </a:endParaRPr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858" y="961792"/>
            <a:ext cx="1876937" cy="845992"/>
          </a:xfrm>
          <a:prstGeom prst="rect">
            <a:avLst/>
          </a:prstGeom>
        </p:spPr>
      </p:pic>
      <p:pic>
        <p:nvPicPr>
          <p:cNvPr id="7" name="图片 4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987040" y="3429000"/>
            <a:ext cx="7184294" cy="3415051"/>
          </a:xfrm>
          <a:prstGeom prst="rect">
            <a:avLst/>
          </a:prstGeom>
        </p:spPr>
      </p:pic>
      <p:sp>
        <p:nvSpPr>
          <p:cNvPr id="8" name="太阳形 9"/>
          <p:cNvSpPr/>
          <p:nvPr/>
        </p:nvSpPr>
        <p:spPr>
          <a:xfrm>
            <a:off x="9755532" y="823624"/>
            <a:ext cx="831607" cy="831607"/>
          </a:xfrm>
          <a:prstGeom prst="sun">
            <a:avLst/>
          </a:prstGeom>
          <a:gradFill flip="none" rotWithShape="1">
            <a:gsLst>
              <a:gs pos="49000">
                <a:srgbClr val="FEBD01"/>
              </a:gs>
              <a:gs pos="0">
                <a:srgbClr val="FEBD01"/>
              </a:gs>
              <a:gs pos="49000">
                <a:srgbClr val="FE8D00"/>
              </a:gs>
              <a:gs pos="100000">
                <a:srgbClr val="FD8D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94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63128" y="0"/>
            <a:ext cx="8830491" cy="68580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B4E2A-BA40-40BE-B38C-9F332E29BFE7}"/>
              </a:ext>
            </a:extLst>
          </p:cNvPr>
          <p:cNvGrpSpPr/>
          <p:nvPr/>
        </p:nvGrpSpPr>
        <p:grpSpPr>
          <a:xfrm>
            <a:off x="4662536" y="1369197"/>
            <a:ext cx="6484850" cy="3861978"/>
            <a:chOff x="952107" y="1571920"/>
            <a:chExt cx="4421171" cy="1857080"/>
          </a:xfrm>
        </p:grpSpPr>
        <p:sp>
          <p:nvSpPr>
            <p:cNvPr id="31" name="Rectangle: Rounded Corners 3">
              <a:extLst>
                <a:ext uri="{FF2B5EF4-FFF2-40B4-BE49-F238E27FC236}">
                  <a16:creationId xmlns:a16="http://schemas.microsoft.com/office/drawing/2014/main" id="{438597B2-4435-4305-8725-F4A5FCCA5D48}"/>
                </a:ext>
              </a:extLst>
            </p:cNvPr>
            <p:cNvSpPr/>
            <p:nvPr/>
          </p:nvSpPr>
          <p:spPr>
            <a:xfrm>
              <a:off x="952107" y="1571920"/>
              <a:ext cx="4421171" cy="1857080"/>
            </a:xfrm>
            <a:prstGeom prst="roundRect">
              <a:avLst/>
            </a:prstGeom>
            <a:solidFill>
              <a:srgbClr val="3FC5F0"/>
            </a:solidFill>
            <a:ln w="28575">
              <a:solidFill>
                <a:srgbClr val="168588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7">
              <a:extLst>
                <a:ext uri="{FF2B5EF4-FFF2-40B4-BE49-F238E27FC236}">
                  <a16:creationId xmlns:a16="http://schemas.microsoft.com/office/drawing/2014/main" id="{81C040DB-8BDE-42B5-81DF-4DC1D95140E9}"/>
                </a:ext>
              </a:extLst>
            </p:cNvPr>
            <p:cNvSpPr/>
            <p:nvPr/>
          </p:nvSpPr>
          <p:spPr>
            <a:xfrm>
              <a:off x="1121790" y="1706251"/>
              <a:ext cx="4081806" cy="1583703"/>
            </a:xfrm>
            <a:prstGeom prst="roundRect">
              <a:avLst/>
            </a:prstGeom>
            <a:ln w="38100">
              <a:solidFill>
                <a:srgbClr val="168588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 Box 54"/>
          <p:cNvSpPr txBox="1">
            <a:spLocks noChangeArrowheads="1"/>
          </p:cNvSpPr>
          <p:nvPr/>
        </p:nvSpPr>
        <p:spPr bwMode="auto">
          <a:xfrm>
            <a:off x="5303500" y="2245317"/>
            <a:ext cx="547917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09600" indent="-609600" algn="l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1066800" indent="-609600" algn="l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524000" indent="-609600" algn="l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981200" indent="-609600" algn="l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438400" indent="-609600" algn="l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895600" indent="-609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3352800" indent="-609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810000" indent="-609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4267200" indent="-609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just" eaLnBrk="1" hangingPunct="1">
              <a:spcBef>
                <a:spcPct val="20000"/>
              </a:spcBef>
              <a:defRPr/>
            </a:pPr>
            <a:r>
              <a:rPr lang="en-US" sz="4000" b="1" dirty="0">
                <a:solidFill>
                  <a:srgbClr val="002060"/>
                </a:solidFill>
                <a:latin typeface="+mn-lt"/>
              </a:rPr>
              <a:t>1. </a:t>
            </a:r>
            <a:r>
              <a:rPr lang="vi-VN" sz="4000" b="1" dirty="0">
                <a:solidFill>
                  <a:srgbClr val="002060"/>
                </a:solidFill>
                <a:latin typeface="+mn-lt"/>
              </a:rPr>
              <a:t>Cây nến trong lọ nào sẽ cháy lâu hơn? </a:t>
            </a:r>
          </a:p>
        </p:txBody>
      </p:sp>
      <p:sp>
        <p:nvSpPr>
          <p:cNvPr id="19" name="Text Box 57"/>
          <p:cNvSpPr txBox="1">
            <a:spLocks noChangeArrowheads="1"/>
          </p:cNvSpPr>
          <p:nvPr/>
        </p:nvSpPr>
        <p:spPr bwMode="auto">
          <a:xfrm>
            <a:off x="5715013" y="3568756"/>
            <a:ext cx="63389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09600" indent="-609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marL="0" indent="25400" algn="just" eaLnBrk="1" hangingPunct="1">
              <a:spcBef>
                <a:spcPct val="20000"/>
              </a:spcBef>
              <a:buClr>
                <a:schemeClr val="tx2"/>
              </a:buClr>
            </a:pPr>
            <a:r>
              <a:rPr lang="en-US" sz="4000" b="1" dirty="0">
                <a:solidFill>
                  <a:srgbClr val="002060"/>
                </a:solidFill>
                <a:latin typeface="+mn-lt"/>
              </a:rPr>
              <a:t>2. </a:t>
            </a:r>
            <a:r>
              <a:rPr lang="vi-VN" sz="4000" b="1" dirty="0">
                <a:solidFill>
                  <a:srgbClr val="002060"/>
                </a:solidFill>
                <a:latin typeface="+mn-lt"/>
              </a:rPr>
              <a:t>Tại sao?</a:t>
            </a:r>
            <a:endParaRPr 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3" name="Freeform: Shape 49">
            <a:extLst>
              <a:ext uri="{FF2B5EF4-FFF2-40B4-BE49-F238E27FC236}">
                <a16:creationId xmlns:a16="http://schemas.microsoft.com/office/drawing/2014/main" id="{8876CCDB-58AA-4536-9D38-D0E6638F0CA5}"/>
              </a:ext>
            </a:extLst>
          </p:cNvPr>
          <p:cNvSpPr/>
          <p:nvPr/>
        </p:nvSpPr>
        <p:spPr>
          <a:xfrm>
            <a:off x="6523466" y="525785"/>
            <a:ext cx="3445476" cy="941214"/>
          </a:xfrm>
          <a:custGeom>
            <a:avLst/>
            <a:gdLst>
              <a:gd name="connsiteX0" fmla="*/ 943429 w 10653486"/>
              <a:gd name="connsiteY0" fmla="*/ 0 h 2888343"/>
              <a:gd name="connsiteX1" fmla="*/ 725714 w 10653486"/>
              <a:gd name="connsiteY1" fmla="*/ 174171 h 2888343"/>
              <a:gd name="connsiteX2" fmla="*/ 551543 w 10653486"/>
              <a:gd name="connsiteY2" fmla="*/ 261257 h 2888343"/>
              <a:gd name="connsiteX3" fmla="*/ 377372 w 10653486"/>
              <a:gd name="connsiteY3" fmla="*/ 275771 h 2888343"/>
              <a:gd name="connsiteX4" fmla="*/ 72572 w 10653486"/>
              <a:gd name="connsiteY4" fmla="*/ 304800 h 2888343"/>
              <a:gd name="connsiteX5" fmla="*/ 0 w 10653486"/>
              <a:gd name="connsiteY5" fmla="*/ 304800 h 2888343"/>
              <a:gd name="connsiteX6" fmla="*/ 43543 w 10653486"/>
              <a:gd name="connsiteY6" fmla="*/ 2569028 h 2888343"/>
              <a:gd name="connsiteX7" fmla="*/ 319314 w 10653486"/>
              <a:gd name="connsiteY7" fmla="*/ 2583543 h 2888343"/>
              <a:gd name="connsiteX8" fmla="*/ 638629 w 10653486"/>
              <a:gd name="connsiteY8" fmla="*/ 2670628 h 2888343"/>
              <a:gd name="connsiteX9" fmla="*/ 841829 w 10653486"/>
              <a:gd name="connsiteY9" fmla="*/ 2801257 h 2888343"/>
              <a:gd name="connsiteX10" fmla="*/ 928914 w 10653486"/>
              <a:gd name="connsiteY10" fmla="*/ 2888343 h 2888343"/>
              <a:gd name="connsiteX11" fmla="*/ 9739086 w 10653486"/>
              <a:gd name="connsiteY11" fmla="*/ 2830286 h 2888343"/>
              <a:gd name="connsiteX12" fmla="*/ 10145486 w 10653486"/>
              <a:gd name="connsiteY12" fmla="*/ 2583543 h 2888343"/>
              <a:gd name="connsiteX13" fmla="*/ 10653486 w 10653486"/>
              <a:gd name="connsiteY13" fmla="*/ 2525486 h 2888343"/>
              <a:gd name="connsiteX14" fmla="*/ 10609943 w 10653486"/>
              <a:gd name="connsiteY14" fmla="*/ 290286 h 2888343"/>
              <a:gd name="connsiteX15" fmla="*/ 10087429 w 10653486"/>
              <a:gd name="connsiteY15" fmla="*/ 203200 h 2888343"/>
              <a:gd name="connsiteX16" fmla="*/ 9811657 w 10653486"/>
              <a:gd name="connsiteY16" fmla="*/ 14514 h 2888343"/>
              <a:gd name="connsiteX17" fmla="*/ 943429 w 10653486"/>
              <a:gd name="connsiteY17" fmla="*/ 0 h 288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653486" h="2888343">
                <a:moveTo>
                  <a:pt x="943429" y="0"/>
                </a:moveTo>
                <a:lnTo>
                  <a:pt x="725714" y="174171"/>
                </a:lnTo>
                <a:lnTo>
                  <a:pt x="551543" y="261257"/>
                </a:lnTo>
                <a:lnTo>
                  <a:pt x="377372" y="275771"/>
                </a:lnTo>
                <a:lnTo>
                  <a:pt x="72572" y="304800"/>
                </a:lnTo>
                <a:lnTo>
                  <a:pt x="0" y="304800"/>
                </a:lnTo>
                <a:lnTo>
                  <a:pt x="43543" y="2569028"/>
                </a:lnTo>
                <a:lnTo>
                  <a:pt x="319314" y="2583543"/>
                </a:lnTo>
                <a:lnTo>
                  <a:pt x="638629" y="2670628"/>
                </a:lnTo>
                <a:lnTo>
                  <a:pt x="841829" y="2801257"/>
                </a:lnTo>
                <a:lnTo>
                  <a:pt x="928914" y="2888343"/>
                </a:lnTo>
                <a:lnTo>
                  <a:pt x="9739086" y="2830286"/>
                </a:lnTo>
                <a:lnTo>
                  <a:pt x="10145486" y="2583543"/>
                </a:lnTo>
                <a:lnTo>
                  <a:pt x="10653486" y="2525486"/>
                </a:lnTo>
                <a:lnTo>
                  <a:pt x="10609943" y="290286"/>
                </a:lnTo>
                <a:lnTo>
                  <a:pt x="10087429" y="203200"/>
                </a:lnTo>
                <a:lnTo>
                  <a:pt x="9811657" y="14514"/>
                </a:lnTo>
                <a:lnTo>
                  <a:pt x="943429" y="0"/>
                </a:lnTo>
                <a:close/>
              </a:path>
            </a:pathLst>
          </a:custGeom>
          <a:ln w="63500" cmpd="thinThick">
            <a:solidFill>
              <a:srgbClr val="16858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792208" y="448209"/>
            <a:ext cx="321888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chemeClr val="accent2">
                    <a:lumMod val="50000"/>
                  </a:schemeClr>
                </a:solidFill>
                <a:latin typeface="UTM Duepuntozero" panose="02040603050506020204" pitchFamily="18" charset="0"/>
              </a:rPr>
              <a:t>Dự</a:t>
            </a:r>
            <a:r>
              <a:rPr lang="en-US" sz="6000" b="1" dirty="0">
                <a:ln w="0"/>
                <a:solidFill>
                  <a:schemeClr val="accent2">
                    <a:lumMod val="50000"/>
                  </a:schemeClr>
                </a:solidFill>
                <a:latin typeface="UTM Duepuntozero" panose="02040603050506020204" pitchFamily="18" charset="0"/>
              </a:rPr>
              <a:t> </a:t>
            </a:r>
            <a:r>
              <a:rPr lang="en-US" sz="6000" b="1" dirty="0" err="1">
                <a:ln w="0"/>
                <a:solidFill>
                  <a:schemeClr val="accent2">
                    <a:lumMod val="50000"/>
                  </a:schemeClr>
                </a:solidFill>
                <a:latin typeface="UTM Duepuntozero" panose="02040603050506020204" pitchFamily="18" charset="0"/>
              </a:rPr>
              <a:t>đoán</a:t>
            </a:r>
            <a:endParaRPr lang="en-US" sz="6000" b="1" cap="none" spc="0" dirty="0">
              <a:ln w="0"/>
              <a:solidFill>
                <a:schemeClr val="accent2">
                  <a:lumMod val="50000"/>
                </a:schemeClr>
              </a:solidFill>
              <a:latin typeface="UTM Duepuntozero" panose="02040603050506020204" pitchFamily="18" charset="0"/>
            </a:endParaRPr>
          </a:p>
        </p:txBody>
      </p:sp>
      <p:sp>
        <p:nvSpPr>
          <p:cNvPr id="35" name="任意多边形 53"/>
          <p:cNvSpPr/>
          <p:nvPr/>
        </p:nvSpPr>
        <p:spPr>
          <a:xfrm>
            <a:off x="-72424" y="4556552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36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293" y="4105054"/>
            <a:ext cx="2222364" cy="26098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37" y="956040"/>
            <a:ext cx="4399330" cy="3296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Picture 2" descr="Hỗ trợ làm đẹp | Cung cấp thực phẩm chức năng chính hã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13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534" y="4253231"/>
            <a:ext cx="2604769" cy="260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3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33" grpId="0" animBg="1"/>
      <p:bldP spid="34" grpId="0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03416" y="161484"/>
            <a:ext cx="6880734" cy="6828211"/>
          </a:xfrm>
          <a:prstGeom prst="rect">
            <a:avLst/>
          </a:prstGeom>
        </p:spPr>
      </p:pic>
      <p:pic>
        <p:nvPicPr>
          <p:cNvPr id="14" name="图片 17">
            <a:extLst>
              <a:ext uri="{FF2B5EF4-FFF2-40B4-BE49-F238E27FC236}">
                <a16:creationId xmlns:a16="http://schemas.microsoft.com/office/drawing/2014/main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7769" y="750370"/>
            <a:ext cx="1527724" cy="958690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4189" y="174221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950" y="443584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5101" y="161484"/>
            <a:ext cx="918124" cy="576149"/>
          </a:xfrm>
          <a:prstGeom prst="rect">
            <a:avLst/>
          </a:prstGeom>
        </p:spPr>
      </p:pic>
      <p:pic>
        <p:nvPicPr>
          <p:cNvPr id="23" name="图片 40">
            <a:extLst>
              <a:ext uri="{FF2B5EF4-FFF2-40B4-BE49-F238E27FC236}">
                <a16:creationId xmlns:a16="http://schemas.microsoft.com/office/drawing/2014/main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6729" y="3180947"/>
            <a:ext cx="918124" cy="576149"/>
          </a:xfrm>
          <a:prstGeom prst="rect">
            <a:avLst/>
          </a:prstGeom>
        </p:spPr>
      </p:pic>
      <p:pic>
        <p:nvPicPr>
          <p:cNvPr id="24" name="图片 41">
            <a:extLst>
              <a:ext uri="{FF2B5EF4-FFF2-40B4-BE49-F238E27FC236}">
                <a16:creationId xmlns:a16="http://schemas.microsoft.com/office/drawing/2014/main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9472" y="201492"/>
            <a:ext cx="771574" cy="484185"/>
          </a:xfrm>
          <a:prstGeom prst="rect">
            <a:avLst/>
          </a:prstGeom>
        </p:spPr>
      </p:pic>
      <p:pic>
        <p:nvPicPr>
          <p:cNvPr id="94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2065" y="3409122"/>
            <a:ext cx="2588585" cy="3275499"/>
          </a:xfrm>
          <a:prstGeom prst="rect">
            <a:avLst/>
          </a:prstGeom>
        </p:spPr>
      </p:pic>
      <p:pic>
        <p:nvPicPr>
          <p:cNvPr id="3" name="xh1-YnI6Z_Q"/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096903" y="2731332"/>
            <a:ext cx="7028071" cy="3953289"/>
          </a:xfrm>
          <a:prstGeom prst="rect">
            <a:avLst/>
          </a:prstGeom>
        </p:spPr>
      </p:pic>
      <p:pic>
        <p:nvPicPr>
          <p:cNvPr id="95" name="图片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 flipH="1">
            <a:off x="3016358" y="-39916"/>
            <a:ext cx="5300328" cy="3619134"/>
          </a:xfrm>
          <a:prstGeom prst="rect">
            <a:avLst/>
          </a:prstGeom>
        </p:spPr>
      </p:pic>
      <p:sp>
        <p:nvSpPr>
          <p:cNvPr id="96" name="文本框 34">
            <a:extLst>
              <a:ext uri="{FF2B5EF4-FFF2-40B4-BE49-F238E27FC236}">
                <a16:creationId xmlns:a16="http://schemas.microsoft.com/office/drawing/2014/main" id="{AB4FC7EB-4CEB-4B62-80C6-74E745EDDC19}"/>
              </a:ext>
            </a:extLst>
          </p:cNvPr>
          <p:cNvSpPr txBox="1"/>
          <p:nvPr/>
        </p:nvSpPr>
        <p:spPr>
          <a:xfrm>
            <a:off x="4030815" y="982356"/>
            <a:ext cx="3579826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rgbClr val="42A4E6">
                        <a:tint val="66000"/>
                        <a:satMod val="160000"/>
                      </a:srgbClr>
                    </a:gs>
                    <a:gs pos="50000">
                      <a:srgbClr val="42A4E6">
                        <a:tint val="44500"/>
                        <a:satMod val="160000"/>
                      </a:srgbClr>
                    </a:gs>
                    <a:gs pos="100000">
                      <a:srgbClr val="42A4E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Loko" panose="02040603050506020204" pitchFamily="18" charset="0"/>
                <a:ea typeface="方正喵呜体" panose="02010600010101010101" pitchFamily="2" charset="-122"/>
              </a:rPr>
              <a:t>TIẾN HÀNH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rgbClr val="42A4E6">
                        <a:tint val="66000"/>
                        <a:satMod val="160000"/>
                      </a:srgbClr>
                    </a:gs>
                    <a:gs pos="50000">
                      <a:srgbClr val="42A4E6">
                        <a:tint val="44500"/>
                        <a:satMod val="160000"/>
                      </a:srgbClr>
                    </a:gs>
                    <a:gs pos="100000">
                      <a:srgbClr val="42A4E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Loko" panose="02040603050506020204" pitchFamily="18" charset="0"/>
                <a:ea typeface="方正喵呜体" panose="02010600010101010101" pitchFamily="2" charset="-122"/>
              </a:rPr>
              <a:t>THÍ</a:t>
            </a:r>
            <a:r>
              <a:rPr kumimoji="0" lang="en-US" altLang="zh-CN" sz="4400" b="1" i="0" u="none" strike="noStrike" kern="1200" cap="none" spc="0" normalizeH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rgbClr val="42A4E6">
                        <a:tint val="66000"/>
                        <a:satMod val="160000"/>
                      </a:srgbClr>
                    </a:gs>
                    <a:gs pos="50000">
                      <a:srgbClr val="42A4E6">
                        <a:tint val="44500"/>
                        <a:satMod val="160000"/>
                      </a:srgbClr>
                    </a:gs>
                    <a:gs pos="100000">
                      <a:srgbClr val="42A4E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Loko" panose="02040603050506020204" pitchFamily="18" charset="0"/>
                <a:ea typeface="方正喵呜体" panose="02010600010101010101" pitchFamily="2" charset="-122"/>
              </a:rPr>
              <a:t> NGHIỆM</a:t>
            </a:r>
            <a:endParaRPr kumimoji="0" lang="zh-CN" altLang="en-US" sz="4400" b="1" i="0" u="none" strike="noStrike" kern="1200" cap="none" spc="0" normalizeH="0" baseline="0" noProof="0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gradFill flip="none" rotWithShape="1">
                <a:gsLst>
                  <a:gs pos="0">
                    <a:srgbClr val="42A4E6">
                      <a:tint val="66000"/>
                      <a:satMod val="160000"/>
                    </a:srgbClr>
                  </a:gs>
                  <a:gs pos="50000">
                    <a:srgbClr val="42A4E6">
                      <a:tint val="44500"/>
                      <a:satMod val="160000"/>
                    </a:srgbClr>
                  </a:gs>
                  <a:gs pos="100000">
                    <a:srgbClr val="42A4E6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Loko" panose="02040603050506020204" pitchFamily="18" charset="0"/>
              <a:ea typeface="方正喵呜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718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id="{523FD817-C6AD-4B34-8D07-373B96CF0B73}"/>
              </a:ext>
            </a:extLst>
          </p:cNvPr>
          <p:cNvGrpSpPr/>
          <p:nvPr/>
        </p:nvGrpSpPr>
        <p:grpSpPr>
          <a:xfrm rot="21282556">
            <a:off x="-275322" y="-145975"/>
            <a:ext cx="5626926" cy="2203818"/>
            <a:chOff x="3113542" y="-790437"/>
            <a:chExt cx="6897475" cy="4292191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DF9CF02F-F560-41C5-9637-EC1D232AD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/>
          </p:blipFill>
          <p:spPr>
            <a:xfrm>
              <a:off x="3113542" y="-790437"/>
              <a:ext cx="6897475" cy="4292191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502B82F-6B51-437D-A88B-E28562F0B121}"/>
                </a:ext>
              </a:extLst>
            </p:cNvPr>
            <p:cNvSpPr txBox="1"/>
            <p:nvPr/>
          </p:nvSpPr>
          <p:spPr>
            <a:xfrm rot="194870">
              <a:off x="3650019" y="1278794"/>
              <a:ext cx="4850341" cy="8677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40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algn="ctr" defTabSz="914400">
                <a:lnSpc>
                  <a:spcPct val="100000"/>
                </a:lnSpc>
                <a:defRPr/>
              </a:pPr>
              <a:r>
                <a:rPr lang="en-US" altLang="zh-CN" b="1" dirty="0" err="1">
                  <a:ln w="2222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5FB9CB"/>
                  </a:solidFill>
                  <a:latin typeface="UTM Showcard" panose="02040603050506020204" pitchFamily="18" charset="0"/>
                  <a:ea typeface="方正喵呜体" panose="02010600010101010101" pitchFamily="2" charset="-122"/>
                </a:rPr>
                <a:t>Đúng</a:t>
              </a:r>
              <a:r>
                <a:rPr lang="en-US" altLang="zh-CN" b="1" dirty="0">
                  <a:ln w="2222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5FB9CB"/>
                  </a:solidFill>
                  <a:latin typeface="UTM Showcard" panose="02040603050506020204" pitchFamily="18" charset="0"/>
                  <a:ea typeface="方正喵呜体" panose="02010600010101010101" pitchFamily="2" charset="-122"/>
                </a:rPr>
                <a:t> hay </a:t>
              </a:r>
              <a:r>
                <a:rPr lang="en-US" altLang="zh-CN" b="1" dirty="0" err="1">
                  <a:ln w="2222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5FB9CB"/>
                  </a:solidFill>
                  <a:latin typeface="UTM Showcard" panose="02040603050506020204" pitchFamily="18" charset="0"/>
                  <a:ea typeface="方正喵呜体" panose="02010600010101010101" pitchFamily="2" charset="-122"/>
                </a:rPr>
                <a:t>sai</a:t>
              </a:r>
              <a:endParaRPr lang="zh-CN" altLang="en-US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UTM Showcard" panose="02040603050506020204" pitchFamily="18" charset="0"/>
                <a:ea typeface="方正喵呜体" panose="02010600010101010101" pitchFamily="2" charset="-122"/>
              </a:endParaRPr>
            </a:p>
          </p:txBody>
        </p:sp>
      </p:grpSp>
      <p:pic>
        <p:nvPicPr>
          <p:cNvPr id="5" name="图片 2">
            <a:extLst>
              <a:ext uri="{FF2B5EF4-FFF2-40B4-BE49-F238E27FC236}">
                <a16:creationId xmlns:a16="http://schemas.microsoft.com/office/drawing/2014/main" id="{25BB4F70-8D65-47A6-9156-C2F085398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 rot="20975679">
            <a:off x="2092659" y="133213"/>
            <a:ext cx="7775505" cy="8291147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980" y="2312577"/>
            <a:ext cx="3965969" cy="465740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149932" y="2312577"/>
            <a:ext cx="5461928" cy="15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nến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ở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lọ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thuỷ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tinh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nhỏ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tắt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nhanh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hơn</a:t>
            </a:r>
            <a:endParaRPr lang="vi-VN" sz="4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19" b="88535" l="9141" r="89858">
                        <a14:foregroundMark x1="24774" y1="28179" x2="34399" y2="24869"/>
                        <a14:foregroundMark x1="36869" y1="21147" x2="28440" y2="33907"/>
                        <a14:foregroundMark x1="17087" y1="30036" x2="17489" y2="31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76" t="6969" r="51823" b="53460"/>
          <a:stretch/>
        </p:blipFill>
        <p:spPr>
          <a:xfrm>
            <a:off x="1407858" y="2059620"/>
            <a:ext cx="2534948" cy="241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7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25BB4F70-8D65-47A6-9156-C2F085398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 rot="21316011">
            <a:off x="346555" y="1453209"/>
            <a:ext cx="9344708" cy="5756846"/>
          </a:xfrm>
          <a:prstGeom prst="rect">
            <a:avLst/>
          </a:prstGeom>
        </p:spPr>
      </p:pic>
      <p:pic>
        <p:nvPicPr>
          <p:cNvPr id="11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748" y="2794026"/>
            <a:ext cx="1876937" cy="845992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874" y="2170845"/>
            <a:ext cx="1876937" cy="845992"/>
          </a:xfrm>
          <a:prstGeom prst="rect">
            <a:avLst/>
          </a:prstGeom>
        </p:spPr>
      </p:pic>
      <p:grpSp>
        <p:nvGrpSpPr>
          <p:cNvPr id="2" name="组合 3">
            <a:extLst>
              <a:ext uri="{FF2B5EF4-FFF2-40B4-BE49-F238E27FC236}">
                <a16:creationId xmlns:a16="http://schemas.microsoft.com/office/drawing/2014/main" id="{523FD817-C6AD-4B34-8D07-373B96CF0B73}"/>
              </a:ext>
            </a:extLst>
          </p:cNvPr>
          <p:cNvGrpSpPr/>
          <p:nvPr/>
        </p:nvGrpSpPr>
        <p:grpSpPr>
          <a:xfrm rot="21282556">
            <a:off x="-116446" y="-80662"/>
            <a:ext cx="5626926" cy="2203818"/>
            <a:chOff x="3113542" y="-790437"/>
            <a:chExt cx="6897475" cy="4292191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DF9CF02F-F560-41C5-9637-EC1D232AD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/>
          </p:blipFill>
          <p:spPr>
            <a:xfrm>
              <a:off x="3113542" y="-790437"/>
              <a:ext cx="6897475" cy="4292191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502B82F-6B51-437D-A88B-E28562F0B121}"/>
                </a:ext>
              </a:extLst>
            </p:cNvPr>
            <p:cNvSpPr txBox="1"/>
            <p:nvPr/>
          </p:nvSpPr>
          <p:spPr>
            <a:xfrm rot="194870">
              <a:off x="3650019" y="1278794"/>
              <a:ext cx="4850341" cy="8677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40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algn="ctr" defTabSz="914400">
                <a:lnSpc>
                  <a:spcPct val="100000"/>
                </a:lnSpc>
                <a:defRPr/>
              </a:pPr>
              <a:r>
                <a:rPr lang="en-US" altLang="zh-CN" b="1" dirty="0" err="1">
                  <a:ln w="2222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5FB9CB"/>
                  </a:solidFill>
                  <a:latin typeface="UTM Showcard" panose="02040603050506020204" pitchFamily="18" charset="0"/>
                  <a:ea typeface="方正喵呜体" panose="02010600010101010101" pitchFamily="2" charset="-122"/>
                </a:rPr>
                <a:t>Đúng</a:t>
              </a:r>
              <a:r>
                <a:rPr lang="en-US" altLang="zh-CN" b="1" dirty="0">
                  <a:ln w="2222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5FB9CB"/>
                  </a:solidFill>
                  <a:latin typeface="UTM Showcard" panose="02040603050506020204" pitchFamily="18" charset="0"/>
                  <a:ea typeface="方正喵呜体" panose="02010600010101010101" pitchFamily="2" charset="-122"/>
                </a:rPr>
                <a:t> hay </a:t>
              </a:r>
              <a:r>
                <a:rPr lang="en-US" altLang="zh-CN" b="1" dirty="0" err="1">
                  <a:ln w="2222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5FB9CB"/>
                  </a:solidFill>
                  <a:latin typeface="UTM Showcard" panose="02040603050506020204" pitchFamily="18" charset="0"/>
                  <a:ea typeface="方正喵呜体" panose="02010600010101010101" pitchFamily="2" charset="-122"/>
                </a:rPr>
                <a:t>sai</a:t>
              </a:r>
              <a:endParaRPr lang="zh-CN" altLang="en-US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UTM Showcard" panose="02040603050506020204" pitchFamily="18" charset="0"/>
                <a:ea typeface="方正喵呜体" panose="02010600010101010101" pitchFamily="2" charset="-122"/>
              </a:endParaRPr>
            </a:p>
          </p:txBody>
        </p:sp>
      </p:grpSp>
      <p:pic>
        <p:nvPicPr>
          <p:cNvPr id="6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597" y="3071185"/>
            <a:ext cx="3481582" cy="408856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368188" y="3142316"/>
            <a:ext cx="5461928" cy="15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Hai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nến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tắt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cùng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một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lúc</a:t>
            </a:r>
            <a:endParaRPr lang="vi-VN" sz="4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75" b="45862" l="52519" r="87048">
                        <a14:foregroundMark x1="66473" y1="21599" x2="74580" y2="36213"/>
                        <a14:foregroundMark x1="74580" y1="20872" x2="63081" y2="34558"/>
                        <a14:foregroundMark x1="57300" y1="17925" x2="55814" y2="20993"/>
                        <a14:foregroundMark x1="55814" y1="32297" x2="57687" y2="35608"/>
                        <a14:foregroundMark x1="67119" y1="19338" x2="63921" y2="21235"/>
                        <a14:foregroundMark x1="77132" y1="27816" x2="68992" y2="34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63" t="1912" r="8814" b="45958"/>
          <a:stretch/>
        </p:blipFill>
        <p:spPr>
          <a:xfrm>
            <a:off x="8332369" y="687384"/>
            <a:ext cx="3160947" cy="320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25BB4F70-8D65-47A6-9156-C2F085398E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 rot="21410624">
            <a:off x="3119095" y="-424599"/>
            <a:ext cx="7775505" cy="8291147"/>
          </a:xfrm>
          <a:prstGeom prst="rect">
            <a:avLst/>
          </a:prstGeom>
        </p:spPr>
      </p:pic>
      <p:grpSp>
        <p:nvGrpSpPr>
          <p:cNvPr id="2" name="组合 3">
            <a:extLst>
              <a:ext uri="{FF2B5EF4-FFF2-40B4-BE49-F238E27FC236}">
                <a16:creationId xmlns:a16="http://schemas.microsoft.com/office/drawing/2014/main" id="{523FD817-C6AD-4B34-8D07-373B96CF0B73}"/>
              </a:ext>
            </a:extLst>
          </p:cNvPr>
          <p:cNvGrpSpPr/>
          <p:nvPr/>
        </p:nvGrpSpPr>
        <p:grpSpPr>
          <a:xfrm rot="21282556">
            <a:off x="-275322" y="-145975"/>
            <a:ext cx="5626926" cy="2203818"/>
            <a:chOff x="3113542" y="-790437"/>
            <a:chExt cx="6897475" cy="4292191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DF9CF02F-F560-41C5-9637-EC1D232AD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/>
          </p:blipFill>
          <p:spPr>
            <a:xfrm>
              <a:off x="3113542" y="-790437"/>
              <a:ext cx="6897475" cy="4292191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502B82F-6B51-437D-A88B-E28562F0B121}"/>
                </a:ext>
              </a:extLst>
            </p:cNvPr>
            <p:cNvSpPr txBox="1"/>
            <p:nvPr/>
          </p:nvSpPr>
          <p:spPr>
            <a:xfrm rot="194870">
              <a:off x="3650019" y="1278794"/>
              <a:ext cx="4850341" cy="8677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40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algn="ctr" defTabSz="914400">
                <a:lnSpc>
                  <a:spcPct val="100000"/>
                </a:lnSpc>
                <a:defRPr/>
              </a:pPr>
              <a:r>
                <a:rPr lang="en-US" altLang="zh-CN" b="1" dirty="0" err="1">
                  <a:ln w="2222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5FB9CB"/>
                  </a:solidFill>
                  <a:latin typeface="UTM Showcard" panose="02040603050506020204" pitchFamily="18" charset="0"/>
                  <a:ea typeface="方正喵呜体" panose="02010600010101010101" pitchFamily="2" charset="-122"/>
                </a:rPr>
                <a:t>Đúng</a:t>
              </a:r>
              <a:r>
                <a:rPr lang="en-US" altLang="zh-CN" b="1" dirty="0">
                  <a:ln w="2222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5FB9CB"/>
                  </a:solidFill>
                  <a:latin typeface="UTM Showcard" panose="02040603050506020204" pitchFamily="18" charset="0"/>
                  <a:ea typeface="方正喵呜体" panose="02010600010101010101" pitchFamily="2" charset="-122"/>
                </a:rPr>
                <a:t> hay </a:t>
              </a:r>
              <a:r>
                <a:rPr lang="en-US" altLang="zh-CN" b="1" dirty="0" err="1">
                  <a:ln w="2222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5FB9CB"/>
                  </a:solidFill>
                  <a:latin typeface="UTM Showcard" panose="02040603050506020204" pitchFamily="18" charset="0"/>
                  <a:ea typeface="方正喵呜体" panose="02010600010101010101" pitchFamily="2" charset="-122"/>
                </a:rPr>
                <a:t>sai</a:t>
              </a:r>
              <a:endParaRPr lang="zh-CN" altLang="en-US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UTM Showcard" panose="02040603050506020204" pitchFamily="18" charset="0"/>
                <a:ea typeface="方正喵呜体" panose="02010600010101010101" pitchFamily="2" charset="-122"/>
              </a:endParaRPr>
            </a:p>
          </p:txBody>
        </p:sp>
      </p:grpSp>
      <p:pic>
        <p:nvPicPr>
          <p:cNvPr id="6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454" y="2652565"/>
            <a:ext cx="3663803" cy="430255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06582" y="2070860"/>
            <a:ext cx="5461928" cy="15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nến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ở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lọ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thuỷ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tinh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lớn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lâu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tắt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hơn</a:t>
            </a:r>
            <a:endParaRPr lang="vi-VN" sz="4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19" b="88535" l="9141" r="89858">
                        <a14:foregroundMark x1="24774" y1="28179" x2="34399" y2="24869"/>
                        <a14:foregroundMark x1="36869" y1="21147" x2="28440" y2="33907"/>
                        <a14:foregroundMark x1="17087" y1="30036" x2="17489" y2="31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76" t="6969" r="51823" b="53460"/>
          <a:stretch/>
        </p:blipFill>
        <p:spPr>
          <a:xfrm>
            <a:off x="3358136" y="3575530"/>
            <a:ext cx="2534948" cy="241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9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65"/>
          <p:cNvSpPr/>
          <p:nvPr/>
        </p:nvSpPr>
        <p:spPr>
          <a:xfrm>
            <a:off x="0" y="4595446"/>
            <a:ext cx="6346925" cy="2262554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" name="圆角矩形 4"/>
          <p:cNvSpPr/>
          <p:nvPr/>
        </p:nvSpPr>
        <p:spPr>
          <a:xfrm>
            <a:off x="152400" y="563941"/>
            <a:ext cx="10854123" cy="5619146"/>
          </a:xfrm>
          <a:prstGeom prst="roundRect">
            <a:avLst>
              <a:gd name="adj" fmla="val 2751"/>
            </a:avLst>
          </a:prstGeom>
          <a:solidFill>
            <a:srgbClr val="00B49C">
              <a:alpha val="55000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" name="Table Placeholder 819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0846550"/>
              </p:ext>
            </p:extLst>
          </p:nvPr>
        </p:nvGraphicFramePr>
        <p:xfrm>
          <a:off x="686830" y="749249"/>
          <a:ext cx="10056339" cy="5041404"/>
        </p:xfrm>
        <a:graphic>
          <a:graphicData uri="http://schemas.openxmlformats.org/drawingml/2006/table">
            <a:tbl>
              <a:tblPr/>
              <a:tblGrid>
                <a:gridCol w="211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3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256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01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Kích thước lọ thuỷ tinh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7" marB="45717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3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Thời gian cháy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7" marB="45717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3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Giải thích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7" marB="45717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722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sz="2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</a:rPr>
                        <a:t>1. Lọ thuỷ tinh to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7" marB="45717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sz="2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7" marB="45717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sz="2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7" marB="45717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930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sz="2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</a:rPr>
                        <a:t>2.Lọ thuỷ tinh nhỏ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7" marB="45717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sz="2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7" marB="45717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sz="2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7" marB="45717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 Box 136"/>
          <p:cNvSpPr txBox="1">
            <a:spLocks noChangeArrowheads="1"/>
          </p:cNvSpPr>
          <p:nvPr/>
        </p:nvSpPr>
        <p:spPr bwMode="auto">
          <a:xfrm>
            <a:off x="5715000" y="0"/>
            <a:ext cx="495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zh-CN" sz="2400">
              <a:solidFill>
                <a:srgbClr val="0000FF"/>
              </a:solidFill>
              <a:ea typeface="宋体" panose="02010600030101010101" pitchFamily="2" charset="-122"/>
            </a:endParaRPr>
          </a:p>
        </p:txBody>
      </p:sp>
      <p:sp>
        <p:nvSpPr>
          <p:cNvPr id="5" name="Text Box 139"/>
          <p:cNvSpPr txBox="1">
            <a:spLocks noChangeArrowheads="1"/>
          </p:cNvSpPr>
          <p:nvPr/>
        </p:nvSpPr>
        <p:spPr bwMode="auto">
          <a:xfrm>
            <a:off x="5715000" y="0"/>
            <a:ext cx="495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zh-CN" sz="2400">
              <a:solidFill>
                <a:srgbClr val="0000FF"/>
              </a:solidFill>
              <a:ea typeface="宋体" panose="02010600030101010101" pitchFamily="2" charset="-122"/>
            </a:endParaRPr>
          </a:p>
        </p:txBody>
      </p:sp>
      <p:sp>
        <p:nvSpPr>
          <p:cNvPr id="6" name="Text Box 144"/>
          <p:cNvSpPr txBox="1">
            <a:spLocks noChangeArrowheads="1"/>
          </p:cNvSpPr>
          <p:nvPr/>
        </p:nvSpPr>
        <p:spPr bwMode="auto">
          <a:xfrm>
            <a:off x="2786721" y="2000941"/>
            <a:ext cx="292827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Thời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gian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cháy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dài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hơn</a:t>
            </a:r>
            <a:endParaRPr lang="en-US" altLang="zh-CN" sz="32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Text Box 145"/>
          <p:cNvSpPr txBox="1">
            <a:spLocks noChangeArrowheads="1"/>
          </p:cNvSpPr>
          <p:nvPr/>
        </p:nvSpPr>
        <p:spPr bwMode="auto">
          <a:xfrm>
            <a:off x="5932966" y="1805435"/>
            <a:ext cx="47920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 </a:t>
            </a: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Vì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lượng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không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khí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ở </a:t>
            </a: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trong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lọ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nhiều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hơn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nên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lượng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ô-</a:t>
            </a:r>
            <a:r>
              <a:rPr lang="en-US" altLang="zh-CN" sz="3200" b="1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xy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nhiều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hơn</a:t>
            </a:r>
            <a:endParaRPr lang="en-US" altLang="zh-CN" sz="32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Text Box 146"/>
          <p:cNvSpPr txBox="1">
            <a:spLocks noChangeArrowheads="1"/>
          </p:cNvSpPr>
          <p:nvPr/>
        </p:nvSpPr>
        <p:spPr bwMode="auto">
          <a:xfrm>
            <a:off x="2937511" y="3911586"/>
            <a:ext cx="26839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Thời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gian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cháy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ngắn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hơn</a:t>
            </a:r>
            <a:endParaRPr lang="en-US" altLang="zh-CN" sz="32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Text Box 147"/>
          <p:cNvSpPr txBox="1">
            <a:spLocks noChangeArrowheads="1"/>
          </p:cNvSpPr>
          <p:nvPr/>
        </p:nvSpPr>
        <p:spPr bwMode="auto">
          <a:xfrm>
            <a:off x="6141809" y="3911586"/>
            <a:ext cx="428342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 </a:t>
            </a: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Vì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lượng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không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khí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ở </a:t>
            </a: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trọng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lọ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ít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hơn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nên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lượng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ô-</a:t>
            </a:r>
            <a:r>
              <a:rPr lang="en-US" altLang="zh-CN" sz="3200" b="1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xy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ít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hơn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.</a:t>
            </a:r>
            <a:endParaRPr lang="en-US" altLang="zh-CN" sz="32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3" name="图片 29">
            <a:extLst>
              <a:ext uri="{FF2B5EF4-FFF2-40B4-BE49-F238E27FC236}">
                <a16:creationId xmlns:a16="http://schemas.microsoft.com/office/drawing/2014/main" id="{08CB6F06-A247-478F-AA01-B44BEB1094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7723"/>
            <a:ext cx="1046417" cy="877236"/>
          </a:xfrm>
          <a:prstGeom prst="rect">
            <a:avLst/>
          </a:prstGeom>
        </p:spPr>
      </p:pic>
      <p:pic>
        <p:nvPicPr>
          <p:cNvPr id="17" name="图片 29">
            <a:extLst>
              <a:ext uri="{FF2B5EF4-FFF2-40B4-BE49-F238E27FC236}">
                <a16:creationId xmlns:a16="http://schemas.microsoft.com/office/drawing/2014/main" id="{08CB6F06-A247-478F-AA01-B44BEB1094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587" y="71953"/>
            <a:ext cx="1046417" cy="877236"/>
          </a:xfrm>
          <a:prstGeom prst="rect">
            <a:avLst/>
          </a:prstGeom>
        </p:spPr>
      </p:pic>
      <p:pic>
        <p:nvPicPr>
          <p:cNvPr id="18" name="图片 29">
            <a:extLst>
              <a:ext uri="{FF2B5EF4-FFF2-40B4-BE49-F238E27FC236}">
                <a16:creationId xmlns:a16="http://schemas.microsoft.com/office/drawing/2014/main" id="{08CB6F06-A247-478F-AA01-B44BEB1094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182" y="310631"/>
            <a:ext cx="1046417" cy="877236"/>
          </a:xfrm>
          <a:prstGeom prst="rect">
            <a:avLst/>
          </a:prstGeom>
        </p:spPr>
      </p:pic>
      <p:pic>
        <p:nvPicPr>
          <p:cNvPr id="19" name="图片 29">
            <a:extLst>
              <a:ext uri="{FF2B5EF4-FFF2-40B4-BE49-F238E27FC236}">
                <a16:creationId xmlns:a16="http://schemas.microsoft.com/office/drawing/2014/main" id="{08CB6F06-A247-478F-AA01-B44BEB1094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70" y="5537343"/>
            <a:ext cx="1046417" cy="877236"/>
          </a:xfrm>
          <a:prstGeom prst="rect">
            <a:avLst/>
          </a:prstGeom>
        </p:spPr>
      </p:pic>
      <p:pic>
        <p:nvPicPr>
          <p:cNvPr id="2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480" y="4431281"/>
            <a:ext cx="2800122" cy="2613649"/>
          </a:xfrm>
          <a:prstGeom prst="rect">
            <a:avLst/>
          </a:prstGeom>
        </p:spPr>
      </p:pic>
      <p:pic>
        <p:nvPicPr>
          <p:cNvPr id="21" name="Picture 2" descr="Hỗ trợ làm đẹp | Cung cấp thực phẩm chức năng chính hã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3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354" y="4911309"/>
            <a:ext cx="1763766" cy="176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10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7BC915C9-2327-40AC-84BD-78B1EF2A7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" y="1275644"/>
            <a:ext cx="11311655" cy="48863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56" y="154686"/>
            <a:ext cx="786917" cy="904613"/>
          </a:xfrm>
          <a:prstGeom prst="rect">
            <a:avLst/>
          </a:prstGeom>
        </p:spPr>
      </p:pic>
      <p:sp>
        <p:nvSpPr>
          <p:cNvPr id="10" name="Google Shape;1142;p45">
            <a:extLst>
              <a:ext uri="{FF2B5EF4-FFF2-40B4-BE49-F238E27FC236}">
                <a16:creationId xmlns:a16="http://schemas.microsoft.com/office/drawing/2014/main" id="{1D03B863-CE86-4A8E-83D8-19A25CC7B6A1}"/>
              </a:ext>
            </a:extLst>
          </p:cNvPr>
          <p:cNvSpPr txBox="1">
            <a:spLocks/>
          </p:cNvSpPr>
          <p:nvPr/>
        </p:nvSpPr>
        <p:spPr>
          <a:xfrm>
            <a:off x="1096256" y="396543"/>
            <a:ext cx="7415817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buSzPts val="3000"/>
            </a:pPr>
            <a:r>
              <a:rPr lang="en-US" sz="6000" dirty="0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KẾT LUẬN</a:t>
            </a:r>
          </a:p>
        </p:txBody>
      </p:sp>
      <p:sp>
        <p:nvSpPr>
          <p:cNvPr id="13" name="Rectangle 32"/>
          <p:cNvSpPr>
            <a:spLocks noChangeArrowheads="1"/>
          </p:cNvSpPr>
          <p:nvPr/>
        </p:nvSpPr>
        <p:spPr bwMode="auto">
          <a:xfrm>
            <a:off x="1649412" y="3149919"/>
            <a:ext cx="9345966" cy="113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6600" b="1" dirty="0" err="1">
                <a:solidFill>
                  <a:schemeClr val="tx2"/>
                </a:solidFill>
                <a:latin typeface="+mn-lt"/>
              </a:rPr>
              <a:t>Càng</a:t>
            </a:r>
            <a:r>
              <a:rPr lang="en-US" altLang="en-US" sz="6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+mn-lt"/>
              </a:rPr>
              <a:t>có</a:t>
            </a:r>
            <a:r>
              <a:rPr lang="en-US" altLang="en-US" sz="6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+mn-lt"/>
              </a:rPr>
              <a:t>nhiều</a:t>
            </a:r>
            <a:r>
              <a:rPr lang="en-US" altLang="en-US" sz="6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+mn-lt"/>
              </a:rPr>
              <a:t>không</a:t>
            </a:r>
            <a:r>
              <a:rPr lang="en-US" altLang="en-US" sz="6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+mn-lt"/>
              </a:rPr>
              <a:t>khí</a:t>
            </a:r>
            <a:r>
              <a:rPr lang="en-US" altLang="en-US" sz="6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+mn-lt"/>
              </a:rPr>
              <a:t>thì</a:t>
            </a:r>
            <a:r>
              <a:rPr lang="en-US" altLang="en-US" sz="6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+mn-lt"/>
              </a:rPr>
              <a:t>càng</a:t>
            </a:r>
            <a:r>
              <a:rPr lang="en-US" altLang="en-US" sz="6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+mn-lt"/>
              </a:rPr>
              <a:t>có</a:t>
            </a:r>
            <a:r>
              <a:rPr lang="en-US" altLang="en-US" sz="6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+mn-lt"/>
              </a:rPr>
              <a:t>nhiều</a:t>
            </a:r>
            <a:r>
              <a:rPr lang="en-US" altLang="en-US" sz="6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+mn-lt"/>
              </a:rPr>
              <a:t>khí</a:t>
            </a:r>
            <a:r>
              <a:rPr lang="en-US" altLang="en-US" sz="6600" b="1" dirty="0">
                <a:solidFill>
                  <a:schemeClr val="tx2"/>
                </a:solidFill>
                <a:latin typeface="+mn-lt"/>
              </a:rPr>
              <a:t> ô-xi </a:t>
            </a:r>
            <a:r>
              <a:rPr lang="en-US" altLang="en-US" sz="6600" b="1" dirty="0" err="1">
                <a:solidFill>
                  <a:schemeClr val="tx2"/>
                </a:solidFill>
                <a:latin typeface="+mn-lt"/>
              </a:rPr>
              <a:t>để</a:t>
            </a:r>
            <a:r>
              <a:rPr lang="en-US" altLang="en-US" sz="6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+mn-lt"/>
              </a:rPr>
              <a:t>duy</a:t>
            </a:r>
            <a:r>
              <a:rPr lang="en-US" altLang="en-US" sz="6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+mn-lt"/>
              </a:rPr>
              <a:t>trì</a:t>
            </a:r>
            <a:endParaRPr lang="en-US" altLang="en-US" sz="6600" b="1" dirty="0">
              <a:solidFill>
                <a:schemeClr val="tx2"/>
              </a:solidFill>
              <a:latin typeface="+mn-lt"/>
            </a:endParaRPr>
          </a:p>
          <a:p>
            <a:pPr algn="just" eaLnBrk="1" hangingPunct="1"/>
            <a:r>
              <a:rPr lang="en-US" altLang="en-US" sz="6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+mn-lt"/>
              </a:rPr>
              <a:t>sự</a:t>
            </a:r>
            <a:r>
              <a:rPr lang="en-US" altLang="en-US" sz="6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+mn-lt"/>
              </a:rPr>
              <a:t>cháy</a:t>
            </a:r>
            <a:r>
              <a:rPr lang="en-US" altLang="en-US" sz="6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+mn-lt"/>
              </a:rPr>
              <a:t>lâu</a:t>
            </a:r>
            <a:r>
              <a:rPr lang="en-US" altLang="en-US" sz="6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US" sz="6600" b="1" dirty="0" err="1">
                <a:solidFill>
                  <a:schemeClr val="tx2"/>
                </a:solidFill>
                <a:latin typeface="+mn-lt"/>
              </a:rPr>
              <a:t>hơn</a:t>
            </a:r>
            <a:r>
              <a:rPr lang="en-US" altLang="en-US" sz="6600" b="1" dirty="0">
                <a:solidFill>
                  <a:schemeClr val="tx2"/>
                </a:solidFill>
                <a:latin typeface="+mn-lt"/>
              </a:rPr>
              <a:t>.</a:t>
            </a:r>
          </a:p>
        </p:txBody>
      </p:sp>
      <p:pic>
        <p:nvPicPr>
          <p:cNvPr id="15" name="图片 5">
            <a:extLst>
              <a:ext uri="{FF2B5EF4-FFF2-40B4-BE49-F238E27FC236}">
                <a16:creationId xmlns:a16="http://schemas.microsoft.com/office/drawing/2014/main" id="{8B15A21D-8D0E-4BB3-ADC0-4C2820D91A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073" y="3755135"/>
            <a:ext cx="3560009" cy="310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1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30">
            <a:extLst>
              <a:ext uri="{FF2B5EF4-FFF2-40B4-BE49-F238E27FC236}">
                <a16:creationId xmlns:a16="http://schemas.microsoft.com/office/drawing/2014/main" id="{20B6F115-49AB-4A4B-8510-6DA275ABC5D0}"/>
              </a:ext>
            </a:extLst>
          </p:cNvPr>
          <p:cNvSpPr/>
          <p:nvPr/>
        </p:nvSpPr>
        <p:spPr>
          <a:xfrm>
            <a:off x="1275146" y="181872"/>
            <a:ext cx="9213941" cy="1003461"/>
          </a:xfrm>
          <a:custGeom>
            <a:avLst/>
            <a:gdLst>
              <a:gd name="connsiteX0" fmla="*/ 0 w 9213941"/>
              <a:gd name="connsiteY0" fmla="*/ 167247 h 1003461"/>
              <a:gd name="connsiteX1" fmla="*/ 167247 w 9213941"/>
              <a:gd name="connsiteY1" fmla="*/ 0 h 1003461"/>
              <a:gd name="connsiteX2" fmla="*/ 939076 w 9213941"/>
              <a:gd name="connsiteY2" fmla="*/ 0 h 1003461"/>
              <a:gd name="connsiteX3" fmla="*/ 1622110 w 9213941"/>
              <a:gd name="connsiteY3" fmla="*/ 0 h 1003461"/>
              <a:gd name="connsiteX4" fmla="*/ 2038761 w 9213941"/>
              <a:gd name="connsiteY4" fmla="*/ 0 h 1003461"/>
              <a:gd name="connsiteX5" fmla="*/ 2721796 w 9213941"/>
              <a:gd name="connsiteY5" fmla="*/ 0 h 1003461"/>
              <a:gd name="connsiteX6" fmla="*/ 3404830 w 9213941"/>
              <a:gd name="connsiteY6" fmla="*/ 0 h 1003461"/>
              <a:gd name="connsiteX7" fmla="*/ 3910275 w 9213941"/>
              <a:gd name="connsiteY7" fmla="*/ 0 h 1003461"/>
              <a:gd name="connsiteX8" fmla="*/ 4593310 w 9213941"/>
              <a:gd name="connsiteY8" fmla="*/ 0 h 1003461"/>
              <a:gd name="connsiteX9" fmla="*/ 5098755 w 9213941"/>
              <a:gd name="connsiteY9" fmla="*/ 0 h 1003461"/>
              <a:gd name="connsiteX10" fmla="*/ 5781790 w 9213941"/>
              <a:gd name="connsiteY10" fmla="*/ 0 h 1003461"/>
              <a:gd name="connsiteX11" fmla="*/ 6553618 w 9213941"/>
              <a:gd name="connsiteY11" fmla="*/ 0 h 1003461"/>
              <a:gd name="connsiteX12" fmla="*/ 7059064 w 9213941"/>
              <a:gd name="connsiteY12" fmla="*/ 0 h 1003461"/>
              <a:gd name="connsiteX13" fmla="*/ 7830893 w 9213941"/>
              <a:gd name="connsiteY13" fmla="*/ 0 h 1003461"/>
              <a:gd name="connsiteX14" fmla="*/ 8247544 w 9213941"/>
              <a:gd name="connsiteY14" fmla="*/ 0 h 1003461"/>
              <a:gd name="connsiteX15" fmla="*/ 9046694 w 9213941"/>
              <a:gd name="connsiteY15" fmla="*/ 0 h 1003461"/>
              <a:gd name="connsiteX16" fmla="*/ 9213941 w 9213941"/>
              <a:gd name="connsiteY16" fmla="*/ 167247 h 1003461"/>
              <a:gd name="connsiteX17" fmla="*/ 9213941 w 9213941"/>
              <a:gd name="connsiteY17" fmla="*/ 836214 h 1003461"/>
              <a:gd name="connsiteX18" fmla="*/ 9046694 w 9213941"/>
              <a:gd name="connsiteY18" fmla="*/ 1003461 h 1003461"/>
              <a:gd name="connsiteX19" fmla="*/ 8541249 w 9213941"/>
              <a:gd name="connsiteY19" fmla="*/ 1003461 h 1003461"/>
              <a:gd name="connsiteX20" fmla="*/ 7858214 w 9213941"/>
              <a:gd name="connsiteY20" fmla="*/ 1003461 h 1003461"/>
              <a:gd name="connsiteX21" fmla="*/ 7086385 w 9213941"/>
              <a:gd name="connsiteY21" fmla="*/ 1003461 h 1003461"/>
              <a:gd name="connsiteX22" fmla="*/ 6403351 w 9213941"/>
              <a:gd name="connsiteY22" fmla="*/ 1003461 h 1003461"/>
              <a:gd name="connsiteX23" fmla="*/ 5631522 w 9213941"/>
              <a:gd name="connsiteY23" fmla="*/ 1003461 h 1003461"/>
              <a:gd name="connsiteX24" fmla="*/ 5126077 w 9213941"/>
              <a:gd name="connsiteY24" fmla="*/ 1003461 h 1003461"/>
              <a:gd name="connsiteX25" fmla="*/ 4620631 w 9213941"/>
              <a:gd name="connsiteY25" fmla="*/ 1003461 h 1003461"/>
              <a:gd name="connsiteX26" fmla="*/ 3848802 w 9213941"/>
              <a:gd name="connsiteY26" fmla="*/ 1003461 h 1003461"/>
              <a:gd name="connsiteX27" fmla="*/ 2988179 w 9213941"/>
              <a:gd name="connsiteY27" fmla="*/ 1003461 h 1003461"/>
              <a:gd name="connsiteX28" fmla="*/ 2571528 w 9213941"/>
              <a:gd name="connsiteY28" fmla="*/ 1003461 h 1003461"/>
              <a:gd name="connsiteX29" fmla="*/ 2154877 w 9213941"/>
              <a:gd name="connsiteY29" fmla="*/ 1003461 h 1003461"/>
              <a:gd name="connsiteX30" fmla="*/ 1560637 w 9213941"/>
              <a:gd name="connsiteY30" fmla="*/ 1003461 h 1003461"/>
              <a:gd name="connsiteX31" fmla="*/ 1143986 w 9213941"/>
              <a:gd name="connsiteY31" fmla="*/ 1003461 h 1003461"/>
              <a:gd name="connsiteX32" fmla="*/ 167247 w 9213941"/>
              <a:gd name="connsiteY32" fmla="*/ 1003461 h 1003461"/>
              <a:gd name="connsiteX33" fmla="*/ 0 w 9213941"/>
              <a:gd name="connsiteY33" fmla="*/ 836214 h 1003461"/>
              <a:gd name="connsiteX34" fmla="*/ 0 w 9213941"/>
              <a:gd name="connsiteY34" fmla="*/ 167247 h 1003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213941" h="1003461" fill="none" extrusionOk="0">
                <a:moveTo>
                  <a:pt x="0" y="167247"/>
                </a:moveTo>
                <a:cubicBezTo>
                  <a:pt x="-364" y="78349"/>
                  <a:pt x="77617" y="17706"/>
                  <a:pt x="167247" y="0"/>
                </a:cubicBezTo>
                <a:cubicBezTo>
                  <a:pt x="330736" y="17313"/>
                  <a:pt x="673750" y="15654"/>
                  <a:pt x="939076" y="0"/>
                </a:cubicBezTo>
                <a:cubicBezTo>
                  <a:pt x="1204402" y="-15654"/>
                  <a:pt x="1415810" y="-30457"/>
                  <a:pt x="1622110" y="0"/>
                </a:cubicBezTo>
                <a:cubicBezTo>
                  <a:pt x="1828410" y="30457"/>
                  <a:pt x="1927505" y="11442"/>
                  <a:pt x="2038761" y="0"/>
                </a:cubicBezTo>
                <a:cubicBezTo>
                  <a:pt x="2150017" y="-11442"/>
                  <a:pt x="2508983" y="11563"/>
                  <a:pt x="2721796" y="0"/>
                </a:cubicBezTo>
                <a:cubicBezTo>
                  <a:pt x="2934609" y="-11563"/>
                  <a:pt x="3200833" y="-30879"/>
                  <a:pt x="3404830" y="0"/>
                </a:cubicBezTo>
                <a:cubicBezTo>
                  <a:pt x="3608827" y="30879"/>
                  <a:pt x="3749944" y="-10825"/>
                  <a:pt x="3910275" y="0"/>
                </a:cubicBezTo>
                <a:cubicBezTo>
                  <a:pt x="4070606" y="10825"/>
                  <a:pt x="4320561" y="-12739"/>
                  <a:pt x="4593310" y="0"/>
                </a:cubicBezTo>
                <a:cubicBezTo>
                  <a:pt x="4866060" y="12739"/>
                  <a:pt x="4898382" y="21885"/>
                  <a:pt x="5098755" y="0"/>
                </a:cubicBezTo>
                <a:cubicBezTo>
                  <a:pt x="5299129" y="-21885"/>
                  <a:pt x="5640863" y="33469"/>
                  <a:pt x="5781790" y="0"/>
                </a:cubicBezTo>
                <a:cubicBezTo>
                  <a:pt x="5922717" y="-33469"/>
                  <a:pt x="6273647" y="-13072"/>
                  <a:pt x="6553618" y="0"/>
                </a:cubicBezTo>
                <a:cubicBezTo>
                  <a:pt x="6833589" y="13072"/>
                  <a:pt x="6921102" y="3389"/>
                  <a:pt x="7059064" y="0"/>
                </a:cubicBezTo>
                <a:cubicBezTo>
                  <a:pt x="7197026" y="-3389"/>
                  <a:pt x="7542229" y="-275"/>
                  <a:pt x="7830893" y="0"/>
                </a:cubicBezTo>
                <a:cubicBezTo>
                  <a:pt x="8119557" y="275"/>
                  <a:pt x="8115576" y="17324"/>
                  <a:pt x="8247544" y="0"/>
                </a:cubicBezTo>
                <a:cubicBezTo>
                  <a:pt x="8379512" y="-17324"/>
                  <a:pt x="8748217" y="15189"/>
                  <a:pt x="9046694" y="0"/>
                </a:cubicBezTo>
                <a:cubicBezTo>
                  <a:pt x="9117664" y="-6534"/>
                  <a:pt x="9194453" y="82521"/>
                  <a:pt x="9213941" y="167247"/>
                </a:cubicBezTo>
                <a:cubicBezTo>
                  <a:pt x="9222891" y="358273"/>
                  <a:pt x="9241631" y="534056"/>
                  <a:pt x="9213941" y="836214"/>
                </a:cubicBezTo>
                <a:cubicBezTo>
                  <a:pt x="9205842" y="936471"/>
                  <a:pt x="9130043" y="1004264"/>
                  <a:pt x="9046694" y="1003461"/>
                </a:cubicBezTo>
                <a:cubicBezTo>
                  <a:pt x="8821298" y="987267"/>
                  <a:pt x="8663148" y="1024059"/>
                  <a:pt x="8541249" y="1003461"/>
                </a:cubicBezTo>
                <a:cubicBezTo>
                  <a:pt x="8419350" y="982863"/>
                  <a:pt x="8024731" y="987883"/>
                  <a:pt x="7858214" y="1003461"/>
                </a:cubicBezTo>
                <a:cubicBezTo>
                  <a:pt x="7691698" y="1019039"/>
                  <a:pt x="7332384" y="1029167"/>
                  <a:pt x="7086385" y="1003461"/>
                </a:cubicBezTo>
                <a:cubicBezTo>
                  <a:pt x="6840386" y="977755"/>
                  <a:pt x="6610912" y="984538"/>
                  <a:pt x="6403351" y="1003461"/>
                </a:cubicBezTo>
                <a:cubicBezTo>
                  <a:pt x="6195790" y="1022384"/>
                  <a:pt x="5863507" y="1024618"/>
                  <a:pt x="5631522" y="1003461"/>
                </a:cubicBezTo>
                <a:cubicBezTo>
                  <a:pt x="5399537" y="982304"/>
                  <a:pt x="5367040" y="1001295"/>
                  <a:pt x="5126077" y="1003461"/>
                </a:cubicBezTo>
                <a:cubicBezTo>
                  <a:pt x="4885115" y="1005627"/>
                  <a:pt x="4786436" y="1015107"/>
                  <a:pt x="4620631" y="1003461"/>
                </a:cubicBezTo>
                <a:cubicBezTo>
                  <a:pt x="4454826" y="991815"/>
                  <a:pt x="4026976" y="965565"/>
                  <a:pt x="3848802" y="1003461"/>
                </a:cubicBezTo>
                <a:cubicBezTo>
                  <a:pt x="3670628" y="1041357"/>
                  <a:pt x="3321676" y="1016062"/>
                  <a:pt x="2988179" y="1003461"/>
                </a:cubicBezTo>
                <a:cubicBezTo>
                  <a:pt x="2654682" y="990860"/>
                  <a:pt x="2724530" y="988535"/>
                  <a:pt x="2571528" y="1003461"/>
                </a:cubicBezTo>
                <a:cubicBezTo>
                  <a:pt x="2418526" y="1018387"/>
                  <a:pt x="2346399" y="1005491"/>
                  <a:pt x="2154877" y="1003461"/>
                </a:cubicBezTo>
                <a:cubicBezTo>
                  <a:pt x="1963355" y="1001431"/>
                  <a:pt x="1857590" y="1012884"/>
                  <a:pt x="1560637" y="1003461"/>
                </a:cubicBezTo>
                <a:cubicBezTo>
                  <a:pt x="1263684" y="994038"/>
                  <a:pt x="1279498" y="1011967"/>
                  <a:pt x="1143986" y="1003461"/>
                </a:cubicBezTo>
                <a:cubicBezTo>
                  <a:pt x="1008474" y="994955"/>
                  <a:pt x="555981" y="999646"/>
                  <a:pt x="167247" y="1003461"/>
                </a:cubicBezTo>
                <a:cubicBezTo>
                  <a:pt x="74376" y="982331"/>
                  <a:pt x="-8904" y="933630"/>
                  <a:pt x="0" y="836214"/>
                </a:cubicBezTo>
                <a:cubicBezTo>
                  <a:pt x="9734" y="520880"/>
                  <a:pt x="-6272" y="394498"/>
                  <a:pt x="0" y="167247"/>
                </a:cubicBezTo>
                <a:close/>
              </a:path>
              <a:path w="9213941" h="1003461" stroke="0" extrusionOk="0">
                <a:moveTo>
                  <a:pt x="0" y="167247"/>
                </a:moveTo>
                <a:cubicBezTo>
                  <a:pt x="-4914" y="64092"/>
                  <a:pt x="76715" y="996"/>
                  <a:pt x="167247" y="0"/>
                </a:cubicBezTo>
                <a:cubicBezTo>
                  <a:pt x="376821" y="30132"/>
                  <a:pt x="647288" y="20682"/>
                  <a:pt x="850281" y="0"/>
                </a:cubicBezTo>
                <a:cubicBezTo>
                  <a:pt x="1053274" y="-20682"/>
                  <a:pt x="1174327" y="-13229"/>
                  <a:pt x="1355727" y="0"/>
                </a:cubicBezTo>
                <a:cubicBezTo>
                  <a:pt x="1537127" y="13229"/>
                  <a:pt x="1568567" y="-10170"/>
                  <a:pt x="1772378" y="0"/>
                </a:cubicBezTo>
                <a:cubicBezTo>
                  <a:pt x="1976189" y="10170"/>
                  <a:pt x="2103447" y="-5488"/>
                  <a:pt x="2277823" y="0"/>
                </a:cubicBezTo>
                <a:cubicBezTo>
                  <a:pt x="2452199" y="5488"/>
                  <a:pt x="2590301" y="-9735"/>
                  <a:pt x="2783269" y="0"/>
                </a:cubicBezTo>
                <a:cubicBezTo>
                  <a:pt x="2976237" y="9735"/>
                  <a:pt x="3436615" y="20927"/>
                  <a:pt x="3643892" y="0"/>
                </a:cubicBezTo>
                <a:cubicBezTo>
                  <a:pt x="3851169" y="-20927"/>
                  <a:pt x="4180562" y="18396"/>
                  <a:pt x="4504515" y="0"/>
                </a:cubicBezTo>
                <a:cubicBezTo>
                  <a:pt x="4828468" y="-18396"/>
                  <a:pt x="5082419" y="30071"/>
                  <a:pt x="5276344" y="0"/>
                </a:cubicBezTo>
                <a:cubicBezTo>
                  <a:pt x="5470269" y="-30071"/>
                  <a:pt x="5698947" y="-1767"/>
                  <a:pt x="5870584" y="0"/>
                </a:cubicBezTo>
                <a:cubicBezTo>
                  <a:pt x="6042221" y="1767"/>
                  <a:pt x="6460947" y="-19026"/>
                  <a:pt x="6642413" y="0"/>
                </a:cubicBezTo>
                <a:cubicBezTo>
                  <a:pt x="6823879" y="19026"/>
                  <a:pt x="7057334" y="-5814"/>
                  <a:pt x="7236653" y="0"/>
                </a:cubicBezTo>
                <a:cubicBezTo>
                  <a:pt x="7415972" y="5814"/>
                  <a:pt x="7551272" y="-5745"/>
                  <a:pt x="7742098" y="0"/>
                </a:cubicBezTo>
                <a:cubicBezTo>
                  <a:pt x="7932924" y="5745"/>
                  <a:pt x="8529764" y="-14252"/>
                  <a:pt x="9046694" y="0"/>
                </a:cubicBezTo>
                <a:cubicBezTo>
                  <a:pt x="9150872" y="-9810"/>
                  <a:pt x="9215625" y="61738"/>
                  <a:pt x="9213941" y="167247"/>
                </a:cubicBezTo>
                <a:cubicBezTo>
                  <a:pt x="9238769" y="333093"/>
                  <a:pt x="9240588" y="590043"/>
                  <a:pt x="9213941" y="836214"/>
                </a:cubicBezTo>
                <a:cubicBezTo>
                  <a:pt x="9221398" y="934492"/>
                  <a:pt x="9147868" y="1004203"/>
                  <a:pt x="9046694" y="1003461"/>
                </a:cubicBezTo>
                <a:cubicBezTo>
                  <a:pt x="8728679" y="1015084"/>
                  <a:pt x="8673661" y="985252"/>
                  <a:pt x="8363660" y="1003461"/>
                </a:cubicBezTo>
                <a:cubicBezTo>
                  <a:pt x="8053659" y="1021670"/>
                  <a:pt x="7899688" y="995491"/>
                  <a:pt x="7503036" y="1003461"/>
                </a:cubicBezTo>
                <a:cubicBezTo>
                  <a:pt x="7106384" y="1011431"/>
                  <a:pt x="6996418" y="992115"/>
                  <a:pt x="6731207" y="1003461"/>
                </a:cubicBezTo>
                <a:cubicBezTo>
                  <a:pt x="6465996" y="1014807"/>
                  <a:pt x="6294564" y="985259"/>
                  <a:pt x="6136968" y="1003461"/>
                </a:cubicBezTo>
                <a:cubicBezTo>
                  <a:pt x="5979372" y="1021663"/>
                  <a:pt x="5696086" y="1025437"/>
                  <a:pt x="5542728" y="1003461"/>
                </a:cubicBezTo>
                <a:cubicBezTo>
                  <a:pt x="5389370" y="981485"/>
                  <a:pt x="5060623" y="997718"/>
                  <a:pt x="4859693" y="1003461"/>
                </a:cubicBezTo>
                <a:cubicBezTo>
                  <a:pt x="4658764" y="1009204"/>
                  <a:pt x="4550545" y="976284"/>
                  <a:pt x="4265453" y="1003461"/>
                </a:cubicBezTo>
                <a:cubicBezTo>
                  <a:pt x="3980361" y="1030638"/>
                  <a:pt x="3851791" y="1023610"/>
                  <a:pt x="3582419" y="1003461"/>
                </a:cubicBezTo>
                <a:cubicBezTo>
                  <a:pt x="3313047" y="983312"/>
                  <a:pt x="3260327" y="998115"/>
                  <a:pt x="2988179" y="1003461"/>
                </a:cubicBezTo>
                <a:cubicBezTo>
                  <a:pt x="2716031" y="1008807"/>
                  <a:pt x="2701297" y="1021135"/>
                  <a:pt x="2571528" y="1003461"/>
                </a:cubicBezTo>
                <a:cubicBezTo>
                  <a:pt x="2441759" y="985787"/>
                  <a:pt x="1990701" y="1013848"/>
                  <a:pt x="1799699" y="1003461"/>
                </a:cubicBezTo>
                <a:cubicBezTo>
                  <a:pt x="1608697" y="993074"/>
                  <a:pt x="1456963" y="1019711"/>
                  <a:pt x="1294254" y="1003461"/>
                </a:cubicBezTo>
                <a:cubicBezTo>
                  <a:pt x="1131546" y="987211"/>
                  <a:pt x="460751" y="1034619"/>
                  <a:pt x="167247" y="1003461"/>
                </a:cubicBezTo>
                <a:cubicBezTo>
                  <a:pt x="89622" y="992727"/>
                  <a:pt x="-15123" y="913311"/>
                  <a:pt x="0" y="836214"/>
                </a:cubicBezTo>
                <a:cubicBezTo>
                  <a:pt x="-9962" y="547039"/>
                  <a:pt x="29279" y="428163"/>
                  <a:pt x="0" y="16724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A5862"/>
            </a:solidFill>
            <a:extLst>
              <a:ext uri="{C807C97D-BFC1-408E-A445-0C87EB9F89A2}">
                <ask:lineSketchStyleProps xmlns:ask="http://schemas.microsoft.com/office/drawing/2018/sketchyshapes" sd="35536925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2" y="282806"/>
            <a:ext cx="786917" cy="755440"/>
          </a:xfrm>
          <a:prstGeom prst="rect">
            <a:avLst/>
          </a:prstGeom>
        </p:spPr>
      </p:pic>
      <p:sp>
        <p:nvSpPr>
          <p:cNvPr id="9" name="Google Shape;1142;p45">
            <a:extLst>
              <a:ext uri="{FF2B5EF4-FFF2-40B4-BE49-F238E27FC236}">
                <a16:creationId xmlns:a16="http://schemas.microsoft.com/office/drawing/2014/main" id="{1D03B863-CE86-4A8E-83D8-19A25CC7B6A1}"/>
              </a:ext>
            </a:extLst>
          </p:cNvPr>
          <p:cNvSpPr txBox="1">
            <a:spLocks/>
          </p:cNvSpPr>
          <p:nvPr/>
        </p:nvSpPr>
        <p:spPr>
          <a:xfrm>
            <a:off x="0" y="181872"/>
            <a:ext cx="8600900" cy="735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buSzPts val="3000"/>
            </a:pPr>
            <a:r>
              <a:rPr lang="en-US" sz="4400" dirty="0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2. </a:t>
            </a:r>
            <a:r>
              <a:rPr lang="en-US" sz="4400" dirty="0" err="1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Cách</a:t>
            </a:r>
            <a:r>
              <a:rPr lang="en-US" sz="4400" dirty="0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duy</a:t>
            </a:r>
            <a:r>
              <a:rPr lang="en-US" sz="4400" dirty="0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trì</a:t>
            </a:r>
            <a:r>
              <a:rPr lang="en-US" sz="4400" dirty="0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sự</a:t>
            </a:r>
            <a:r>
              <a:rPr lang="en-US" sz="4400" dirty="0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cháy</a:t>
            </a:r>
            <a:endParaRPr lang="en-US" sz="4400" dirty="0">
              <a:solidFill>
                <a:srgbClr val="FF0000"/>
              </a:solidFill>
              <a:latin typeface="UVN Thay Giao Nang" panose="02090805050506020203" pitchFamily="18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936" y="1492073"/>
            <a:ext cx="3997267" cy="278641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00A7887-4938-4E3C-AA91-C298C919D79A}"/>
              </a:ext>
            </a:extLst>
          </p:cNvPr>
          <p:cNvGrpSpPr/>
          <p:nvPr/>
        </p:nvGrpSpPr>
        <p:grpSpPr>
          <a:xfrm>
            <a:off x="5472804" y="2642248"/>
            <a:ext cx="5606768" cy="3702113"/>
            <a:chOff x="6280045" y="4253626"/>
            <a:chExt cx="2460625" cy="487007"/>
          </a:xfrm>
        </p:grpSpPr>
        <p:sp>
          <p:nvSpPr>
            <p:cNvPr id="12" name="圆角矩形 1"/>
            <p:cNvSpPr/>
            <p:nvPr/>
          </p:nvSpPr>
          <p:spPr>
            <a:xfrm>
              <a:off x="6280045" y="4253626"/>
              <a:ext cx="2460625" cy="48700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3" name="矩形 259"/>
            <p:cNvSpPr>
              <a:spLocks noChangeArrowheads="1"/>
            </p:cNvSpPr>
            <p:nvPr/>
          </p:nvSpPr>
          <p:spPr bwMode="auto">
            <a:xfrm>
              <a:off x="6424878" y="4253626"/>
              <a:ext cx="2315792" cy="449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vi-VN" altLang="zh-CN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Dùng một lọ thủy tinh không có đáy, úp vào cây nến đang chá</a:t>
              </a:r>
              <a:r>
                <a:rPr lang="en-US" altLang="zh-CN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y. </a:t>
              </a:r>
              <a:r>
                <a:rPr lang="vi-VN" altLang="zh-CN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Hãy nêu hiện tượng xảy ra ?</a:t>
              </a:r>
              <a:endParaRPr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21" y="2061733"/>
            <a:ext cx="604704" cy="580515"/>
          </a:xfrm>
          <a:prstGeom prst="rect">
            <a:avLst/>
          </a:prstGeom>
        </p:spPr>
      </p:pic>
      <p:pic>
        <p:nvPicPr>
          <p:cNvPr id="16" name="Picture 2" descr="Hỗ trợ làm đẹp | Cung cấp thực phẩm chức năng chính hã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13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181" y="4510063"/>
            <a:ext cx="2414813" cy="241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74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49">
            <a:extLst>
              <a:ext uri="{FF2B5EF4-FFF2-40B4-BE49-F238E27FC236}">
                <a16:creationId xmlns:a16="http://schemas.microsoft.com/office/drawing/2014/main" id="{8876CCDB-58AA-4536-9D38-D0E6638F0CA5}"/>
              </a:ext>
            </a:extLst>
          </p:cNvPr>
          <p:cNvSpPr/>
          <p:nvPr/>
        </p:nvSpPr>
        <p:spPr>
          <a:xfrm>
            <a:off x="-119632" y="777117"/>
            <a:ext cx="4593978" cy="1791105"/>
          </a:xfrm>
          <a:custGeom>
            <a:avLst/>
            <a:gdLst>
              <a:gd name="connsiteX0" fmla="*/ 943429 w 10653486"/>
              <a:gd name="connsiteY0" fmla="*/ 0 h 2888343"/>
              <a:gd name="connsiteX1" fmla="*/ 725714 w 10653486"/>
              <a:gd name="connsiteY1" fmla="*/ 174171 h 2888343"/>
              <a:gd name="connsiteX2" fmla="*/ 551543 w 10653486"/>
              <a:gd name="connsiteY2" fmla="*/ 261257 h 2888343"/>
              <a:gd name="connsiteX3" fmla="*/ 377372 w 10653486"/>
              <a:gd name="connsiteY3" fmla="*/ 275771 h 2888343"/>
              <a:gd name="connsiteX4" fmla="*/ 72572 w 10653486"/>
              <a:gd name="connsiteY4" fmla="*/ 304800 h 2888343"/>
              <a:gd name="connsiteX5" fmla="*/ 0 w 10653486"/>
              <a:gd name="connsiteY5" fmla="*/ 304800 h 2888343"/>
              <a:gd name="connsiteX6" fmla="*/ 43543 w 10653486"/>
              <a:gd name="connsiteY6" fmla="*/ 2569028 h 2888343"/>
              <a:gd name="connsiteX7" fmla="*/ 319314 w 10653486"/>
              <a:gd name="connsiteY7" fmla="*/ 2583543 h 2888343"/>
              <a:gd name="connsiteX8" fmla="*/ 638629 w 10653486"/>
              <a:gd name="connsiteY8" fmla="*/ 2670628 h 2888343"/>
              <a:gd name="connsiteX9" fmla="*/ 841829 w 10653486"/>
              <a:gd name="connsiteY9" fmla="*/ 2801257 h 2888343"/>
              <a:gd name="connsiteX10" fmla="*/ 928914 w 10653486"/>
              <a:gd name="connsiteY10" fmla="*/ 2888343 h 2888343"/>
              <a:gd name="connsiteX11" fmla="*/ 9739086 w 10653486"/>
              <a:gd name="connsiteY11" fmla="*/ 2830286 h 2888343"/>
              <a:gd name="connsiteX12" fmla="*/ 10145486 w 10653486"/>
              <a:gd name="connsiteY12" fmla="*/ 2583543 h 2888343"/>
              <a:gd name="connsiteX13" fmla="*/ 10653486 w 10653486"/>
              <a:gd name="connsiteY13" fmla="*/ 2525486 h 2888343"/>
              <a:gd name="connsiteX14" fmla="*/ 10609943 w 10653486"/>
              <a:gd name="connsiteY14" fmla="*/ 290286 h 2888343"/>
              <a:gd name="connsiteX15" fmla="*/ 10087429 w 10653486"/>
              <a:gd name="connsiteY15" fmla="*/ 203200 h 2888343"/>
              <a:gd name="connsiteX16" fmla="*/ 9811657 w 10653486"/>
              <a:gd name="connsiteY16" fmla="*/ 14514 h 2888343"/>
              <a:gd name="connsiteX17" fmla="*/ 943429 w 10653486"/>
              <a:gd name="connsiteY17" fmla="*/ 0 h 288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653486" h="2888343">
                <a:moveTo>
                  <a:pt x="943429" y="0"/>
                </a:moveTo>
                <a:lnTo>
                  <a:pt x="725714" y="174171"/>
                </a:lnTo>
                <a:lnTo>
                  <a:pt x="551543" y="261257"/>
                </a:lnTo>
                <a:lnTo>
                  <a:pt x="377372" y="275771"/>
                </a:lnTo>
                <a:lnTo>
                  <a:pt x="72572" y="304800"/>
                </a:lnTo>
                <a:lnTo>
                  <a:pt x="0" y="304800"/>
                </a:lnTo>
                <a:lnTo>
                  <a:pt x="43543" y="2569028"/>
                </a:lnTo>
                <a:lnTo>
                  <a:pt x="319314" y="2583543"/>
                </a:lnTo>
                <a:lnTo>
                  <a:pt x="638629" y="2670628"/>
                </a:lnTo>
                <a:lnTo>
                  <a:pt x="841829" y="2801257"/>
                </a:lnTo>
                <a:lnTo>
                  <a:pt x="928914" y="2888343"/>
                </a:lnTo>
                <a:lnTo>
                  <a:pt x="9739086" y="2830286"/>
                </a:lnTo>
                <a:lnTo>
                  <a:pt x="10145486" y="2583543"/>
                </a:lnTo>
                <a:lnTo>
                  <a:pt x="10653486" y="2525486"/>
                </a:lnTo>
                <a:lnTo>
                  <a:pt x="10609943" y="290286"/>
                </a:lnTo>
                <a:lnTo>
                  <a:pt x="10087429" y="203200"/>
                </a:lnTo>
                <a:lnTo>
                  <a:pt x="9811657" y="14514"/>
                </a:lnTo>
                <a:lnTo>
                  <a:pt x="943429" y="0"/>
                </a:lnTo>
                <a:close/>
              </a:path>
            </a:pathLst>
          </a:custGeom>
          <a:ln w="63500" cmpd="thinThick">
            <a:solidFill>
              <a:srgbClr val="16858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25BB4F70-8D65-47A6-9156-C2F085398E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 flipH="1">
            <a:off x="4267931" y="-731812"/>
            <a:ext cx="10144754" cy="8291147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86" y="3720974"/>
            <a:ext cx="2671306" cy="3137026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1044223"/>
            <a:ext cx="4400007" cy="15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Vì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sao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ngọn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nến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lại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tắt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?</a:t>
            </a:r>
            <a:endParaRPr lang="vi-VN" sz="4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907999" y="1218394"/>
            <a:ext cx="5907819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3200" b="1" i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</a:t>
            </a:r>
            <a:r>
              <a:rPr lang="en-US" altLang="zh-CN" sz="4000" b="1" i="1" dirty="0" err="1">
                <a:solidFill>
                  <a:srgbClr val="00B050"/>
                </a:solidFill>
                <a:ea typeface="宋体" panose="02010600030101010101" pitchFamily="2" charset="-122"/>
              </a:rPr>
              <a:t>Vì</a:t>
            </a:r>
            <a:r>
              <a:rPr lang="en-US" altLang="zh-CN" sz="4000" b="1" i="1" dirty="0">
                <a:solidFill>
                  <a:srgbClr val="00B05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b="1" i="1" dirty="0" err="1">
                <a:solidFill>
                  <a:srgbClr val="00B050"/>
                </a:solidFill>
                <a:ea typeface="宋体" panose="02010600030101010101" pitchFamily="2" charset="-122"/>
              </a:rPr>
              <a:t>khi</a:t>
            </a:r>
            <a:r>
              <a:rPr lang="en-US" altLang="zh-CN" sz="4000" b="1" i="1" dirty="0">
                <a:solidFill>
                  <a:srgbClr val="00B05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b="1" i="1" dirty="0" err="1">
                <a:solidFill>
                  <a:srgbClr val="00B050"/>
                </a:solidFill>
                <a:ea typeface="宋体" panose="02010600030101010101" pitchFamily="2" charset="-122"/>
              </a:rPr>
              <a:t>vật</a:t>
            </a:r>
            <a:r>
              <a:rPr lang="en-US" altLang="zh-CN" sz="4000" b="1" i="1" dirty="0">
                <a:solidFill>
                  <a:srgbClr val="00B05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b="1" i="1" dirty="0" err="1">
                <a:solidFill>
                  <a:srgbClr val="00B050"/>
                </a:solidFill>
                <a:ea typeface="宋体" panose="02010600030101010101" pitchFamily="2" charset="-122"/>
              </a:rPr>
              <a:t>cháy</a:t>
            </a:r>
            <a:r>
              <a:rPr lang="en-US" altLang="zh-CN" sz="4000" b="1" i="1" dirty="0">
                <a:solidFill>
                  <a:srgbClr val="00B05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b="1" i="1" dirty="0" err="1">
                <a:solidFill>
                  <a:srgbClr val="00B050"/>
                </a:solidFill>
                <a:ea typeface="宋体" panose="02010600030101010101" pitchFamily="2" charset="-122"/>
              </a:rPr>
              <a:t>thì</a:t>
            </a:r>
            <a:r>
              <a:rPr lang="en-US" altLang="zh-CN" sz="4000" b="1" i="1" dirty="0">
                <a:solidFill>
                  <a:srgbClr val="00B05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b="1" i="1" dirty="0" err="1">
                <a:solidFill>
                  <a:srgbClr val="00B050"/>
                </a:solidFill>
                <a:ea typeface="宋体" panose="02010600030101010101" pitchFamily="2" charset="-122"/>
              </a:rPr>
              <a:t>khí</a:t>
            </a:r>
            <a:r>
              <a:rPr lang="en-US" altLang="zh-CN" sz="4000" b="1" i="1" dirty="0">
                <a:solidFill>
                  <a:srgbClr val="00B05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b="1" i="1" dirty="0">
                <a:solidFill>
                  <a:srgbClr val="FF0000"/>
                </a:solidFill>
                <a:ea typeface="宋体" panose="02010600030101010101" pitchFamily="2" charset="-122"/>
              </a:rPr>
              <a:t>ô-xi </a:t>
            </a:r>
            <a:r>
              <a:rPr lang="en-US" altLang="zh-CN" sz="4000" b="1" i="1" dirty="0" err="1">
                <a:solidFill>
                  <a:srgbClr val="FF0000"/>
                </a:solidFill>
                <a:ea typeface="宋体" panose="02010600030101010101" pitchFamily="2" charset="-122"/>
              </a:rPr>
              <a:t>sẽ</a:t>
            </a:r>
            <a:r>
              <a:rPr lang="en-US" altLang="zh-CN" sz="4000" b="1" i="1" dirty="0">
                <a:solidFill>
                  <a:srgbClr val="FF00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ea typeface="宋体" panose="02010600030101010101" pitchFamily="2" charset="-122"/>
              </a:rPr>
              <a:t>bị</a:t>
            </a:r>
            <a:r>
              <a:rPr lang="en-US" altLang="zh-CN" sz="4000" b="1" i="1" dirty="0">
                <a:solidFill>
                  <a:srgbClr val="FF00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ea typeface="宋体" panose="02010600030101010101" pitchFamily="2" charset="-122"/>
              </a:rPr>
              <a:t>mất</a:t>
            </a:r>
            <a:r>
              <a:rPr lang="en-US" altLang="zh-CN" sz="4000" b="1" i="1" dirty="0">
                <a:solidFill>
                  <a:srgbClr val="FF00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ea typeface="宋体" panose="02010600030101010101" pitchFamily="2" charset="-122"/>
              </a:rPr>
              <a:t>đi</a:t>
            </a:r>
            <a:r>
              <a:rPr lang="en-US" altLang="zh-CN" sz="4000" b="1" i="1" dirty="0">
                <a:solidFill>
                  <a:srgbClr val="00B050"/>
                </a:solidFill>
                <a:ea typeface="宋体" panose="02010600030101010101" pitchFamily="2" charset="-122"/>
              </a:rPr>
              <a:t>. </a:t>
            </a:r>
            <a:r>
              <a:rPr lang="en-US" altLang="zh-CN" sz="4000" b="1" i="1" dirty="0" err="1">
                <a:solidFill>
                  <a:srgbClr val="00B050"/>
                </a:solidFill>
                <a:ea typeface="宋体" panose="02010600030101010101" pitchFamily="2" charset="-122"/>
              </a:rPr>
              <a:t>Khi</a:t>
            </a:r>
            <a:r>
              <a:rPr lang="en-US" altLang="zh-CN" sz="4000" b="1" i="1" dirty="0">
                <a:solidFill>
                  <a:srgbClr val="00B05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b="1" i="1" dirty="0" err="1">
                <a:solidFill>
                  <a:srgbClr val="00B050"/>
                </a:solidFill>
                <a:ea typeface="宋体" panose="02010600030101010101" pitchFamily="2" charset="-122"/>
              </a:rPr>
              <a:t>khí</a:t>
            </a:r>
            <a:r>
              <a:rPr lang="en-US" altLang="zh-CN" sz="4000" b="1" i="1" dirty="0">
                <a:solidFill>
                  <a:srgbClr val="00B050"/>
                </a:solidFill>
                <a:ea typeface="宋体" panose="02010600030101010101" pitchFamily="2" charset="-122"/>
              </a:rPr>
              <a:t> ô-xi </a:t>
            </a:r>
            <a:r>
              <a:rPr lang="en-US" altLang="zh-CN" sz="4000" b="1" i="1" dirty="0" err="1">
                <a:solidFill>
                  <a:srgbClr val="00B050"/>
                </a:solidFill>
                <a:ea typeface="宋体" panose="02010600030101010101" pitchFamily="2" charset="-122"/>
              </a:rPr>
              <a:t>hết</a:t>
            </a:r>
            <a:r>
              <a:rPr lang="en-US" altLang="zh-CN" sz="4000" b="1" i="1" dirty="0">
                <a:solidFill>
                  <a:srgbClr val="00B05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b="1" i="1" dirty="0" err="1">
                <a:solidFill>
                  <a:srgbClr val="00B050"/>
                </a:solidFill>
                <a:ea typeface="宋体" panose="02010600030101010101" pitchFamily="2" charset="-122"/>
              </a:rPr>
              <a:t>thì</a:t>
            </a:r>
            <a:r>
              <a:rPr lang="en-US" altLang="zh-CN" sz="4000" b="1" i="1" dirty="0">
                <a:solidFill>
                  <a:srgbClr val="00B05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ea typeface="宋体" panose="02010600030101010101" pitchFamily="2" charset="-122"/>
              </a:rPr>
              <a:t>không</a:t>
            </a:r>
            <a:r>
              <a:rPr lang="en-US" altLang="zh-CN" sz="4000" b="1" i="1" dirty="0">
                <a:solidFill>
                  <a:srgbClr val="FF00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ea typeface="宋体" panose="02010600030101010101" pitchFamily="2" charset="-122"/>
              </a:rPr>
              <a:t>còn</a:t>
            </a:r>
            <a:r>
              <a:rPr lang="en-US" altLang="zh-CN" sz="4000" b="1" i="1" dirty="0">
                <a:solidFill>
                  <a:srgbClr val="FF00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ea typeface="宋体" panose="02010600030101010101" pitchFamily="2" charset="-122"/>
              </a:rPr>
              <a:t>duy</a:t>
            </a:r>
            <a:r>
              <a:rPr lang="en-US" altLang="zh-CN" sz="4000" b="1" i="1" dirty="0">
                <a:solidFill>
                  <a:srgbClr val="FF00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ea typeface="宋体" panose="02010600030101010101" pitchFamily="2" charset="-122"/>
              </a:rPr>
              <a:t>trì</a:t>
            </a:r>
            <a:r>
              <a:rPr lang="en-US" altLang="zh-CN" sz="4000" b="1" i="1" dirty="0">
                <a:solidFill>
                  <a:srgbClr val="FF00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ea typeface="宋体" panose="02010600030101010101" pitchFamily="2" charset="-122"/>
              </a:rPr>
              <a:t>sự</a:t>
            </a:r>
            <a:r>
              <a:rPr lang="en-US" altLang="zh-CN" sz="4000" b="1" i="1" dirty="0">
                <a:solidFill>
                  <a:srgbClr val="FF00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ea typeface="宋体" panose="02010600030101010101" pitchFamily="2" charset="-122"/>
              </a:rPr>
              <a:t>cháy</a:t>
            </a:r>
            <a:r>
              <a:rPr lang="en-US" altLang="zh-CN" sz="4000" b="1" i="1" dirty="0">
                <a:solidFill>
                  <a:srgbClr val="FF00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b="1" i="1" dirty="0" err="1">
                <a:solidFill>
                  <a:srgbClr val="00B050"/>
                </a:solidFill>
                <a:ea typeface="宋体" panose="02010600030101010101" pitchFamily="2" charset="-122"/>
              </a:rPr>
              <a:t>nên</a:t>
            </a:r>
            <a:r>
              <a:rPr lang="en-US" altLang="zh-CN" sz="4000" b="1" i="1" dirty="0">
                <a:solidFill>
                  <a:srgbClr val="00B05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b="1" i="1" dirty="0" err="1">
                <a:solidFill>
                  <a:srgbClr val="00B050"/>
                </a:solidFill>
                <a:ea typeface="宋体" panose="02010600030101010101" pitchFamily="2" charset="-122"/>
              </a:rPr>
              <a:t>ngọn</a:t>
            </a:r>
            <a:r>
              <a:rPr lang="en-US" altLang="zh-CN" sz="4000" b="1" i="1" dirty="0">
                <a:solidFill>
                  <a:srgbClr val="00B05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b="1" i="1" dirty="0" err="1">
                <a:solidFill>
                  <a:srgbClr val="00B050"/>
                </a:solidFill>
                <a:ea typeface="宋体" panose="02010600030101010101" pitchFamily="2" charset="-122"/>
              </a:rPr>
              <a:t>nến</a:t>
            </a:r>
            <a:r>
              <a:rPr lang="en-US" altLang="zh-CN" sz="4000" b="1" i="1" dirty="0">
                <a:solidFill>
                  <a:srgbClr val="00B05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4000" b="1" i="1" dirty="0" err="1">
                <a:solidFill>
                  <a:srgbClr val="00B050"/>
                </a:solidFill>
                <a:ea typeface="宋体" panose="02010600030101010101" pitchFamily="2" charset="-122"/>
              </a:rPr>
              <a:t>tắt</a:t>
            </a:r>
            <a:r>
              <a:rPr lang="en-US" altLang="zh-CN" sz="4000" b="1" i="1" dirty="0">
                <a:solidFill>
                  <a:srgbClr val="00B050"/>
                </a:solidFill>
                <a:ea typeface="宋体" panose="02010600030101010101" pitchFamily="2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383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  <p:bldP spid="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30">
            <a:extLst>
              <a:ext uri="{FF2B5EF4-FFF2-40B4-BE49-F238E27FC236}">
                <a16:creationId xmlns:a16="http://schemas.microsoft.com/office/drawing/2014/main" id="{20B6F115-49AB-4A4B-8510-6DA275ABC5D0}"/>
              </a:ext>
            </a:extLst>
          </p:cNvPr>
          <p:cNvSpPr/>
          <p:nvPr/>
        </p:nvSpPr>
        <p:spPr>
          <a:xfrm>
            <a:off x="1275146" y="181872"/>
            <a:ext cx="9213941" cy="1003461"/>
          </a:xfrm>
          <a:custGeom>
            <a:avLst/>
            <a:gdLst>
              <a:gd name="connsiteX0" fmla="*/ 0 w 9213941"/>
              <a:gd name="connsiteY0" fmla="*/ 167247 h 1003461"/>
              <a:gd name="connsiteX1" fmla="*/ 167247 w 9213941"/>
              <a:gd name="connsiteY1" fmla="*/ 0 h 1003461"/>
              <a:gd name="connsiteX2" fmla="*/ 939076 w 9213941"/>
              <a:gd name="connsiteY2" fmla="*/ 0 h 1003461"/>
              <a:gd name="connsiteX3" fmla="*/ 1622110 w 9213941"/>
              <a:gd name="connsiteY3" fmla="*/ 0 h 1003461"/>
              <a:gd name="connsiteX4" fmla="*/ 2038761 w 9213941"/>
              <a:gd name="connsiteY4" fmla="*/ 0 h 1003461"/>
              <a:gd name="connsiteX5" fmla="*/ 2721796 w 9213941"/>
              <a:gd name="connsiteY5" fmla="*/ 0 h 1003461"/>
              <a:gd name="connsiteX6" fmla="*/ 3404830 w 9213941"/>
              <a:gd name="connsiteY6" fmla="*/ 0 h 1003461"/>
              <a:gd name="connsiteX7" fmla="*/ 3910275 w 9213941"/>
              <a:gd name="connsiteY7" fmla="*/ 0 h 1003461"/>
              <a:gd name="connsiteX8" fmla="*/ 4593310 w 9213941"/>
              <a:gd name="connsiteY8" fmla="*/ 0 h 1003461"/>
              <a:gd name="connsiteX9" fmla="*/ 5098755 w 9213941"/>
              <a:gd name="connsiteY9" fmla="*/ 0 h 1003461"/>
              <a:gd name="connsiteX10" fmla="*/ 5781790 w 9213941"/>
              <a:gd name="connsiteY10" fmla="*/ 0 h 1003461"/>
              <a:gd name="connsiteX11" fmla="*/ 6553618 w 9213941"/>
              <a:gd name="connsiteY11" fmla="*/ 0 h 1003461"/>
              <a:gd name="connsiteX12" fmla="*/ 7059064 w 9213941"/>
              <a:gd name="connsiteY12" fmla="*/ 0 h 1003461"/>
              <a:gd name="connsiteX13" fmla="*/ 7830893 w 9213941"/>
              <a:gd name="connsiteY13" fmla="*/ 0 h 1003461"/>
              <a:gd name="connsiteX14" fmla="*/ 8247544 w 9213941"/>
              <a:gd name="connsiteY14" fmla="*/ 0 h 1003461"/>
              <a:gd name="connsiteX15" fmla="*/ 9046694 w 9213941"/>
              <a:gd name="connsiteY15" fmla="*/ 0 h 1003461"/>
              <a:gd name="connsiteX16" fmla="*/ 9213941 w 9213941"/>
              <a:gd name="connsiteY16" fmla="*/ 167247 h 1003461"/>
              <a:gd name="connsiteX17" fmla="*/ 9213941 w 9213941"/>
              <a:gd name="connsiteY17" fmla="*/ 836214 h 1003461"/>
              <a:gd name="connsiteX18" fmla="*/ 9046694 w 9213941"/>
              <a:gd name="connsiteY18" fmla="*/ 1003461 h 1003461"/>
              <a:gd name="connsiteX19" fmla="*/ 8541249 w 9213941"/>
              <a:gd name="connsiteY19" fmla="*/ 1003461 h 1003461"/>
              <a:gd name="connsiteX20" fmla="*/ 7858214 w 9213941"/>
              <a:gd name="connsiteY20" fmla="*/ 1003461 h 1003461"/>
              <a:gd name="connsiteX21" fmla="*/ 7086385 w 9213941"/>
              <a:gd name="connsiteY21" fmla="*/ 1003461 h 1003461"/>
              <a:gd name="connsiteX22" fmla="*/ 6403351 w 9213941"/>
              <a:gd name="connsiteY22" fmla="*/ 1003461 h 1003461"/>
              <a:gd name="connsiteX23" fmla="*/ 5631522 w 9213941"/>
              <a:gd name="connsiteY23" fmla="*/ 1003461 h 1003461"/>
              <a:gd name="connsiteX24" fmla="*/ 5126077 w 9213941"/>
              <a:gd name="connsiteY24" fmla="*/ 1003461 h 1003461"/>
              <a:gd name="connsiteX25" fmla="*/ 4620631 w 9213941"/>
              <a:gd name="connsiteY25" fmla="*/ 1003461 h 1003461"/>
              <a:gd name="connsiteX26" fmla="*/ 3848802 w 9213941"/>
              <a:gd name="connsiteY26" fmla="*/ 1003461 h 1003461"/>
              <a:gd name="connsiteX27" fmla="*/ 2988179 w 9213941"/>
              <a:gd name="connsiteY27" fmla="*/ 1003461 h 1003461"/>
              <a:gd name="connsiteX28" fmla="*/ 2571528 w 9213941"/>
              <a:gd name="connsiteY28" fmla="*/ 1003461 h 1003461"/>
              <a:gd name="connsiteX29" fmla="*/ 2154877 w 9213941"/>
              <a:gd name="connsiteY29" fmla="*/ 1003461 h 1003461"/>
              <a:gd name="connsiteX30" fmla="*/ 1560637 w 9213941"/>
              <a:gd name="connsiteY30" fmla="*/ 1003461 h 1003461"/>
              <a:gd name="connsiteX31" fmla="*/ 1143986 w 9213941"/>
              <a:gd name="connsiteY31" fmla="*/ 1003461 h 1003461"/>
              <a:gd name="connsiteX32" fmla="*/ 167247 w 9213941"/>
              <a:gd name="connsiteY32" fmla="*/ 1003461 h 1003461"/>
              <a:gd name="connsiteX33" fmla="*/ 0 w 9213941"/>
              <a:gd name="connsiteY33" fmla="*/ 836214 h 1003461"/>
              <a:gd name="connsiteX34" fmla="*/ 0 w 9213941"/>
              <a:gd name="connsiteY34" fmla="*/ 167247 h 1003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213941" h="1003461" fill="none" extrusionOk="0">
                <a:moveTo>
                  <a:pt x="0" y="167247"/>
                </a:moveTo>
                <a:cubicBezTo>
                  <a:pt x="-364" y="78349"/>
                  <a:pt x="77617" y="17706"/>
                  <a:pt x="167247" y="0"/>
                </a:cubicBezTo>
                <a:cubicBezTo>
                  <a:pt x="330736" y="17313"/>
                  <a:pt x="673750" y="15654"/>
                  <a:pt x="939076" y="0"/>
                </a:cubicBezTo>
                <a:cubicBezTo>
                  <a:pt x="1204402" y="-15654"/>
                  <a:pt x="1415810" y="-30457"/>
                  <a:pt x="1622110" y="0"/>
                </a:cubicBezTo>
                <a:cubicBezTo>
                  <a:pt x="1828410" y="30457"/>
                  <a:pt x="1927505" y="11442"/>
                  <a:pt x="2038761" y="0"/>
                </a:cubicBezTo>
                <a:cubicBezTo>
                  <a:pt x="2150017" y="-11442"/>
                  <a:pt x="2508983" y="11563"/>
                  <a:pt x="2721796" y="0"/>
                </a:cubicBezTo>
                <a:cubicBezTo>
                  <a:pt x="2934609" y="-11563"/>
                  <a:pt x="3200833" y="-30879"/>
                  <a:pt x="3404830" y="0"/>
                </a:cubicBezTo>
                <a:cubicBezTo>
                  <a:pt x="3608827" y="30879"/>
                  <a:pt x="3749944" y="-10825"/>
                  <a:pt x="3910275" y="0"/>
                </a:cubicBezTo>
                <a:cubicBezTo>
                  <a:pt x="4070606" y="10825"/>
                  <a:pt x="4320561" y="-12739"/>
                  <a:pt x="4593310" y="0"/>
                </a:cubicBezTo>
                <a:cubicBezTo>
                  <a:pt x="4866060" y="12739"/>
                  <a:pt x="4898382" y="21885"/>
                  <a:pt x="5098755" y="0"/>
                </a:cubicBezTo>
                <a:cubicBezTo>
                  <a:pt x="5299129" y="-21885"/>
                  <a:pt x="5640863" y="33469"/>
                  <a:pt x="5781790" y="0"/>
                </a:cubicBezTo>
                <a:cubicBezTo>
                  <a:pt x="5922717" y="-33469"/>
                  <a:pt x="6273647" y="-13072"/>
                  <a:pt x="6553618" y="0"/>
                </a:cubicBezTo>
                <a:cubicBezTo>
                  <a:pt x="6833589" y="13072"/>
                  <a:pt x="6921102" y="3389"/>
                  <a:pt x="7059064" y="0"/>
                </a:cubicBezTo>
                <a:cubicBezTo>
                  <a:pt x="7197026" y="-3389"/>
                  <a:pt x="7542229" y="-275"/>
                  <a:pt x="7830893" y="0"/>
                </a:cubicBezTo>
                <a:cubicBezTo>
                  <a:pt x="8119557" y="275"/>
                  <a:pt x="8115576" y="17324"/>
                  <a:pt x="8247544" y="0"/>
                </a:cubicBezTo>
                <a:cubicBezTo>
                  <a:pt x="8379512" y="-17324"/>
                  <a:pt x="8748217" y="15189"/>
                  <a:pt x="9046694" y="0"/>
                </a:cubicBezTo>
                <a:cubicBezTo>
                  <a:pt x="9117664" y="-6534"/>
                  <a:pt x="9194453" y="82521"/>
                  <a:pt x="9213941" y="167247"/>
                </a:cubicBezTo>
                <a:cubicBezTo>
                  <a:pt x="9222891" y="358273"/>
                  <a:pt x="9241631" y="534056"/>
                  <a:pt x="9213941" y="836214"/>
                </a:cubicBezTo>
                <a:cubicBezTo>
                  <a:pt x="9205842" y="936471"/>
                  <a:pt x="9130043" y="1004264"/>
                  <a:pt x="9046694" y="1003461"/>
                </a:cubicBezTo>
                <a:cubicBezTo>
                  <a:pt x="8821298" y="987267"/>
                  <a:pt x="8663148" y="1024059"/>
                  <a:pt x="8541249" y="1003461"/>
                </a:cubicBezTo>
                <a:cubicBezTo>
                  <a:pt x="8419350" y="982863"/>
                  <a:pt x="8024731" y="987883"/>
                  <a:pt x="7858214" y="1003461"/>
                </a:cubicBezTo>
                <a:cubicBezTo>
                  <a:pt x="7691698" y="1019039"/>
                  <a:pt x="7332384" y="1029167"/>
                  <a:pt x="7086385" y="1003461"/>
                </a:cubicBezTo>
                <a:cubicBezTo>
                  <a:pt x="6840386" y="977755"/>
                  <a:pt x="6610912" y="984538"/>
                  <a:pt x="6403351" y="1003461"/>
                </a:cubicBezTo>
                <a:cubicBezTo>
                  <a:pt x="6195790" y="1022384"/>
                  <a:pt x="5863507" y="1024618"/>
                  <a:pt x="5631522" y="1003461"/>
                </a:cubicBezTo>
                <a:cubicBezTo>
                  <a:pt x="5399537" y="982304"/>
                  <a:pt x="5367040" y="1001295"/>
                  <a:pt x="5126077" y="1003461"/>
                </a:cubicBezTo>
                <a:cubicBezTo>
                  <a:pt x="4885115" y="1005627"/>
                  <a:pt x="4786436" y="1015107"/>
                  <a:pt x="4620631" y="1003461"/>
                </a:cubicBezTo>
                <a:cubicBezTo>
                  <a:pt x="4454826" y="991815"/>
                  <a:pt x="4026976" y="965565"/>
                  <a:pt x="3848802" y="1003461"/>
                </a:cubicBezTo>
                <a:cubicBezTo>
                  <a:pt x="3670628" y="1041357"/>
                  <a:pt x="3321676" y="1016062"/>
                  <a:pt x="2988179" y="1003461"/>
                </a:cubicBezTo>
                <a:cubicBezTo>
                  <a:pt x="2654682" y="990860"/>
                  <a:pt x="2724530" y="988535"/>
                  <a:pt x="2571528" y="1003461"/>
                </a:cubicBezTo>
                <a:cubicBezTo>
                  <a:pt x="2418526" y="1018387"/>
                  <a:pt x="2346399" y="1005491"/>
                  <a:pt x="2154877" y="1003461"/>
                </a:cubicBezTo>
                <a:cubicBezTo>
                  <a:pt x="1963355" y="1001431"/>
                  <a:pt x="1857590" y="1012884"/>
                  <a:pt x="1560637" y="1003461"/>
                </a:cubicBezTo>
                <a:cubicBezTo>
                  <a:pt x="1263684" y="994038"/>
                  <a:pt x="1279498" y="1011967"/>
                  <a:pt x="1143986" y="1003461"/>
                </a:cubicBezTo>
                <a:cubicBezTo>
                  <a:pt x="1008474" y="994955"/>
                  <a:pt x="555981" y="999646"/>
                  <a:pt x="167247" y="1003461"/>
                </a:cubicBezTo>
                <a:cubicBezTo>
                  <a:pt x="74376" y="982331"/>
                  <a:pt x="-8904" y="933630"/>
                  <a:pt x="0" y="836214"/>
                </a:cubicBezTo>
                <a:cubicBezTo>
                  <a:pt x="9734" y="520880"/>
                  <a:pt x="-6272" y="394498"/>
                  <a:pt x="0" y="167247"/>
                </a:cubicBezTo>
                <a:close/>
              </a:path>
              <a:path w="9213941" h="1003461" stroke="0" extrusionOk="0">
                <a:moveTo>
                  <a:pt x="0" y="167247"/>
                </a:moveTo>
                <a:cubicBezTo>
                  <a:pt x="-4914" y="64092"/>
                  <a:pt x="76715" y="996"/>
                  <a:pt x="167247" y="0"/>
                </a:cubicBezTo>
                <a:cubicBezTo>
                  <a:pt x="376821" y="30132"/>
                  <a:pt x="647288" y="20682"/>
                  <a:pt x="850281" y="0"/>
                </a:cubicBezTo>
                <a:cubicBezTo>
                  <a:pt x="1053274" y="-20682"/>
                  <a:pt x="1174327" y="-13229"/>
                  <a:pt x="1355727" y="0"/>
                </a:cubicBezTo>
                <a:cubicBezTo>
                  <a:pt x="1537127" y="13229"/>
                  <a:pt x="1568567" y="-10170"/>
                  <a:pt x="1772378" y="0"/>
                </a:cubicBezTo>
                <a:cubicBezTo>
                  <a:pt x="1976189" y="10170"/>
                  <a:pt x="2103447" y="-5488"/>
                  <a:pt x="2277823" y="0"/>
                </a:cubicBezTo>
                <a:cubicBezTo>
                  <a:pt x="2452199" y="5488"/>
                  <a:pt x="2590301" y="-9735"/>
                  <a:pt x="2783269" y="0"/>
                </a:cubicBezTo>
                <a:cubicBezTo>
                  <a:pt x="2976237" y="9735"/>
                  <a:pt x="3436615" y="20927"/>
                  <a:pt x="3643892" y="0"/>
                </a:cubicBezTo>
                <a:cubicBezTo>
                  <a:pt x="3851169" y="-20927"/>
                  <a:pt x="4180562" y="18396"/>
                  <a:pt x="4504515" y="0"/>
                </a:cubicBezTo>
                <a:cubicBezTo>
                  <a:pt x="4828468" y="-18396"/>
                  <a:pt x="5082419" y="30071"/>
                  <a:pt x="5276344" y="0"/>
                </a:cubicBezTo>
                <a:cubicBezTo>
                  <a:pt x="5470269" y="-30071"/>
                  <a:pt x="5698947" y="-1767"/>
                  <a:pt x="5870584" y="0"/>
                </a:cubicBezTo>
                <a:cubicBezTo>
                  <a:pt x="6042221" y="1767"/>
                  <a:pt x="6460947" y="-19026"/>
                  <a:pt x="6642413" y="0"/>
                </a:cubicBezTo>
                <a:cubicBezTo>
                  <a:pt x="6823879" y="19026"/>
                  <a:pt x="7057334" y="-5814"/>
                  <a:pt x="7236653" y="0"/>
                </a:cubicBezTo>
                <a:cubicBezTo>
                  <a:pt x="7415972" y="5814"/>
                  <a:pt x="7551272" y="-5745"/>
                  <a:pt x="7742098" y="0"/>
                </a:cubicBezTo>
                <a:cubicBezTo>
                  <a:pt x="7932924" y="5745"/>
                  <a:pt x="8529764" y="-14252"/>
                  <a:pt x="9046694" y="0"/>
                </a:cubicBezTo>
                <a:cubicBezTo>
                  <a:pt x="9150872" y="-9810"/>
                  <a:pt x="9215625" y="61738"/>
                  <a:pt x="9213941" y="167247"/>
                </a:cubicBezTo>
                <a:cubicBezTo>
                  <a:pt x="9238769" y="333093"/>
                  <a:pt x="9240588" y="590043"/>
                  <a:pt x="9213941" y="836214"/>
                </a:cubicBezTo>
                <a:cubicBezTo>
                  <a:pt x="9221398" y="934492"/>
                  <a:pt x="9147868" y="1004203"/>
                  <a:pt x="9046694" y="1003461"/>
                </a:cubicBezTo>
                <a:cubicBezTo>
                  <a:pt x="8728679" y="1015084"/>
                  <a:pt x="8673661" y="985252"/>
                  <a:pt x="8363660" y="1003461"/>
                </a:cubicBezTo>
                <a:cubicBezTo>
                  <a:pt x="8053659" y="1021670"/>
                  <a:pt x="7899688" y="995491"/>
                  <a:pt x="7503036" y="1003461"/>
                </a:cubicBezTo>
                <a:cubicBezTo>
                  <a:pt x="7106384" y="1011431"/>
                  <a:pt x="6996418" y="992115"/>
                  <a:pt x="6731207" y="1003461"/>
                </a:cubicBezTo>
                <a:cubicBezTo>
                  <a:pt x="6465996" y="1014807"/>
                  <a:pt x="6294564" y="985259"/>
                  <a:pt x="6136968" y="1003461"/>
                </a:cubicBezTo>
                <a:cubicBezTo>
                  <a:pt x="5979372" y="1021663"/>
                  <a:pt x="5696086" y="1025437"/>
                  <a:pt x="5542728" y="1003461"/>
                </a:cubicBezTo>
                <a:cubicBezTo>
                  <a:pt x="5389370" y="981485"/>
                  <a:pt x="5060623" y="997718"/>
                  <a:pt x="4859693" y="1003461"/>
                </a:cubicBezTo>
                <a:cubicBezTo>
                  <a:pt x="4658764" y="1009204"/>
                  <a:pt x="4550545" y="976284"/>
                  <a:pt x="4265453" y="1003461"/>
                </a:cubicBezTo>
                <a:cubicBezTo>
                  <a:pt x="3980361" y="1030638"/>
                  <a:pt x="3851791" y="1023610"/>
                  <a:pt x="3582419" y="1003461"/>
                </a:cubicBezTo>
                <a:cubicBezTo>
                  <a:pt x="3313047" y="983312"/>
                  <a:pt x="3260327" y="998115"/>
                  <a:pt x="2988179" y="1003461"/>
                </a:cubicBezTo>
                <a:cubicBezTo>
                  <a:pt x="2716031" y="1008807"/>
                  <a:pt x="2701297" y="1021135"/>
                  <a:pt x="2571528" y="1003461"/>
                </a:cubicBezTo>
                <a:cubicBezTo>
                  <a:pt x="2441759" y="985787"/>
                  <a:pt x="1990701" y="1013848"/>
                  <a:pt x="1799699" y="1003461"/>
                </a:cubicBezTo>
                <a:cubicBezTo>
                  <a:pt x="1608697" y="993074"/>
                  <a:pt x="1456963" y="1019711"/>
                  <a:pt x="1294254" y="1003461"/>
                </a:cubicBezTo>
                <a:cubicBezTo>
                  <a:pt x="1131546" y="987211"/>
                  <a:pt x="460751" y="1034619"/>
                  <a:pt x="167247" y="1003461"/>
                </a:cubicBezTo>
                <a:cubicBezTo>
                  <a:pt x="89622" y="992727"/>
                  <a:pt x="-15123" y="913311"/>
                  <a:pt x="0" y="836214"/>
                </a:cubicBezTo>
                <a:cubicBezTo>
                  <a:pt x="-9962" y="547039"/>
                  <a:pt x="29279" y="428163"/>
                  <a:pt x="0" y="16724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A5862"/>
            </a:solidFill>
            <a:extLst>
              <a:ext uri="{C807C97D-BFC1-408E-A445-0C87EB9F89A2}">
                <ask:lineSketchStyleProps xmlns:ask="http://schemas.microsoft.com/office/drawing/2018/sketchyshapes" sd="35536925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2" y="282806"/>
            <a:ext cx="786917" cy="755440"/>
          </a:xfrm>
          <a:prstGeom prst="rect">
            <a:avLst/>
          </a:prstGeom>
        </p:spPr>
      </p:pic>
      <p:sp>
        <p:nvSpPr>
          <p:cNvPr id="9" name="Google Shape;1142;p45">
            <a:extLst>
              <a:ext uri="{FF2B5EF4-FFF2-40B4-BE49-F238E27FC236}">
                <a16:creationId xmlns:a16="http://schemas.microsoft.com/office/drawing/2014/main" id="{1D03B863-CE86-4A8E-83D8-19A25CC7B6A1}"/>
              </a:ext>
            </a:extLst>
          </p:cNvPr>
          <p:cNvSpPr txBox="1">
            <a:spLocks/>
          </p:cNvSpPr>
          <p:nvPr/>
        </p:nvSpPr>
        <p:spPr>
          <a:xfrm>
            <a:off x="0" y="181872"/>
            <a:ext cx="8600900" cy="735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buSzPts val="3000"/>
            </a:pPr>
            <a:r>
              <a:rPr lang="en-US" sz="4400" dirty="0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2. </a:t>
            </a:r>
            <a:r>
              <a:rPr lang="en-US" sz="4400" dirty="0" err="1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Cách</a:t>
            </a:r>
            <a:r>
              <a:rPr lang="en-US" sz="4400" dirty="0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duy</a:t>
            </a:r>
            <a:r>
              <a:rPr lang="en-US" sz="4400" dirty="0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trì</a:t>
            </a:r>
            <a:r>
              <a:rPr lang="en-US" sz="4400" dirty="0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sự</a:t>
            </a:r>
            <a:r>
              <a:rPr lang="en-US" sz="4400" dirty="0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cháy</a:t>
            </a:r>
            <a:endParaRPr lang="en-US" sz="4400" dirty="0">
              <a:solidFill>
                <a:srgbClr val="FF0000"/>
              </a:solidFill>
              <a:latin typeface="UVN Thay Giao Nang" panose="02090805050506020203" pitchFamily="18" charset="0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0A7887-4938-4E3C-AA91-C298C919D79A}"/>
              </a:ext>
            </a:extLst>
          </p:cNvPr>
          <p:cNvGrpSpPr/>
          <p:nvPr/>
        </p:nvGrpSpPr>
        <p:grpSpPr>
          <a:xfrm>
            <a:off x="5472804" y="2642248"/>
            <a:ext cx="5606768" cy="3702113"/>
            <a:chOff x="6280045" y="4253626"/>
            <a:chExt cx="2460625" cy="487007"/>
          </a:xfrm>
        </p:grpSpPr>
        <p:sp>
          <p:nvSpPr>
            <p:cNvPr id="12" name="圆角矩形 1"/>
            <p:cNvSpPr/>
            <p:nvPr/>
          </p:nvSpPr>
          <p:spPr>
            <a:xfrm>
              <a:off x="6280045" y="4253626"/>
              <a:ext cx="2460625" cy="48700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3" name="矩形 259"/>
            <p:cNvSpPr>
              <a:spLocks noChangeArrowheads="1"/>
            </p:cNvSpPr>
            <p:nvPr/>
          </p:nvSpPr>
          <p:spPr bwMode="auto">
            <a:xfrm>
              <a:off x="6352462" y="4270600"/>
              <a:ext cx="2315792" cy="449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9pPr>
            </a:lstStyle>
            <a:p>
              <a:pPr algn="ctr">
                <a:lnSpc>
                  <a:spcPct val="150000"/>
                </a:lnSpc>
                <a:buNone/>
              </a:pPr>
              <a:r>
                <a:rPr lang="en-US" altLang="zh-CN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Nếu</a:t>
              </a:r>
              <a:r>
                <a:rPr lang="en-US" altLang="zh-CN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 t</a:t>
              </a:r>
              <a:r>
                <a:rPr lang="vi-VN" altLang="zh-CN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hay đế gắn cây nến bằng </a:t>
              </a:r>
              <a:r>
                <a:rPr lang="vi-VN" altLang="zh-CN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đế có lỗ hở </a:t>
              </a:r>
              <a:r>
                <a:rPr lang="vi-VN" altLang="zh-CN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phía dưới.</a:t>
              </a:r>
              <a:r>
                <a:rPr lang="en-US" altLang="zh-CN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 N</a:t>
              </a:r>
              <a:r>
                <a:rPr lang="vi-VN" altLang="zh-CN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gọn nến có tắt không? Vì sao?	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959" y="2275946"/>
            <a:ext cx="381565" cy="366302"/>
          </a:xfrm>
          <a:prstGeom prst="rect">
            <a:avLst/>
          </a:prstGeom>
        </p:spPr>
      </p:pic>
      <p:pic>
        <p:nvPicPr>
          <p:cNvPr id="10" name="Picture 7" descr="111111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04159">
            <a:off x="1176882" y="1807240"/>
            <a:ext cx="2813050" cy="32655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6146" name="Picture 2" descr="Hỗ trợ làm đẹp | Cung cấp thực phẩm chức năng chính hã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3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187" y="4253231"/>
            <a:ext cx="2604769" cy="260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49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954" y="901266"/>
            <a:ext cx="6363382" cy="41909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0" r="521"/>
          <a:stretch/>
        </p:blipFill>
        <p:spPr>
          <a:xfrm flipH="1">
            <a:off x="0" y="0"/>
            <a:ext cx="7340549" cy="6858000"/>
          </a:xfrm>
          <a:prstGeom prst="rect">
            <a:avLst/>
          </a:prstGeom>
        </p:spPr>
      </p:pic>
      <p:sp>
        <p:nvSpPr>
          <p:cNvPr id="6" name="矩形 6"/>
          <p:cNvSpPr/>
          <p:nvPr/>
        </p:nvSpPr>
        <p:spPr>
          <a:xfrm>
            <a:off x="6404268" y="2027268"/>
            <a:ext cx="5429692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6000" b="1" dirty="0">
                <a:ln w="19050">
                  <a:solidFill>
                    <a:schemeClr val="bg1">
                      <a:alpha val="85000"/>
                    </a:schemeClr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微软雅黑" panose="020B0503020204020204" pitchFamily="34" charset="-122"/>
              </a:rPr>
              <a:t>LÍNH CỨU HOẢ</a:t>
            </a:r>
          </a:p>
          <a:p>
            <a:pPr algn="ctr"/>
            <a:r>
              <a:rPr lang="en-US" altLang="zh-CN" sz="6000" dirty="0">
                <a:ln w="19050">
                  <a:solidFill>
                    <a:schemeClr val="bg1">
                      <a:alpha val="85000"/>
                    </a:schemeClr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微软雅黑" panose="020B0503020204020204" pitchFamily="34" charset="-122"/>
              </a:rPr>
              <a:t>TÍ HON</a:t>
            </a:r>
            <a:endParaRPr lang="zh-CN" altLang="en-US" sz="6000" dirty="0">
              <a:ln w="19050">
                <a:solidFill>
                  <a:schemeClr val="bg1">
                    <a:alpha val="85000"/>
                  </a:schemeClr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9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30">
            <a:extLst>
              <a:ext uri="{FF2B5EF4-FFF2-40B4-BE49-F238E27FC236}">
                <a16:creationId xmlns:a16="http://schemas.microsoft.com/office/drawing/2014/main" id="{20B6F115-49AB-4A4B-8510-6DA275ABC5D0}"/>
              </a:ext>
            </a:extLst>
          </p:cNvPr>
          <p:cNvSpPr/>
          <p:nvPr/>
        </p:nvSpPr>
        <p:spPr>
          <a:xfrm>
            <a:off x="1275146" y="181872"/>
            <a:ext cx="9213941" cy="1003461"/>
          </a:xfrm>
          <a:custGeom>
            <a:avLst/>
            <a:gdLst>
              <a:gd name="connsiteX0" fmla="*/ 0 w 9213941"/>
              <a:gd name="connsiteY0" fmla="*/ 167247 h 1003461"/>
              <a:gd name="connsiteX1" fmla="*/ 167247 w 9213941"/>
              <a:gd name="connsiteY1" fmla="*/ 0 h 1003461"/>
              <a:gd name="connsiteX2" fmla="*/ 939076 w 9213941"/>
              <a:gd name="connsiteY2" fmla="*/ 0 h 1003461"/>
              <a:gd name="connsiteX3" fmla="*/ 1622110 w 9213941"/>
              <a:gd name="connsiteY3" fmla="*/ 0 h 1003461"/>
              <a:gd name="connsiteX4" fmla="*/ 2038761 w 9213941"/>
              <a:gd name="connsiteY4" fmla="*/ 0 h 1003461"/>
              <a:gd name="connsiteX5" fmla="*/ 2721796 w 9213941"/>
              <a:gd name="connsiteY5" fmla="*/ 0 h 1003461"/>
              <a:gd name="connsiteX6" fmla="*/ 3404830 w 9213941"/>
              <a:gd name="connsiteY6" fmla="*/ 0 h 1003461"/>
              <a:gd name="connsiteX7" fmla="*/ 3910275 w 9213941"/>
              <a:gd name="connsiteY7" fmla="*/ 0 h 1003461"/>
              <a:gd name="connsiteX8" fmla="*/ 4593310 w 9213941"/>
              <a:gd name="connsiteY8" fmla="*/ 0 h 1003461"/>
              <a:gd name="connsiteX9" fmla="*/ 5098755 w 9213941"/>
              <a:gd name="connsiteY9" fmla="*/ 0 h 1003461"/>
              <a:gd name="connsiteX10" fmla="*/ 5781790 w 9213941"/>
              <a:gd name="connsiteY10" fmla="*/ 0 h 1003461"/>
              <a:gd name="connsiteX11" fmla="*/ 6553618 w 9213941"/>
              <a:gd name="connsiteY11" fmla="*/ 0 h 1003461"/>
              <a:gd name="connsiteX12" fmla="*/ 7059064 w 9213941"/>
              <a:gd name="connsiteY12" fmla="*/ 0 h 1003461"/>
              <a:gd name="connsiteX13" fmla="*/ 7830893 w 9213941"/>
              <a:gd name="connsiteY13" fmla="*/ 0 h 1003461"/>
              <a:gd name="connsiteX14" fmla="*/ 8247544 w 9213941"/>
              <a:gd name="connsiteY14" fmla="*/ 0 h 1003461"/>
              <a:gd name="connsiteX15" fmla="*/ 9046694 w 9213941"/>
              <a:gd name="connsiteY15" fmla="*/ 0 h 1003461"/>
              <a:gd name="connsiteX16" fmla="*/ 9213941 w 9213941"/>
              <a:gd name="connsiteY16" fmla="*/ 167247 h 1003461"/>
              <a:gd name="connsiteX17" fmla="*/ 9213941 w 9213941"/>
              <a:gd name="connsiteY17" fmla="*/ 836214 h 1003461"/>
              <a:gd name="connsiteX18" fmla="*/ 9046694 w 9213941"/>
              <a:gd name="connsiteY18" fmla="*/ 1003461 h 1003461"/>
              <a:gd name="connsiteX19" fmla="*/ 8541249 w 9213941"/>
              <a:gd name="connsiteY19" fmla="*/ 1003461 h 1003461"/>
              <a:gd name="connsiteX20" fmla="*/ 7858214 w 9213941"/>
              <a:gd name="connsiteY20" fmla="*/ 1003461 h 1003461"/>
              <a:gd name="connsiteX21" fmla="*/ 7086385 w 9213941"/>
              <a:gd name="connsiteY21" fmla="*/ 1003461 h 1003461"/>
              <a:gd name="connsiteX22" fmla="*/ 6403351 w 9213941"/>
              <a:gd name="connsiteY22" fmla="*/ 1003461 h 1003461"/>
              <a:gd name="connsiteX23" fmla="*/ 5631522 w 9213941"/>
              <a:gd name="connsiteY23" fmla="*/ 1003461 h 1003461"/>
              <a:gd name="connsiteX24" fmla="*/ 5126077 w 9213941"/>
              <a:gd name="connsiteY24" fmla="*/ 1003461 h 1003461"/>
              <a:gd name="connsiteX25" fmla="*/ 4620631 w 9213941"/>
              <a:gd name="connsiteY25" fmla="*/ 1003461 h 1003461"/>
              <a:gd name="connsiteX26" fmla="*/ 3848802 w 9213941"/>
              <a:gd name="connsiteY26" fmla="*/ 1003461 h 1003461"/>
              <a:gd name="connsiteX27" fmla="*/ 2988179 w 9213941"/>
              <a:gd name="connsiteY27" fmla="*/ 1003461 h 1003461"/>
              <a:gd name="connsiteX28" fmla="*/ 2571528 w 9213941"/>
              <a:gd name="connsiteY28" fmla="*/ 1003461 h 1003461"/>
              <a:gd name="connsiteX29" fmla="*/ 2154877 w 9213941"/>
              <a:gd name="connsiteY29" fmla="*/ 1003461 h 1003461"/>
              <a:gd name="connsiteX30" fmla="*/ 1560637 w 9213941"/>
              <a:gd name="connsiteY30" fmla="*/ 1003461 h 1003461"/>
              <a:gd name="connsiteX31" fmla="*/ 1143986 w 9213941"/>
              <a:gd name="connsiteY31" fmla="*/ 1003461 h 1003461"/>
              <a:gd name="connsiteX32" fmla="*/ 167247 w 9213941"/>
              <a:gd name="connsiteY32" fmla="*/ 1003461 h 1003461"/>
              <a:gd name="connsiteX33" fmla="*/ 0 w 9213941"/>
              <a:gd name="connsiteY33" fmla="*/ 836214 h 1003461"/>
              <a:gd name="connsiteX34" fmla="*/ 0 w 9213941"/>
              <a:gd name="connsiteY34" fmla="*/ 167247 h 1003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213941" h="1003461" fill="none" extrusionOk="0">
                <a:moveTo>
                  <a:pt x="0" y="167247"/>
                </a:moveTo>
                <a:cubicBezTo>
                  <a:pt x="-364" y="78349"/>
                  <a:pt x="77617" y="17706"/>
                  <a:pt x="167247" y="0"/>
                </a:cubicBezTo>
                <a:cubicBezTo>
                  <a:pt x="330736" y="17313"/>
                  <a:pt x="673750" y="15654"/>
                  <a:pt x="939076" y="0"/>
                </a:cubicBezTo>
                <a:cubicBezTo>
                  <a:pt x="1204402" y="-15654"/>
                  <a:pt x="1415810" y="-30457"/>
                  <a:pt x="1622110" y="0"/>
                </a:cubicBezTo>
                <a:cubicBezTo>
                  <a:pt x="1828410" y="30457"/>
                  <a:pt x="1927505" y="11442"/>
                  <a:pt x="2038761" y="0"/>
                </a:cubicBezTo>
                <a:cubicBezTo>
                  <a:pt x="2150017" y="-11442"/>
                  <a:pt x="2508983" y="11563"/>
                  <a:pt x="2721796" y="0"/>
                </a:cubicBezTo>
                <a:cubicBezTo>
                  <a:pt x="2934609" y="-11563"/>
                  <a:pt x="3200833" y="-30879"/>
                  <a:pt x="3404830" y="0"/>
                </a:cubicBezTo>
                <a:cubicBezTo>
                  <a:pt x="3608827" y="30879"/>
                  <a:pt x="3749944" y="-10825"/>
                  <a:pt x="3910275" y="0"/>
                </a:cubicBezTo>
                <a:cubicBezTo>
                  <a:pt x="4070606" y="10825"/>
                  <a:pt x="4320561" y="-12739"/>
                  <a:pt x="4593310" y="0"/>
                </a:cubicBezTo>
                <a:cubicBezTo>
                  <a:pt x="4866060" y="12739"/>
                  <a:pt x="4898382" y="21885"/>
                  <a:pt x="5098755" y="0"/>
                </a:cubicBezTo>
                <a:cubicBezTo>
                  <a:pt x="5299129" y="-21885"/>
                  <a:pt x="5640863" y="33469"/>
                  <a:pt x="5781790" y="0"/>
                </a:cubicBezTo>
                <a:cubicBezTo>
                  <a:pt x="5922717" y="-33469"/>
                  <a:pt x="6273647" y="-13072"/>
                  <a:pt x="6553618" y="0"/>
                </a:cubicBezTo>
                <a:cubicBezTo>
                  <a:pt x="6833589" y="13072"/>
                  <a:pt x="6921102" y="3389"/>
                  <a:pt x="7059064" y="0"/>
                </a:cubicBezTo>
                <a:cubicBezTo>
                  <a:pt x="7197026" y="-3389"/>
                  <a:pt x="7542229" y="-275"/>
                  <a:pt x="7830893" y="0"/>
                </a:cubicBezTo>
                <a:cubicBezTo>
                  <a:pt x="8119557" y="275"/>
                  <a:pt x="8115576" y="17324"/>
                  <a:pt x="8247544" y="0"/>
                </a:cubicBezTo>
                <a:cubicBezTo>
                  <a:pt x="8379512" y="-17324"/>
                  <a:pt x="8748217" y="15189"/>
                  <a:pt x="9046694" y="0"/>
                </a:cubicBezTo>
                <a:cubicBezTo>
                  <a:pt x="9117664" y="-6534"/>
                  <a:pt x="9194453" y="82521"/>
                  <a:pt x="9213941" y="167247"/>
                </a:cubicBezTo>
                <a:cubicBezTo>
                  <a:pt x="9222891" y="358273"/>
                  <a:pt x="9241631" y="534056"/>
                  <a:pt x="9213941" y="836214"/>
                </a:cubicBezTo>
                <a:cubicBezTo>
                  <a:pt x="9205842" y="936471"/>
                  <a:pt x="9130043" y="1004264"/>
                  <a:pt x="9046694" y="1003461"/>
                </a:cubicBezTo>
                <a:cubicBezTo>
                  <a:pt x="8821298" y="987267"/>
                  <a:pt x="8663148" y="1024059"/>
                  <a:pt x="8541249" y="1003461"/>
                </a:cubicBezTo>
                <a:cubicBezTo>
                  <a:pt x="8419350" y="982863"/>
                  <a:pt x="8024731" y="987883"/>
                  <a:pt x="7858214" y="1003461"/>
                </a:cubicBezTo>
                <a:cubicBezTo>
                  <a:pt x="7691698" y="1019039"/>
                  <a:pt x="7332384" y="1029167"/>
                  <a:pt x="7086385" y="1003461"/>
                </a:cubicBezTo>
                <a:cubicBezTo>
                  <a:pt x="6840386" y="977755"/>
                  <a:pt x="6610912" y="984538"/>
                  <a:pt x="6403351" y="1003461"/>
                </a:cubicBezTo>
                <a:cubicBezTo>
                  <a:pt x="6195790" y="1022384"/>
                  <a:pt x="5863507" y="1024618"/>
                  <a:pt x="5631522" y="1003461"/>
                </a:cubicBezTo>
                <a:cubicBezTo>
                  <a:pt x="5399537" y="982304"/>
                  <a:pt x="5367040" y="1001295"/>
                  <a:pt x="5126077" y="1003461"/>
                </a:cubicBezTo>
                <a:cubicBezTo>
                  <a:pt x="4885115" y="1005627"/>
                  <a:pt x="4786436" y="1015107"/>
                  <a:pt x="4620631" y="1003461"/>
                </a:cubicBezTo>
                <a:cubicBezTo>
                  <a:pt x="4454826" y="991815"/>
                  <a:pt x="4026976" y="965565"/>
                  <a:pt x="3848802" y="1003461"/>
                </a:cubicBezTo>
                <a:cubicBezTo>
                  <a:pt x="3670628" y="1041357"/>
                  <a:pt x="3321676" y="1016062"/>
                  <a:pt x="2988179" y="1003461"/>
                </a:cubicBezTo>
                <a:cubicBezTo>
                  <a:pt x="2654682" y="990860"/>
                  <a:pt x="2724530" y="988535"/>
                  <a:pt x="2571528" y="1003461"/>
                </a:cubicBezTo>
                <a:cubicBezTo>
                  <a:pt x="2418526" y="1018387"/>
                  <a:pt x="2346399" y="1005491"/>
                  <a:pt x="2154877" y="1003461"/>
                </a:cubicBezTo>
                <a:cubicBezTo>
                  <a:pt x="1963355" y="1001431"/>
                  <a:pt x="1857590" y="1012884"/>
                  <a:pt x="1560637" y="1003461"/>
                </a:cubicBezTo>
                <a:cubicBezTo>
                  <a:pt x="1263684" y="994038"/>
                  <a:pt x="1279498" y="1011967"/>
                  <a:pt x="1143986" y="1003461"/>
                </a:cubicBezTo>
                <a:cubicBezTo>
                  <a:pt x="1008474" y="994955"/>
                  <a:pt x="555981" y="999646"/>
                  <a:pt x="167247" y="1003461"/>
                </a:cubicBezTo>
                <a:cubicBezTo>
                  <a:pt x="74376" y="982331"/>
                  <a:pt x="-8904" y="933630"/>
                  <a:pt x="0" y="836214"/>
                </a:cubicBezTo>
                <a:cubicBezTo>
                  <a:pt x="9734" y="520880"/>
                  <a:pt x="-6272" y="394498"/>
                  <a:pt x="0" y="167247"/>
                </a:cubicBezTo>
                <a:close/>
              </a:path>
              <a:path w="9213941" h="1003461" stroke="0" extrusionOk="0">
                <a:moveTo>
                  <a:pt x="0" y="167247"/>
                </a:moveTo>
                <a:cubicBezTo>
                  <a:pt x="-4914" y="64092"/>
                  <a:pt x="76715" y="996"/>
                  <a:pt x="167247" y="0"/>
                </a:cubicBezTo>
                <a:cubicBezTo>
                  <a:pt x="376821" y="30132"/>
                  <a:pt x="647288" y="20682"/>
                  <a:pt x="850281" y="0"/>
                </a:cubicBezTo>
                <a:cubicBezTo>
                  <a:pt x="1053274" y="-20682"/>
                  <a:pt x="1174327" y="-13229"/>
                  <a:pt x="1355727" y="0"/>
                </a:cubicBezTo>
                <a:cubicBezTo>
                  <a:pt x="1537127" y="13229"/>
                  <a:pt x="1568567" y="-10170"/>
                  <a:pt x="1772378" y="0"/>
                </a:cubicBezTo>
                <a:cubicBezTo>
                  <a:pt x="1976189" y="10170"/>
                  <a:pt x="2103447" y="-5488"/>
                  <a:pt x="2277823" y="0"/>
                </a:cubicBezTo>
                <a:cubicBezTo>
                  <a:pt x="2452199" y="5488"/>
                  <a:pt x="2590301" y="-9735"/>
                  <a:pt x="2783269" y="0"/>
                </a:cubicBezTo>
                <a:cubicBezTo>
                  <a:pt x="2976237" y="9735"/>
                  <a:pt x="3436615" y="20927"/>
                  <a:pt x="3643892" y="0"/>
                </a:cubicBezTo>
                <a:cubicBezTo>
                  <a:pt x="3851169" y="-20927"/>
                  <a:pt x="4180562" y="18396"/>
                  <a:pt x="4504515" y="0"/>
                </a:cubicBezTo>
                <a:cubicBezTo>
                  <a:pt x="4828468" y="-18396"/>
                  <a:pt x="5082419" y="30071"/>
                  <a:pt x="5276344" y="0"/>
                </a:cubicBezTo>
                <a:cubicBezTo>
                  <a:pt x="5470269" y="-30071"/>
                  <a:pt x="5698947" y="-1767"/>
                  <a:pt x="5870584" y="0"/>
                </a:cubicBezTo>
                <a:cubicBezTo>
                  <a:pt x="6042221" y="1767"/>
                  <a:pt x="6460947" y="-19026"/>
                  <a:pt x="6642413" y="0"/>
                </a:cubicBezTo>
                <a:cubicBezTo>
                  <a:pt x="6823879" y="19026"/>
                  <a:pt x="7057334" y="-5814"/>
                  <a:pt x="7236653" y="0"/>
                </a:cubicBezTo>
                <a:cubicBezTo>
                  <a:pt x="7415972" y="5814"/>
                  <a:pt x="7551272" y="-5745"/>
                  <a:pt x="7742098" y="0"/>
                </a:cubicBezTo>
                <a:cubicBezTo>
                  <a:pt x="7932924" y="5745"/>
                  <a:pt x="8529764" y="-14252"/>
                  <a:pt x="9046694" y="0"/>
                </a:cubicBezTo>
                <a:cubicBezTo>
                  <a:pt x="9150872" y="-9810"/>
                  <a:pt x="9215625" y="61738"/>
                  <a:pt x="9213941" y="167247"/>
                </a:cubicBezTo>
                <a:cubicBezTo>
                  <a:pt x="9238769" y="333093"/>
                  <a:pt x="9240588" y="590043"/>
                  <a:pt x="9213941" y="836214"/>
                </a:cubicBezTo>
                <a:cubicBezTo>
                  <a:pt x="9221398" y="934492"/>
                  <a:pt x="9147868" y="1004203"/>
                  <a:pt x="9046694" y="1003461"/>
                </a:cubicBezTo>
                <a:cubicBezTo>
                  <a:pt x="8728679" y="1015084"/>
                  <a:pt x="8673661" y="985252"/>
                  <a:pt x="8363660" y="1003461"/>
                </a:cubicBezTo>
                <a:cubicBezTo>
                  <a:pt x="8053659" y="1021670"/>
                  <a:pt x="7899688" y="995491"/>
                  <a:pt x="7503036" y="1003461"/>
                </a:cubicBezTo>
                <a:cubicBezTo>
                  <a:pt x="7106384" y="1011431"/>
                  <a:pt x="6996418" y="992115"/>
                  <a:pt x="6731207" y="1003461"/>
                </a:cubicBezTo>
                <a:cubicBezTo>
                  <a:pt x="6465996" y="1014807"/>
                  <a:pt x="6294564" y="985259"/>
                  <a:pt x="6136968" y="1003461"/>
                </a:cubicBezTo>
                <a:cubicBezTo>
                  <a:pt x="5979372" y="1021663"/>
                  <a:pt x="5696086" y="1025437"/>
                  <a:pt x="5542728" y="1003461"/>
                </a:cubicBezTo>
                <a:cubicBezTo>
                  <a:pt x="5389370" y="981485"/>
                  <a:pt x="5060623" y="997718"/>
                  <a:pt x="4859693" y="1003461"/>
                </a:cubicBezTo>
                <a:cubicBezTo>
                  <a:pt x="4658764" y="1009204"/>
                  <a:pt x="4550545" y="976284"/>
                  <a:pt x="4265453" y="1003461"/>
                </a:cubicBezTo>
                <a:cubicBezTo>
                  <a:pt x="3980361" y="1030638"/>
                  <a:pt x="3851791" y="1023610"/>
                  <a:pt x="3582419" y="1003461"/>
                </a:cubicBezTo>
                <a:cubicBezTo>
                  <a:pt x="3313047" y="983312"/>
                  <a:pt x="3260327" y="998115"/>
                  <a:pt x="2988179" y="1003461"/>
                </a:cubicBezTo>
                <a:cubicBezTo>
                  <a:pt x="2716031" y="1008807"/>
                  <a:pt x="2701297" y="1021135"/>
                  <a:pt x="2571528" y="1003461"/>
                </a:cubicBezTo>
                <a:cubicBezTo>
                  <a:pt x="2441759" y="985787"/>
                  <a:pt x="1990701" y="1013848"/>
                  <a:pt x="1799699" y="1003461"/>
                </a:cubicBezTo>
                <a:cubicBezTo>
                  <a:pt x="1608697" y="993074"/>
                  <a:pt x="1456963" y="1019711"/>
                  <a:pt x="1294254" y="1003461"/>
                </a:cubicBezTo>
                <a:cubicBezTo>
                  <a:pt x="1131546" y="987211"/>
                  <a:pt x="460751" y="1034619"/>
                  <a:pt x="167247" y="1003461"/>
                </a:cubicBezTo>
                <a:cubicBezTo>
                  <a:pt x="89622" y="992727"/>
                  <a:pt x="-15123" y="913311"/>
                  <a:pt x="0" y="836214"/>
                </a:cubicBezTo>
                <a:cubicBezTo>
                  <a:pt x="-9962" y="547039"/>
                  <a:pt x="29279" y="428163"/>
                  <a:pt x="0" y="16724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A5862"/>
            </a:solidFill>
            <a:extLst>
              <a:ext uri="{C807C97D-BFC1-408E-A445-0C87EB9F89A2}">
                <ask:lineSketchStyleProps xmlns:ask="http://schemas.microsoft.com/office/drawing/2018/sketchyshapes" sd="35536925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2" y="282806"/>
            <a:ext cx="786917" cy="755440"/>
          </a:xfrm>
          <a:prstGeom prst="rect">
            <a:avLst/>
          </a:prstGeom>
        </p:spPr>
      </p:pic>
      <p:sp>
        <p:nvSpPr>
          <p:cNvPr id="9" name="Google Shape;1142;p45">
            <a:extLst>
              <a:ext uri="{FF2B5EF4-FFF2-40B4-BE49-F238E27FC236}">
                <a16:creationId xmlns:a16="http://schemas.microsoft.com/office/drawing/2014/main" id="{1D03B863-CE86-4A8E-83D8-19A25CC7B6A1}"/>
              </a:ext>
            </a:extLst>
          </p:cNvPr>
          <p:cNvSpPr txBox="1">
            <a:spLocks/>
          </p:cNvSpPr>
          <p:nvPr/>
        </p:nvSpPr>
        <p:spPr>
          <a:xfrm>
            <a:off x="0" y="181872"/>
            <a:ext cx="8600900" cy="735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buSzPts val="3000"/>
            </a:pPr>
            <a:r>
              <a:rPr lang="en-US" sz="4400" dirty="0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2. </a:t>
            </a:r>
            <a:r>
              <a:rPr lang="en-US" sz="4400" dirty="0" err="1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Cách</a:t>
            </a:r>
            <a:r>
              <a:rPr lang="en-US" sz="4400" dirty="0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duy</a:t>
            </a:r>
            <a:r>
              <a:rPr lang="en-US" sz="4400" dirty="0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trì</a:t>
            </a:r>
            <a:r>
              <a:rPr lang="en-US" sz="4400" dirty="0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sự</a:t>
            </a:r>
            <a:r>
              <a:rPr lang="en-US" sz="4400" dirty="0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cháy</a:t>
            </a:r>
            <a:endParaRPr lang="en-US" sz="4400" dirty="0">
              <a:solidFill>
                <a:srgbClr val="FF0000"/>
              </a:solidFill>
              <a:latin typeface="UVN Thay Giao Nang" panose="02090805050506020203" pitchFamily="18" charset="0"/>
              <a:sym typeface="Arial"/>
            </a:endParaRPr>
          </a:p>
        </p:txBody>
      </p:sp>
      <p:pic>
        <p:nvPicPr>
          <p:cNvPr id="10" name="Picture 7" descr="111111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4296" y="2206525"/>
            <a:ext cx="3384539" cy="3928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8190A90-B1CF-4E74-8942-3D0F4B1314D4}"/>
              </a:ext>
            </a:extLst>
          </p:cNvPr>
          <p:cNvGrpSpPr/>
          <p:nvPr/>
        </p:nvGrpSpPr>
        <p:grpSpPr>
          <a:xfrm>
            <a:off x="4542884" y="1593662"/>
            <a:ext cx="7649116" cy="2380018"/>
            <a:chOff x="7764200" y="-126574"/>
            <a:chExt cx="8584369" cy="3288502"/>
          </a:xfrm>
        </p:grpSpPr>
        <p:pic>
          <p:nvPicPr>
            <p:cNvPr id="16" name="图片 71687" descr="8">
              <a:extLst>
                <a:ext uri="{FF2B5EF4-FFF2-40B4-BE49-F238E27FC236}">
                  <a16:creationId xmlns:a16="http://schemas.microsoft.com/office/drawing/2014/main" id="{FFA15431-25AB-4F2F-B9EB-DB08B0AA1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64200" y="-126574"/>
              <a:ext cx="8584369" cy="328850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1112" y="251954"/>
              <a:ext cx="6939088" cy="1658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3600" b="1" i="1" dirty="0" err="1"/>
                <a:t>Khí</a:t>
              </a:r>
              <a:r>
                <a:rPr lang="en-US" altLang="en-US" sz="3600" b="1" i="1" dirty="0"/>
                <a:t> </a:t>
              </a:r>
              <a:r>
                <a:rPr lang="en-US" altLang="en-US" sz="3600" b="1" i="1" dirty="0" err="1"/>
                <a:t>ni-tơ</a:t>
              </a:r>
              <a:r>
                <a:rPr lang="en-US" altLang="en-US" sz="3600" b="1" i="1" dirty="0"/>
                <a:t> </a:t>
              </a:r>
              <a:r>
                <a:rPr lang="en-US" altLang="en-US" sz="3600" b="1" i="1" dirty="0" err="1"/>
                <a:t>và</a:t>
              </a:r>
              <a:r>
                <a:rPr lang="en-US" altLang="en-US" sz="3600" b="1" i="1" dirty="0"/>
                <a:t> </a:t>
              </a:r>
              <a:r>
                <a:rPr lang="en-US" altLang="en-US" sz="3600" b="1" i="1" dirty="0" err="1"/>
                <a:t>khí</a:t>
              </a:r>
              <a:r>
                <a:rPr lang="en-US" altLang="en-US" sz="3600" b="1" i="1" dirty="0"/>
                <a:t> </a:t>
              </a:r>
              <a:r>
                <a:rPr lang="en-US" altLang="en-US" sz="3600" b="1" i="1" dirty="0" err="1"/>
                <a:t>các-bô-nic</a:t>
              </a:r>
              <a:r>
                <a:rPr lang="en-US" altLang="en-US" sz="3600" b="1" i="1" dirty="0"/>
                <a:t> </a:t>
              </a:r>
              <a:r>
                <a:rPr lang="en-US" altLang="en-US" sz="3600" b="1" i="1" dirty="0" err="1"/>
                <a:t>nóng</a:t>
              </a:r>
              <a:r>
                <a:rPr lang="en-US" altLang="en-US" sz="3600" b="1" i="1" dirty="0"/>
                <a:t> </a:t>
              </a:r>
              <a:r>
                <a:rPr lang="en-US" altLang="en-US" sz="3600" b="1" i="1" dirty="0" err="1"/>
                <a:t>lên</a:t>
              </a:r>
              <a:r>
                <a:rPr lang="en-US" altLang="en-US" sz="3600" b="1" i="1" dirty="0"/>
                <a:t> bay </a:t>
              </a:r>
              <a:r>
                <a:rPr lang="en-US" altLang="en-US" sz="3600" b="1" i="1" dirty="0" err="1"/>
                <a:t>lên</a:t>
              </a:r>
              <a:r>
                <a:rPr lang="en-US" altLang="en-US" sz="3600" b="1" i="1" dirty="0"/>
                <a:t> </a:t>
              </a:r>
              <a:r>
                <a:rPr lang="en-US" altLang="en-US" sz="3600" b="1" i="1" dirty="0" err="1"/>
                <a:t>cao</a:t>
              </a:r>
              <a:r>
                <a:rPr lang="en-US" altLang="en-US" sz="3600" dirty="0"/>
                <a:t>.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722566" y="4455725"/>
            <a:ext cx="7055778" cy="2308393"/>
            <a:chOff x="4722566" y="4455725"/>
            <a:chExt cx="7055778" cy="2308393"/>
          </a:xfrm>
        </p:grpSpPr>
        <p:sp>
          <p:nvSpPr>
            <p:cNvPr id="18" name="圆角矩形 1"/>
            <p:cNvSpPr/>
            <p:nvPr/>
          </p:nvSpPr>
          <p:spPr>
            <a:xfrm>
              <a:off x="4722566" y="4455725"/>
              <a:ext cx="7055778" cy="23083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5230664" y="4732758"/>
              <a:ext cx="603958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/>
                <a:t>Không</a:t>
              </a:r>
              <a:r>
                <a:rPr lang="en-US" sz="3600" b="1" dirty="0"/>
                <a:t> </a:t>
              </a:r>
              <a:r>
                <a:rPr lang="en-US" sz="3600" b="1" dirty="0" err="1"/>
                <a:t>khí</a:t>
              </a:r>
              <a:r>
                <a:rPr lang="en-US" sz="3600" b="1" dirty="0"/>
                <a:t> ở </a:t>
              </a:r>
              <a:r>
                <a:rPr lang="en-US" sz="3600" b="1" dirty="0" err="1"/>
                <a:t>ngoài</a:t>
              </a:r>
              <a:r>
                <a:rPr lang="en-US" sz="3600" b="1" dirty="0"/>
                <a:t> </a:t>
              </a:r>
              <a:r>
                <a:rPr lang="en-US" sz="3600" b="1" dirty="0" err="1"/>
                <a:t>tràn</a:t>
              </a:r>
              <a:r>
                <a:rPr lang="en-US" sz="3600" b="1" dirty="0"/>
                <a:t> </a:t>
              </a:r>
              <a:r>
                <a:rPr lang="en-US" sz="3600" b="1" dirty="0" err="1"/>
                <a:t>vào</a:t>
              </a:r>
              <a:r>
                <a:rPr lang="en-US" sz="3600" b="1" dirty="0"/>
                <a:t>, </a:t>
              </a:r>
              <a:r>
                <a:rPr lang="en-US" sz="3600" b="1" dirty="0" err="1"/>
                <a:t>tiếp</a:t>
              </a:r>
              <a:r>
                <a:rPr lang="en-US" sz="3600" b="1" dirty="0"/>
                <a:t> </a:t>
              </a:r>
              <a:r>
                <a:rPr lang="en-US" sz="3600" b="1" dirty="0" err="1"/>
                <a:t>tục</a:t>
              </a:r>
              <a:r>
                <a:rPr lang="en-US" sz="3600" b="1" dirty="0"/>
                <a:t> </a:t>
              </a:r>
              <a:r>
                <a:rPr lang="en-US" sz="3600" b="1" dirty="0" err="1"/>
                <a:t>cung</a:t>
              </a:r>
              <a:r>
                <a:rPr lang="en-US" sz="3600" b="1" dirty="0"/>
                <a:t> </a:t>
              </a:r>
              <a:r>
                <a:rPr lang="en-US" sz="3600" b="1" dirty="0" err="1"/>
                <a:t>cấp</a:t>
              </a:r>
              <a:r>
                <a:rPr lang="en-US" sz="3600" b="1" dirty="0"/>
                <a:t> ô-xi </a:t>
              </a:r>
              <a:r>
                <a:rPr lang="en-US" sz="3600" b="1" dirty="0" err="1"/>
                <a:t>để</a:t>
              </a:r>
              <a:r>
                <a:rPr lang="en-US" sz="3600" b="1" dirty="0"/>
                <a:t> </a:t>
              </a:r>
              <a:r>
                <a:rPr lang="en-US" sz="3600" b="1" dirty="0" err="1"/>
                <a:t>duy</a:t>
              </a:r>
              <a:r>
                <a:rPr lang="en-US" sz="3600" b="1" dirty="0"/>
                <a:t> </a:t>
              </a:r>
              <a:r>
                <a:rPr lang="en-US" sz="3600" b="1" dirty="0" err="1"/>
                <a:t>trì</a:t>
              </a:r>
              <a:r>
                <a:rPr lang="en-US" sz="3600" b="1" dirty="0"/>
                <a:t> </a:t>
              </a:r>
              <a:r>
                <a:rPr lang="en-US" sz="3600" b="1" dirty="0" err="1"/>
                <a:t>ngọn</a:t>
              </a:r>
              <a:r>
                <a:rPr lang="en-US" sz="3600" b="1" dirty="0"/>
                <a:t> </a:t>
              </a:r>
              <a:r>
                <a:rPr lang="en-US" sz="3600" b="1" dirty="0" err="1"/>
                <a:t>lửa</a:t>
              </a:r>
              <a:r>
                <a:rPr lang="en-US" sz="3600" b="1" dirty="0"/>
                <a:t>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823" y="5799051"/>
            <a:ext cx="1042878" cy="6880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3523">
            <a:off x="2590817" y="2009595"/>
            <a:ext cx="1042878" cy="68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6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7BC915C9-2327-40AC-84BD-78B1EF2A7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1185226"/>
            <a:ext cx="11311655" cy="42542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56" y="154686"/>
            <a:ext cx="786917" cy="904613"/>
          </a:xfrm>
          <a:prstGeom prst="rect">
            <a:avLst/>
          </a:prstGeom>
        </p:spPr>
      </p:pic>
      <p:sp>
        <p:nvSpPr>
          <p:cNvPr id="10" name="Google Shape;1142;p45">
            <a:extLst>
              <a:ext uri="{FF2B5EF4-FFF2-40B4-BE49-F238E27FC236}">
                <a16:creationId xmlns:a16="http://schemas.microsoft.com/office/drawing/2014/main" id="{1D03B863-CE86-4A8E-83D8-19A25CC7B6A1}"/>
              </a:ext>
            </a:extLst>
          </p:cNvPr>
          <p:cNvSpPr txBox="1">
            <a:spLocks/>
          </p:cNvSpPr>
          <p:nvPr/>
        </p:nvSpPr>
        <p:spPr>
          <a:xfrm>
            <a:off x="1096256" y="396543"/>
            <a:ext cx="7415817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buSzPts val="3000"/>
            </a:pPr>
            <a:r>
              <a:rPr lang="en-US" sz="6000" dirty="0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KẾT LUẬN</a:t>
            </a:r>
          </a:p>
        </p:txBody>
      </p:sp>
      <p:sp>
        <p:nvSpPr>
          <p:cNvPr id="13" name="Rectangle 32"/>
          <p:cNvSpPr>
            <a:spLocks noChangeArrowheads="1"/>
          </p:cNvSpPr>
          <p:nvPr/>
        </p:nvSpPr>
        <p:spPr bwMode="auto">
          <a:xfrm>
            <a:off x="843869" y="2659878"/>
            <a:ext cx="8866188" cy="113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6600" dirty="0"/>
              <a:t> </a:t>
            </a:r>
            <a:r>
              <a:rPr lang="en-US" altLang="en-US" sz="6600" b="1" i="1" dirty="0" err="1"/>
              <a:t>Cần</a:t>
            </a:r>
            <a:r>
              <a:rPr lang="en-US" altLang="en-US" sz="6600" b="1" i="1" dirty="0"/>
              <a:t> </a:t>
            </a:r>
            <a:r>
              <a:rPr lang="en-US" altLang="en-US" sz="6600" b="1" i="1" dirty="0" err="1"/>
              <a:t>liên</a:t>
            </a:r>
            <a:r>
              <a:rPr lang="en-US" altLang="en-US" sz="6600" b="1" i="1" dirty="0"/>
              <a:t> </a:t>
            </a:r>
            <a:r>
              <a:rPr lang="en-US" altLang="en-US" sz="6600" b="1" i="1" dirty="0" err="1"/>
              <a:t>tục</a:t>
            </a:r>
            <a:r>
              <a:rPr lang="en-US" altLang="en-US" sz="6600" b="1" i="1" dirty="0"/>
              <a:t> </a:t>
            </a:r>
            <a:r>
              <a:rPr lang="en-US" altLang="en-US" sz="6600" b="1" i="1" dirty="0" err="1"/>
              <a:t>cung</a:t>
            </a:r>
            <a:r>
              <a:rPr lang="en-US" altLang="en-US" sz="6600" b="1" i="1" dirty="0"/>
              <a:t> </a:t>
            </a:r>
            <a:r>
              <a:rPr lang="en-US" altLang="en-US" sz="6600" b="1" i="1" dirty="0" err="1"/>
              <a:t>cấp</a:t>
            </a:r>
            <a:r>
              <a:rPr lang="en-US" altLang="en-US" sz="6600" b="1" i="1" dirty="0"/>
              <a:t> </a:t>
            </a:r>
            <a:r>
              <a:rPr lang="en-US" altLang="en-US" sz="6600" b="1" i="1" dirty="0" err="1"/>
              <a:t>không</a:t>
            </a:r>
            <a:r>
              <a:rPr lang="en-US" altLang="en-US" sz="6600" b="1" i="1" dirty="0"/>
              <a:t> </a:t>
            </a:r>
            <a:r>
              <a:rPr lang="en-US" altLang="en-US" sz="6600" b="1" i="1" dirty="0" err="1"/>
              <a:t>khí</a:t>
            </a:r>
            <a:r>
              <a:rPr lang="en-US" altLang="en-US" sz="6600" b="1" i="1" dirty="0"/>
              <a:t> </a:t>
            </a:r>
            <a:r>
              <a:rPr lang="en-US" altLang="en-US" sz="6600" b="1" i="1" dirty="0" err="1"/>
              <a:t>có</a:t>
            </a:r>
            <a:r>
              <a:rPr lang="en-US" altLang="en-US" sz="6600" b="1" i="1" dirty="0"/>
              <a:t> </a:t>
            </a:r>
            <a:r>
              <a:rPr lang="en-US" altLang="en-US" sz="6600" b="1" i="1" dirty="0" err="1"/>
              <a:t>chứa</a:t>
            </a:r>
            <a:r>
              <a:rPr lang="en-US" altLang="en-US" sz="6600" b="1" i="1" dirty="0"/>
              <a:t> ô-xi </a:t>
            </a:r>
            <a:r>
              <a:rPr lang="en-US" altLang="en-US" sz="6600" b="1" i="1" dirty="0" err="1"/>
              <a:t>để</a:t>
            </a:r>
            <a:r>
              <a:rPr lang="en-US" altLang="en-US" sz="6600" b="1" i="1" dirty="0"/>
              <a:t> </a:t>
            </a:r>
            <a:r>
              <a:rPr lang="en-US" altLang="en-US" sz="6600" b="1" i="1" dirty="0" err="1"/>
              <a:t>sự</a:t>
            </a:r>
            <a:r>
              <a:rPr lang="en-US" altLang="en-US" sz="6600" b="1" i="1" dirty="0"/>
              <a:t> </a:t>
            </a:r>
            <a:r>
              <a:rPr lang="en-US" altLang="en-US" sz="6600" b="1" i="1" dirty="0" err="1"/>
              <a:t>cháy</a:t>
            </a:r>
            <a:r>
              <a:rPr lang="en-US" altLang="en-US" sz="6600" b="1" i="1" dirty="0"/>
              <a:t> </a:t>
            </a:r>
            <a:r>
              <a:rPr lang="en-US" altLang="en-US" sz="6600" b="1" i="1" dirty="0" err="1"/>
              <a:t>được</a:t>
            </a:r>
            <a:r>
              <a:rPr lang="en-US" altLang="en-US" sz="6600" b="1" i="1" dirty="0"/>
              <a:t> </a:t>
            </a:r>
            <a:r>
              <a:rPr lang="en-US" altLang="en-US" sz="6600" b="1" i="1" dirty="0" err="1"/>
              <a:t>tiếp</a:t>
            </a:r>
            <a:r>
              <a:rPr lang="en-US" altLang="en-US" sz="6600" b="1" i="1" dirty="0"/>
              <a:t> </a:t>
            </a:r>
            <a:r>
              <a:rPr lang="en-US" altLang="en-US" sz="6600" b="1" i="1" dirty="0" err="1"/>
              <a:t>tục</a:t>
            </a:r>
            <a:r>
              <a:rPr lang="en-US" altLang="en-US" sz="6600" b="1" i="1" dirty="0"/>
              <a:t>.</a:t>
            </a:r>
            <a:endParaRPr lang="en-US" altLang="en-US" sz="66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5" name="图片 5">
            <a:extLst>
              <a:ext uri="{FF2B5EF4-FFF2-40B4-BE49-F238E27FC236}">
                <a16:creationId xmlns:a16="http://schemas.microsoft.com/office/drawing/2014/main" id="{8B15A21D-8D0E-4BB3-ADC0-4C2820D91A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468" y="3720894"/>
            <a:ext cx="3560009" cy="310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4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 descr="22222222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604" y="1185333"/>
            <a:ext cx="5834743" cy="411480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Rounded Corners 30">
            <a:extLst>
              <a:ext uri="{FF2B5EF4-FFF2-40B4-BE49-F238E27FC236}">
                <a16:creationId xmlns:a16="http://schemas.microsoft.com/office/drawing/2014/main" id="{20B6F115-49AB-4A4B-8510-6DA275ABC5D0}"/>
              </a:ext>
            </a:extLst>
          </p:cNvPr>
          <p:cNvSpPr/>
          <p:nvPr/>
        </p:nvSpPr>
        <p:spPr>
          <a:xfrm>
            <a:off x="1275146" y="181872"/>
            <a:ext cx="4864397" cy="1003461"/>
          </a:xfrm>
          <a:custGeom>
            <a:avLst/>
            <a:gdLst>
              <a:gd name="connsiteX0" fmla="*/ 0 w 4864397"/>
              <a:gd name="connsiteY0" fmla="*/ 167247 h 1003461"/>
              <a:gd name="connsiteX1" fmla="*/ 167247 w 4864397"/>
              <a:gd name="connsiteY1" fmla="*/ 0 h 1003461"/>
              <a:gd name="connsiteX2" fmla="*/ 859675 w 4864397"/>
              <a:gd name="connsiteY2" fmla="*/ 0 h 1003461"/>
              <a:gd name="connsiteX3" fmla="*/ 1506804 w 4864397"/>
              <a:gd name="connsiteY3" fmla="*/ 0 h 1003461"/>
              <a:gd name="connsiteX4" fmla="*/ 2108634 w 4864397"/>
              <a:gd name="connsiteY4" fmla="*/ 0 h 1003461"/>
              <a:gd name="connsiteX5" fmla="*/ 2619866 w 4864397"/>
              <a:gd name="connsiteY5" fmla="*/ 0 h 1003461"/>
              <a:gd name="connsiteX6" fmla="*/ 3312294 w 4864397"/>
              <a:gd name="connsiteY6" fmla="*/ 0 h 1003461"/>
              <a:gd name="connsiteX7" fmla="*/ 3868825 w 4864397"/>
              <a:gd name="connsiteY7" fmla="*/ 0 h 1003461"/>
              <a:gd name="connsiteX8" fmla="*/ 4697150 w 4864397"/>
              <a:gd name="connsiteY8" fmla="*/ 0 h 1003461"/>
              <a:gd name="connsiteX9" fmla="*/ 4864397 w 4864397"/>
              <a:gd name="connsiteY9" fmla="*/ 167247 h 1003461"/>
              <a:gd name="connsiteX10" fmla="*/ 4864397 w 4864397"/>
              <a:gd name="connsiteY10" fmla="*/ 836214 h 1003461"/>
              <a:gd name="connsiteX11" fmla="*/ 4697150 w 4864397"/>
              <a:gd name="connsiteY11" fmla="*/ 1003461 h 1003461"/>
              <a:gd name="connsiteX12" fmla="*/ 4004722 w 4864397"/>
              <a:gd name="connsiteY12" fmla="*/ 1003461 h 1003461"/>
              <a:gd name="connsiteX13" fmla="*/ 3357593 w 4864397"/>
              <a:gd name="connsiteY13" fmla="*/ 1003461 h 1003461"/>
              <a:gd name="connsiteX14" fmla="*/ 2846361 w 4864397"/>
              <a:gd name="connsiteY14" fmla="*/ 1003461 h 1003461"/>
              <a:gd name="connsiteX15" fmla="*/ 2199232 w 4864397"/>
              <a:gd name="connsiteY15" fmla="*/ 1003461 h 1003461"/>
              <a:gd name="connsiteX16" fmla="*/ 1552103 w 4864397"/>
              <a:gd name="connsiteY16" fmla="*/ 1003461 h 1003461"/>
              <a:gd name="connsiteX17" fmla="*/ 995572 w 4864397"/>
              <a:gd name="connsiteY17" fmla="*/ 1003461 h 1003461"/>
              <a:gd name="connsiteX18" fmla="*/ 167247 w 4864397"/>
              <a:gd name="connsiteY18" fmla="*/ 1003461 h 1003461"/>
              <a:gd name="connsiteX19" fmla="*/ 0 w 4864397"/>
              <a:gd name="connsiteY19" fmla="*/ 836214 h 1003461"/>
              <a:gd name="connsiteX20" fmla="*/ 0 w 4864397"/>
              <a:gd name="connsiteY20" fmla="*/ 167247 h 1003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397" h="1003461" fill="none" extrusionOk="0">
                <a:moveTo>
                  <a:pt x="0" y="167247"/>
                </a:moveTo>
                <a:cubicBezTo>
                  <a:pt x="3967" y="81588"/>
                  <a:pt x="89881" y="15391"/>
                  <a:pt x="167247" y="0"/>
                </a:cubicBezTo>
                <a:cubicBezTo>
                  <a:pt x="477357" y="-30711"/>
                  <a:pt x="533576" y="-26098"/>
                  <a:pt x="859675" y="0"/>
                </a:cubicBezTo>
                <a:cubicBezTo>
                  <a:pt x="1185774" y="26098"/>
                  <a:pt x="1184347" y="18021"/>
                  <a:pt x="1506804" y="0"/>
                </a:cubicBezTo>
                <a:cubicBezTo>
                  <a:pt x="1829261" y="-18021"/>
                  <a:pt x="1958639" y="-23054"/>
                  <a:pt x="2108634" y="0"/>
                </a:cubicBezTo>
                <a:cubicBezTo>
                  <a:pt x="2258629" y="23054"/>
                  <a:pt x="2374102" y="19832"/>
                  <a:pt x="2619866" y="0"/>
                </a:cubicBezTo>
                <a:cubicBezTo>
                  <a:pt x="2865630" y="-19832"/>
                  <a:pt x="3042388" y="16416"/>
                  <a:pt x="3312294" y="0"/>
                </a:cubicBezTo>
                <a:cubicBezTo>
                  <a:pt x="3582200" y="-16416"/>
                  <a:pt x="3604131" y="18681"/>
                  <a:pt x="3868825" y="0"/>
                </a:cubicBezTo>
                <a:cubicBezTo>
                  <a:pt x="4133519" y="-18681"/>
                  <a:pt x="4386094" y="36319"/>
                  <a:pt x="4697150" y="0"/>
                </a:cubicBezTo>
                <a:cubicBezTo>
                  <a:pt x="4804261" y="-10734"/>
                  <a:pt x="4849274" y="59608"/>
                  <a:pt x="4864397" y="167247"/>
                </a:cubicBezTo>
                <a:cubicBezTo>
                  <a:pt x="4874359" y="456422"/>
                  <a:pt x="4835118" y="575298"/>
                  <a:pt x="4864397" y="836214"/>
                </a:cubicBezTo>
                <a:cubicBezTo>
                  <a:pt x="4864033" y="932052"/>
                  <a:pt x="4792256" y="1021167"/>
                  <a:pt x="4697150" y="1003461"/>
                </a:cubicBezTo>
                <a:cubicBezTo>
                  <a:pt x="4499802" y="1001972"/>
                  <a:pt x="4247996" y="979220"/>
                  <a:pt x="4004722" y="1003461"/>
                </a:cubicBezTo>
                <a:cubicBezTo>
                  <a:pt x="3761448" y="1027702"/>
                  <a:pt x="3589467" y="1030819"/>
                  <a:pt x="3357593" y="1003461"/>
                </a:cubicBezTo>
                <a:cubicBezTo>
                  <a:pt x="3125719" y="976103"/>
                  <a:pt x="3041777" y="989246"/>
                  <a:pt x="2846361" y="1003461"/>
                </a:cubicBezTo>
                <a:cubicBezTo>
                  <a:pt x="2650945" y="1017676"/>
                  <a:pt x="2334917" y="975386"/>
                  <a:pt x="2199232" y="1003461"/>
                </a:cubicBezTo>
                <a:cubicBezTo>
                  <a:pt x="2063547" y="1031536"/>
                  <a:pt x="1749454" y="991188"/>
                  <a:pt x="1552103" y="1003461"/>
                </a:cubicBezTo>
                <a:cubicBezTo>
                  <a:pt x="1354752" y="1015734"/>
                  <a:pt x="1162228" y="1008147"/>
                  <a:pt x="995572" y="1003461"/>
                </a:cubicBezTo>
                <a:cubicBezTo>
                  <a:pt x="828916" y="998775"/>
                  <a:pt x="364305" y="982970"/>
                  <a:pt x="167247" y="1003461"/>
                </a:cubicBezTo>
                <a:cubicBezTo>
                  <a:pt x="83799" y="998457"/>
                  <a:pt x="10803" y="947264"/>
                  <a:pt x="0" y="836214"/>
                </a:cubicBezTo>
                <a:cubicBezTo>
                  <a:pt x="8412" y="581720"/>
                  <a:pt x="29117" y="390724"/>
                  <a:pt x="0" y="167247"/>
                </a:cubicBezTo>
                <a:close/>
              </a:path>
              <a:path w="4864397" h="1003461" stroke="0" extrusionOk="0">
                <a:moveTo>
                  <a:pt x="0" y="167247"/>
                </a:moveTo>
                <a:cubicBezTo>
                  <a:pt x="-4914" y="64092"/>
                  <a:pt x="76715" y="996"/>
                  <a:pt x="167247" y="0"/>
                </a:cubicBezTo>
                <a:cubicBezTo>
                  <a:pt x="413897" y="2186"/>
                  <a:pt x="678550" y="22976"/>
                  <a:pt x="814376" y="0"/>
                </a:cubicBezTo>
                <a:cubicBezTo>
                  <a:pt x="950202" y="-22976"/>
                  <a:pt x="1120538" y="8729"/>
                  <a:pt x="1370907" y="0"/>
                </a:cubicBezTo>
                <a:cubicBezTo>
                  <a:pt x="1621276" y="-8729"/>
                  <a:pt x="1703405" y="19838"/>
                  <a:pt x="1882139" y="0"/>
                </a:cubicBezTo>
                <a:cubicBezTo>
                  <a:pt x="2060873" y="-19838"/>
                  <a:pt x="2300053" y="13059"/>
                  <a:pt x="2438670" y="0"/>
                </a:cubicBezTo>
                <a:cubicBezTo>
                  <a:pt x="2577287" y="-13059"/>
                  <a:pt x="2741843" y="4921"/>
                  <a:pt x="2995201" y="0"/>
                </a:cubicBezTo>
                <a:cubicBezTo>
                  <a:pt x="3248559" y="-4921"/>
                  <a:pt x="3580723" y="-32757"/>
                  <a:pt x="3732928" y="0"/>
                </a:cubicBezTo>
                <a:cubicBezTo>
                  <a:pt x="3885133" y="32757"/>
                  <a:pt x="4249103" y="17567"/>
                  <a:pt x="4697150" y="0"/>
                </a:cubicBezTo>
                <a:cubicBezTo>
                  <a:pt x="4787337" y="-2870"/>
                  <a:pt x="4872190" y="83216"/>
                  <a:pt x="4864397" y="167247"/>
                </a:cubicBezTo>
                <a:cubicBezTo>
                  <a:pt x="4878167" y="428814"/>
                  <a:pt x="4884385" y="544527"/>
                  <a:pt x="4864397" y="836214"/>
                </a:cubicBezTo>
                <a:cubicBezTo>
                  <a:pt x="4856433" y="913489"/>
                  <a:pt x="4786464" y="1017697"/>
                  <a:pt x="4697150" y="1003461"/>
                </a:cubicBezTo>
                <a:cubicBezTo>
                  <a:pt x="4399322" y="980392"/>
                  <a:pt x="4289839" y="996337"/>
                  <a:pt x="4004722" y="1003461"/>
                </a:cubicBezTo>
                <a:cubicBezTo>
                  <a:pt x="3719605" y="1010585"/>
                  <a:pt x="3527464" y="996832"/>
                  <a:pt x="3402892" y="1003461"/>
                </a:cubicBezTo>
                <a:cubicBezTo>
                  <a:pt x="3278320" y="1010091"/>
                  <a:pt x="2925574" y="1013527"/>
                  <a:pt x="2755763" y="1003461"/>
                </a:cubicBezTo>
                <a:cubicBezTo>
                  <a:pt x="2585952" y="993395"/>
                  <a:pt x="2301480" y="976373"/>
                  <a:pt x="2108634" y="1003461"/>
                </a:cubicBezTo>
                <a:cubicBezTo>
                  <a:pt x="1915788" y="1030549"/>
                  <a:pt x="1671721" y="1018214"/>
                  <a:pt x="1552103" y="1003461"/>
                </a:cubicBezTo>
                <a:cubicBezTo>
                  <a:pt x="1432485" y="988708"/>
                  <a:pt x="1064543" y="1000326"/>
                  <a:pt x="814376" y="1003461"/>
                </a:cubicBezTo>
                <a:cubicBezTo>
                  <a:pt x="564209" y="1006596"/>
                  <a:pt x="440055" y="987442"/>
                  <a:pt x="167247" y="1003461"/>
                </a:cubicBezTo>
                <a:cubicBezTo>
                  <a:pt x="70356" y="995108"/>
                  <a:pt x="-13662" y="922938"/>
                  <a:pt x="0" y="836214"/>
                </a:cubicBezTo>
                <a:cubicBezTo>
                  <a:pt x="-6870" y="523498"/>
                  <a:pt x="-15527" y="384966"/>
                  <a:pt x="0" y="16724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A5862"/>
            </a:solidFill>
            <a:extLst>
              <a:ext uri="{C807C97D-BFC1-408E-A445-0C87EB9F89A2}">
                <ask:lineSketchStyleProps xmlns:ask="http://schemas.microsoft.com/office/drawing/2018/sketchyshapes" sd="35536925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1142;p45">
            <a:extLst>
              <a:ext uri="{FF2B5EF4-FFF2-40B4-BE49-F238E27FC236}">
                <a16:creationId xmlns:a16="http://schemas.microsoft.com/office/drawing/2014/main" id="{1D03B863-CE86-4A8E-83D8-19A25CC7B6A1}"/>
              </a:ext>
            </a:extLst>
          </p:cNvPr>
          <p:cNvSpPr txBox="1">
            <a:spLocks/>
          </p:cNvSpPr>
          <p:nvPr/>
        </p:nvSpPr>
        <p:spPr>
          <a:xfrm>
            <a:off x="1611085" y="315973"/>
            <a:ext cx="4049486" cy="735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>
              <a:buSzPts val="3000"/>
            </a:pPr>
            <a:r>
              <a:rPr lang="en-US" sz="4400" dirty="0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3. </a:t>
            </a:r>
            <a:r>
              <a:rPr lang="en-US" sz="4400" dirty="0" err="1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Ứng</a:t>
            </a:r>
            <a:r>
              <a:rPr lang="en-US" sz="4400" dirty="0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dụng</a:t>
            </a:r>
            <a:endParaRPr lang="en-US" sz="4400" dirty="0">
              <a:solidFill>
                <a:srgbClr val="FF0000"/>
              </a:solidFill>
              <a:latin typeface="UVN Thay Giao Nang" panose="02090805050506020203" pitchFamily="18" charset="0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00A7887-4938-4E3C-AA91-C298C919D79A}"/>
              </a:ext>
            </a:extLst>
          </p:cNvPr>
          <p:cNvGrpSpPr/>
          <p:nvPr/>
        </p:nvGrpSpPr>
        <p:grpSpPr>
          <a:xfrm>
            <a:off x="210836" y="2903505"/>
            <a:ext cx="5837453" cy="3702113"/>
            <a:chOff x="6265713" y="4253626"/>
            <a:chExt cx="2561865" cy="487007"/>
          </a:xfrm>
        </p:grpSpPr>
        <p:sp>
          <p:nvSpPr>
            <p:cNvPr id="13" name="圆角矩形 1"/>
            <p:cNvSpPr/>
            <p:nvPr/>
          </p:nvSpPr>
          <p:spPr>
            <a:xfrm>
              <a:off x="6265713" y="4253626"/>
              <a:ext cx="2460625" cy="48700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4" name="矩形 259"/>
            <p:cNvSpPr>
              <a:spLocks noChangeArrowheads="1"/>
            </p:cNvSpPr>
            <p:nvPr/>
          </p:nvSpPr>
          <p:spPr bwMode="auto">
            <a:xfrm>
              <a:off x="6348440" y="4272424"/>
              <a:ext cx="2479138" cy="449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vi-VN" altLang="zh-CN" sz="36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 Khi nhóm bếp than hoặc bếp củi, để bếp nhanh cháy và cháy to hơn ta nên làm như thế nào?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190A90-B1CF-4E74-8942-3D0F4B1314D4}"/>
              </a:ext>
            </a:extLst>
          </p:cNvPr>
          <p:cNvGrpSpPr/>
          <p:nvPr/>
        </p:nvGrpSpPr>
        <p:grpSpPr>
          <a:xfrm>
            <a:off x="6802944" y="4795680"/>
            <a:ext cx="5080088" cy="2373085"/>
            <a:chOff x="7764200" y="-126574"/>
            <a:chExt cx="8584369" cy="4691242"/>
          </a:xfrm>
        </p:grpSpPr>
        <p:pic>
          <p:nvPicPr>
            <p:cNvPr id="16" name="图片 71687" descr="8">
              <a:extLst>
                <a:ext uri="{FF2B5EF4-FFF2-40B4-BE49-F238E27FC236}">
                  <a16:creationId xmlns:a16="http://schemas.microsoft.com/office/drawing/2014/main" id="{FFA15431-25AB-4F2F-B9EB-DB08B0AA1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64200" y="-126574"/>
              <a:ext cx="8584369" cy="469124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0523" y="481477"/>
              <a:ext cx="7793140" cy="2372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3600" b="1" i="1" dirty="0" err="1">
                  <a:solidFill>
                    <a:srgbClr val="FF0000"/>
                  </a:solidFill>
                </a:rPr>
                <a:t>Khơi</a:t>
              </a:r>
              <a:r>
                <a:rPr lang="en-US" altLang="en-US" sz="3600" b="1" i="1" dirty="0">
                  <a:solidFill>
                    <a:srgbClr val="FF0000"/>
                  </a:solidFill>
                </a:rPr>
                <a:t> </a:t>
              </a:r>
              <a:r>
                <a:rPr lang="en-US" altLang="en-US" sz="3600" b="1" i="1" dirty="0" err="1">
                  <a:solidFill>
                    <a:srgbClr val="FF0000"/>
                  </a:solidFill>
                </a:rPr>
                <a:t>thông</a:t>
              </a:r>
              <a:r>
                <a:rPr lang="en-US" altLang="en-US" sz="3600" b="1" i="1" dirty="0">
                  <a:solidFill>
                    <a:srgbClr val="FF0000"/>
                  </a:solidFill>
                </a:rPr>
                <a:t> </a:t>
              </a:r>
              <a:r>
                <a:rPr lang="en-US" altLang="en-US" sz="3600" b="1" i="1" dirty="0" err="1">
                  <a:solidFill>
                    <a:srgbClr val="FF0000"/>
                  </a:solidFill>
                </a:rPr>
                <a:t>bếp</a:t>
              </a:r>
              <a:r>
                <a:rPr lang="en-US" altLang="en-US" sz="3600" b="1" i="1" dirty="0">
                  <a:solidFill>
                    <a:srgbClr val="FF0000"/>
                  </a:solidFill>
                </a:rPr>
                <a:t>, </a:t>
              </a:r>
              <a:r>
                <a:rPr lang="en-US" altLang="en-US" sz="3600" b="1" i="1" dirty="0" err="1">
                  <a:solidFill>
                    <a:srgbClr val="FF0000"/>
                  </a:solidFill>
                </a:rPr>
                <a:t>cung</a:t>
              </a:r>
              <a:r>
                <a:rPr lang="en-US" altLang="en-US" sz="3600" b="1" i="1" dirty="0">
                  <a:solidFill>
                    <a:srgbClr val="FF0000"/>
                  </a:solidFill>
                </a:rPr>
                <a:t> </a:t>
              </a:r>
              <a:r>
                <a:rPr lang="en-US" altLang="en-US" sz="3600" b="1" i="1" dirty="0" err="1">
                  <a:solidFill>
                    <a:srgbClr val="FF0000"/>
                  </a:solidFill>
                </a:rPr>
                <a:t>cấp</a:t>
              </a:r>
              <a:r>
                <a:rPr lang="en-US" altLang="en-US" sz="3600" b="1" i="1" dirty="0">
                  <a:solidFill>
                    <a:srgbClr val="FF0000"/>
                  </a:solidFill>
                </a:rPr>
                <a:t> Ô-xi</a:t>
              </a:r>
              <a:endParaRPr lang="en-US" altLang="en-US" sz="3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839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876">
            <a:off x="612321" y="3216722"/>
            <a:ext cx="2867025" cy="1911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3272036" y="3481065"/>
            <a:ext cx="3325001" cy="2416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891" y="3084497"/>
            <a:ext cx="3390900" cy="2415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420">
            <a:off x="8723325" y="3195790"/>
            <a:ext cx="2929406" cy="1952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31" y="1898407"/>
            <a:ext cx="12916349" cy="1963285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694" y="3753603"/>
            <a:ext cx="2671306" cy="3137026"/>
          </a:xfrm>
          <a:prstGeom prst="rect">
            <a:avLst/>
          </a:prstGeom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3095508" y="202515"/>
            <a:ext cx="688729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thế</a:t>
            </a:r>
            <a:r>
              <a:rPr lang="en-US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để</a:t>
            </a:r>
            <a:r>
              <a:rPr lang="en-US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dập</a:t>
            </a:r>
            <a:r>
              <a:rPr lang="en-US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tắt</a:t>
            </a:r>
            <a:r>
              <a:rPr lang="en-US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đám</a:t>
            </a:r>
            <a:r>
              <a:rPr lang="en-US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cháy</a:t>
            </a:r>
            <a:r>
              <a:rPr lang="en-US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11" name="图片 3" descr="fe21b85a3d5618d4b14ea947350a623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87408" y="-480218"/>
            <a:ext cx="3194655" cy="3338284"/>
          </a:xfrm>
          <a:prstGeom prst="rect">
            <a:avLst/>
          </a:prstGeom>
        </p:spPr>
      </p:pic>
      <p:pic>
        <p:nvPicPr>
          <p:cNvPr id="12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3623" y="5047753"/>
            <a:ext cx="3525847" cy="1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8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í co2 không dùng để dập tắt đám cháy nào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38" y="576786"/>
            <a:ext cx="4895333" cy="3347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NHỮNG LƯU Ý QUAN TRỌNG TRONG PHÒNG CHÁY CHỮA CHÁY MÀ AI CŨNG NÊN BIẾT |  Việt Quốc Gro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540" y="2225875"/>
            <a:ext cx="4525109" cy="3396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 descr="VGP News :. | Đề xuất thực hiện dân chủ trong công tác của Cảnh sát phòng  cháy và chữa cháy | BÁO ĐIỆN TỬ CHÍNH PHỦ NƯỚC CHXHCN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481" y="753934"/>
            <a:ext cx="4416425" cy="3312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168" y="3752633"/>
            <a:ext cx="2671306" cy="3137026"/>
          </a:xfrm>
          <a:prstGeom prst="rect">
            <a:avLst/>
          </a:prstGeom>
        </p:spPr>
      </p:pic>
      <p:pic>
        <p:nvPicPr>
          <p:cNvPr id="16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3896499"/>
            <a:ext cx="4954033" cy="296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1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7BC915C9-2327-40AC-84BD-78B1EF2A7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1185226"/>
            <a:ext cx="11430137" cy="51284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56" y="154686"/>
            <a:ext cx="786917" cy="904613"/>
          </a:xfrm>
          <a:prstGeom prst="rect">
            <a:avLst/>
          </a:prstGeom>
        </p:spPr>
      </p:pic>
      <p:sp>
        <p:nvSpPr>
          <p:cNvPr id="10" name="Google Shape;1142;p45">
            <a:extLst>
              <a:ext uri="{FF2B5EF4-FFF2-40B4-BE49-F238E27FC236}">
                <a16:creationId xmlns:a16="http://schemas.microsoft.com/office/drawing/2014/main" id="{1D03B863-CE86-4A8E-83D8-19A25CC7B6A1}"/>
              </a:ext>
            </a:extLst>
          </p:cNvPr>
          <p:cNvSpPr txBox="1">
            <a:spLocks/>
          </p:cNvSpPr>
          <p:nvPr/>
        </p:nvSpPr>
        <p:spPr>
          <a:xfrm>
            <a:off x="1524000" y="437814"/>
            <a:ext cx="6138987" cy="621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buSzPts val="3000"/>
            </a:pPr>
            <a:r>
              <a:rPr lang="en-US" sz="6000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VN Thay Giao Nang" panose="02090805050506020203" pitchFamily="18" charset="0"/>
                <a:sym typeface="Arial"/>
              </a:rPr>
              <a:t>GHI NHỚ</a:t>
            </a:r>
          </a:p>
        </p:txBody>
      </p:sp>
      <p:pic>
        <p:nvPicPr>
          <p:cNvPr id="15" name="图片 5">
            <a:extLst>
              <a:ext uri="{FF2B5EF4-FFF2-40B4-BE49-F238E27FC236}">
                <a16:creationId xmlns:a16="http://schemas.microsoft.com/office/drawing/2014/main" id="{8B15A21D-8D0E-4BB3-ADC0-4C2820D91A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914" y="5175965"/>
            <a:ext cx="1890563" cy="1647794"/>
          </a:xfrm>
          <a:prstGeom prst="rect">
            <a:avLst/>
          </a:prstGeom>
        </p:spPr>
      </p:pic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1061288" y="1458686"/>
            <a:ext cx="10129226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3600" b="1" dirty="0"/>
              <a:t>	Ô-xi </a:t>
            </a:r>
            <a:r>
              <a:rPr lang="en-US" altLang="en-US" sz="3600" b="1" dirty="0" err="1"/>
              <a:t>trong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không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khí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cần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cho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sự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cháy</a:t>
            </a:r>
            <a:r>
              <a:rPr lang="en-US" altLang="en-US" sz="3600" b="1" dirty="0"/>
              <a:t>. </a:t>
            </a:r>
            <a:r>
              <a:rPr lang="en-US" altLang="en-US" sz="3600" b="1" dirty="0" err="1"/>
              <a:t>Khi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một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vật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cháy</a:t>
            </a:r>
            <a:r>
              <a:rPr lang="en-US" altLang="en-US" sz="3600" b="1" dirty="0"/>
              <a:t>, </a:t>
            </a:r>
            <a:r>
              <a:rPr lang="en-US" altLang="en-US" sz="3600" b="1" dirty="0" err="1"/>
              <a:t>khí</a:t>
            </a:r>
            <a:r>
              <a:rPr lang="en-US" altLang="en-US" sz="3600" b="1" dirty="0"/>
              <a:t> ô-xi </a:t>
            </a:r>
            <a:r>
              <a:rPr lang="en-US" altLang="en-US" sz="3600" b="1" dirty="0" err="1"/>
              <a:t>sẽ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bị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mất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đi</a:t>
            </a:r>
            <a:r>
              <a:rPr lang="en-US" altLang="en-US" sz="3600" b="1" dirty="0"/>
              <a:t>, </a:t>
            </a:r>
            <a:r>
              <a:rPr lang="en-US" altLang="en-US" sz="3600" b="1" dirty="0" err="1"/>
              <a:t>vì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vậy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cần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liên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tục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cung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cấp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không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khí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có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chứa</a:t>
            </a:r>
            <a:r>
              <a:rPr lang="en-US" altLang="en-US" sz="3600" b="1" dirty="0"/>
              <a:t> ô-xi </a:t>
            </a:r>
            <a:r>
              <a:rPr lang="en-US" altLang="en-US" sz="3600" b="1" dirty="0" err="1"/>
              <a:t>để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sự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cháy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được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tiếp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tục</a:t>
            </a:r>
            <a:r>
              <a:rPr lang="en-US" altLang="en-US" sz="3600" b="1" dirty="0"/>
              <a:t>. </a:t>
            </a:r>
            <a:r>
              <a:rPr lang="en-US" altLang="en-US" sz="3600" b="1" dirty="0" err="1"/>
              <a:t>Càng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có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nhiều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không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khí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thì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càng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có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nhiều</a:t>
            </a:r>
            <a:r>
              <a:rPr lang="en-US" altLang="en-US" sz="3600" b="1" dirty="0"/>
              <a:t> ô-xi </a:t>
            </a:r>
            <a:r>
              <a:rPr lang="en-US" altLang="en-US" sz="3600" b="1" dirty="0" err="1"/>
              <a:t>và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sự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cháy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sẽ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tiếp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diễn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lâu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hơn</a:t>
            </a:r>
            <a:r>
              <a:rPr lang="en-US" altLang="en-US" sz="3600" b="1" dirty="0"/>
              <a:t>.</a:t>
            </a:r>
          </a:p>
          <a:p>
            <a:pPr algn="just" eaLnBrk="1" hangingPunct="1">
              <a:spcBef>
                <a:spcPct val="20000"/>
              </a:spcBef>
            </a:pPr>
            <a:r>
              <a:rPr lang="en-US" altLang="en-US" sz="3600" b="1" dirty="0"/>
              <a:t>    Ni-</a:t>
            </a:r>
            <a:r>
              <a:rPr lang="en-US" altLang="en-US" sz="3600" b="1" dirty="0" err="1"/>
              <a:t>tơ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trong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không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khí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không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duy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trì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sự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cháy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nhưng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nó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giữ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cho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sự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cháy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không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diễn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ra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quá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mạnh</a:t>
            </a:r>
            <a:r>
              <a:rPr lang="en-US" altLang="en-US" sz="3600" b="1" dirty="0"/>
              <a:t>, </a:t>
            </a:r>
            <a:r>
              <a:rPr lang="en-US" altLang="en-US" sz="3600" b="1" dirty="0" err="1"/>
              <a:t>quá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nhanh</a:t>
            </a:r>
            <a:r>
              <a:rPr lang="en-US" altLang="en-US" sz="3600" b="1" dirty="0"/>
              <a:t>.</a:t>
            </a:r>
          </a:p>
        </p:txBody>
      </p:sp>
      <p:pic>
        <p:nvPicPr>
          <p:cNvPr id="8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1887" y="78237"/>
            <a:ext cx="2277834" cy="105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4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75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75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75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pAbWYsl_AM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54629" y="326571"/>
            <a:ext cx="10254342" cy="60524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27" y="3897087"/>
            <a:ext cx="2868990" cy="2960914"/>
          </a:xfrm>
          <a:prstGeom prst="rect">
            <a:avLst/>
          </a:prstGeom>
        </p:spPr>
      </p:pic>
      <p:pic>
        <p:nvPicPr>
          <p:cNvPr id="13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8097" y="5325534"/>
            <a:ext cx="3300874" cy="153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0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49">
            <a:extLst>
              <a:ext uri="{FF2B5EF4-FFF2-40B4-BE49-F238E27FC236}">
                <a16:creationId xmlns:a16="http://schemas.microsoft.com/office/drawing/2014/main" id="{8876CCDB-58AA-4536-9D38-D0E6638F0CA5}"/>
              </a:ext>
            </a:extLst>
          </p:cNvPr>
          <p:cNvSpPr/>
          <p:nvPr/>
        </p:nvSpPr>
        <p:spPr>
          <a:xfrm>
            <a:off x="241812" y="777117"/>
            <a:ext cx="4593978" cy="1791105"/>
          </a:xfrm>
          <a:custGeom>
            <a:avLst/>
            <a:gdLst>
              <a:gd name="connsiteX0" fmla="*/ 943429 w 10653486"/>
              <a:gd name="connsiteY0" fmla="*/ 0 h 2888343"/>
              <a:gd name="connsiteX1" fmla="*/ 725714 w 10653486"/>
              <a:gd name="connsiteY1" fmla="*/ 174171 h 2888343"/>
              <a:gd name="connsiteX2" fmla="*/ 551543 w 10653486"/>
              <a:gd name="connsiteY2" fmla="*/ 261257 h 2888343"/>
              <a:gd name="connsiteX3" fmla="*/ 377372 w 10653486"/>
              <a:gd name="connsiteY3" fmla="*/ 275771 h 2888343"/>
              <a:gd name="connsiteX4" fmla="*/ 72572 w 10653486"/>
              <a:gd name="connsiteY4" fmla="*/ 304800 h 2888343"/>
              <a:gd name="connsiteX5" fmla="*/ 0 w 10653486"/>
              <a:gd name="connsiteY5" fmla="*/ 304800 h 2888343"/>
              <a:gd name="connsiteX6" fmla="*/ 43543 w 10653486"/>
              <a:gd name="connsiteY6" fmla="*/ 2569028 h 2888343"/>
              <a:gd name="connsiteX7" fmla="*/ 319314 w 10653486"/>
              <a:gd name="connsiteY7" fmla="*/ 2583543 h 2888343"/>
              <a:gd name="connsiteX8" fmla="*/ 638629 w 10653486"/>
              <a:gd name="connsiteY8" fmla="*/ 2670628 h 2888343"/>
              <a:gd name="connsiteX9" fmla="*/ 841829 w 10653486"/>
              <a:gd name="connsiteY9" fmla="*/ 2801257 h 2888343"/>
              <a:gd name="connsiteX10" fmla="*/ 928914 w 10653486"/>
              <a:gd name="connsiteY10" fmla="*/ 2888343 h 2888343"/>
              <a:gd name="connsiteX11" fmla="*/ 9739086 w 10653486"/>
              <a:gd name="connsiteY11" fmla="*/ 2830286 h 2888343"/>
              <a:gd name="connsiteX12" fmla="*/ 10145486 w 10653486"/>
              <a:gd name="connsiteY12" fmla="*/ 2583543 h 2888343"/>
              <a:gd name="connsiteX13" fmla="*/ 10653486 w 10653486"/>
              <a:gd name="connsiteY13" fmla="*/ 2525486 h 2888343"/>
              <a:gd name="connsiteX14" fmla="*/ 10609943 w 10653486"/>
              <a:gd name="connsiteY14" fmla="*/ 290286 h 2888343"/>
              <a:gd name="connsiteX15" fmla="*/ 10087429 w 10653486"/>
              <a:gd name="connsiteY15" fmla="*/ 203200 h 2888343"/>
              <a:gd name="connsiteX16" fmla="*/ 9811657 w 10653486"/>
              <a:gd name="connsiteY16" fmla="*/ 14514 h 2888343"/>
              <a:gd name="connsiteX17" fmla="*/ 943429 w 10653486"/>
              <a:gd name="connsiteY17" fmla="*/ 0 h 288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653486" h="2888343">
                <a:moveTo>
                  <a:pt x="943429" y="0"/>
                </a:moveTo>
                <a:lnTo>
                  <a:pt x="725714" y="174171"/>
                </a:lnTo>
                <a:lnTo>
                  <a:pt x="551543" y="261257"/>
                </a:lnTo>
                <a:lnTo>
                  <a:pt x="377372" y="275771"/>
                </a:lnTo>
                <a:lnTo>
                  <a:pt x="72572" y="304800"/>
                </a:lnTo>
                <a:lnTo>
                  <a:pt x="0" y="304800"/>
                </a:lnTo>
                <a:lnTo>
                  <a:pt x="43543" y="2569028"/>
                </a:lnTo>
                <a:lnTo>
                  <a:pt x="319314" y="2583543"/>
                </a:lnTo>
                <a:lnTo>
                  <a:pt x="638629" y="2670628"/>
                </a:lnTo>
                <a:lnTo>
                  <a:pt x="841829" y="2801257"/>
                </a:lnTo>
                <a:lnTo>
                  <a:pt x="928914" y="2888343"/>
                </a:lnTo>
                <a:lnTo>
                  <a:pt x="9739086" y="2830286"/>
                </a:lnTo>
                <a:lnTo>
                  <a:pt x="10145486" y="2583543"/>
                </a:lnTo>
                <a:lnTo>
                  <a:pt x="10653486" y="2525486"/>
                </a:lnTo>
                <a:lnTo>
                  <a:pt x="10609943" y="290286"/>
                </a:lnTo>
                <a:lnTo>
                  <a:pt x="10087429" y="203200"/>
                </a:lnTo>
                <a:lnTo>
                  <a:pt x="9811657" y="14514"/>
                </a:lnTo>
                <a:lnTo>
                  <a:pt x="943429" y="0"/>
                </a:lnTo>
                <a:close/>
              </a:path>
            </a:pathLst>
          </a:custGeom>
          <a:ln w="63500" cmpd="thinThick">
            <a:solidFill>
              <a:srgbClr val="16858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25BB4F70-8D65-47A6-9156-C2F085398E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 flipH="1">
            <a:off x="4267931" y="-731812"/>
            <a:ext cx="10144754" cy="8291147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86" y="3720974"/>
            <a:ext cx="2671306" cy="3137026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534279" y="1675670"/>
            <a:ext cx="717663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914400" lvl="1" indent="-457200" eaLnBrk="0" hangingPunct="0">
              <a:spcBef>
                <a:spcPct val="50000"/>
              </a:spcBef>
              <a:buFontTx/>
              <a:buChar char="-"/>
            </a:pPr>
            <a:r>
              <a:rPr lang="en-US" altLang="zh-CN" sz="4400" b="1" i="1" dirty="0" err="1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Học</a:t>
            </a:r>
            <a:r>
              <a:rPr lang="en-US" altLang="zh-CN" sz="4400" b="1" i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4400" b="1" i="1" dirty="0" err="1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thuộc</a:t>
            </a:r>
            <a:r>
              <a:rPr lang="en-US" altLang="zh-CN" sz="4400" b="1" i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4400" b="1" i="1" dirty="0" err="1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ghi</a:t>
            </a:r>
            <a:r>
              <a:rPr lang="en-US" altLang="zh-CN" sz="4400" b="1" i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4400" b="1" i="1" dirty="0" err="1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nhớ</a:t>
            </a:r>
            <a:r>
              <a:rPr lang="en-US" altLang="zh-CN" sz="4400" b="1" i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.</a:t>
            </a:r>
          </a:p>
          <a:p>
            <a:pPr marL="571500" indent="-571500" eaLnBrk="0" hangingPunct="0">
              <a:spcBef>
                <a:spcPct val="50000"/>
              </a:spcBef>
              <a:buFontTx/>
              <a:buChar char="-"/>
            </a:pPr>
            <a:r>
              <a:rPr lang="en-US" altLang="zh-CN" sz="4400" b="1" i="1" dirty="0" err="1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Chuẩn</a:t>
            </a:r>
            <a:r>
              <a:rPr lang="en-US" altLang="zh-CN" sz="4400" b="1" i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4400" b="1" i="1" dirty="0" err="1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bị</a:t>
            </a:r>
            <a:r>
              <a:rPr lang="en-US" altLang="zh-CN" sz="4400" b="1" i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4400" b="1" i="1" dirty="0" err="1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bài</a:t>
            </a:r>
            <a:r>
              <a:rPr lang="en-US" altLang="zh-CN" sz="4400" b="1" i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4400" b="1" i="1" dirty="0" err="1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tiếp</a:t>
            </a:r>
            <a:r>
              <a:rPr lang="en-US" altLang="zh-CN" sz="4400" b="1" i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4400" b="1" i="1" dirty="0" err="1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theo</a:t>
            </a:r>
            <a:endParaRPr lang="en-US" altLang="zh-CN" sz="5400" b="1" i="1" dirty="0">
              <a:solidFill>
                <a:srgbClr val="00B050"/>
              </a:solidFill>
              <a:ea typeface="宋体" panose="02010600030101010101" pitchFamily="2" charset="-122"/>
            </a:endParaRPr>
          </a:p>
        </p:txBody>
      </p:sp>
      <p:sp>
        <p:nvSpPr>
          <p:cNvPr id="7" name="Google Shape;1142;p45">
            <a:extLst>
              <a:ext uri="{FF2B5EF4-FFF2-40B4-BE49-F238E27FC236}">
                <a16:creationId xmlns:a16="http://schemas.microsoft.com/office/drawing/2014/main" id="{1D03B863-CE86-4A8E-83D8-19A25CC7B6A1}"/>
              </a:ext>
            </a:extLst>
          </p:cNvPr>
          <p:cNvSpPr txBox="1">
            <a:spLocks/>
          </p:cNvSpPr>
          <p:nvPr/>
        </p:nvSpPr>
        <p:spPr>
          <a:xfrm>
            <a:off x="457200" y="1361926"/>
            <a:ext cx="3956392" cy="621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buSzPts val="3000"/>
            </a:pPr>
            <a:r>
              <a:rPr lang="en-US" sz="6000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VN Thay Giao Nang" panose="02090805050506020203" pitchFamily="18" charset="0"/>
                <a:sym typeface="Arial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43914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22" y="0"/>
            <a:ext cx="12193147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571" y="2996360"/>
            <a:ext cx="3741752" cy="38616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7" y="1671906"/>
            <a:ext cx="752006" cy="93555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12" y="229192"/>
            <a:ext cx="1876937" cy="8459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518" y="2803224"/>
            <a:ext cx="1251980" cy="1618822"/>
          </a:xfrm>
          <a:prstGeom prst="rect">
            <a:avLst/>
          </a:prstGeom>
        </p:spPr>
      </p:pic>
      <p:sp>
        <p:nvSpPr>
          <p:cNvPr id="10" name="Google Shape;1586;p52"/>
          <p:cNvSpPr txBox="1">
            <a:spLocks/>
          </p:cNvSpPr>
          <p:nvPr/>
        </p:nvSpPr>
        <p:spPr>
          <a:xfrm>
            <a:off x="2136116" y="1697220"/>
            <a:ext cx="7854469" cy="21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SzPts val="3000"/>
            </a:pPr>
            <a:r>
              <a:rPr lang="pt-BR" sz="960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latin typeface="UVN Thay Giao Nang" panose="02090805050506020203" pitchFamily="18" charset="0"/>
              </a:rPr>
              <a:t>Chúc các em học tốt.</a:t>
            </a:r>
            <a:endParaRPr lang="pt-BR" sz="9600" dirty="0">
              <a:ln w="19050">
                <a:solidFill>
                  <a:schemeClr val="bg1"/>
                </a:solidFill>
              </a:ln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latin typeface="UVN Thay Giao Nang" panose="02090805050506020203" pitchFamily="18" charset="0"/>
            </a:endParaRPr>
          </a:p>
        </p:txBody>
      </p:sp>
      <p:pic>
        <p:nvPicPr>
          <p:cNvPr id="12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1126" y="5325534"/>
            <a:ext cx="3300874" cy="153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6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5" descr="6">
            <a:extLst>
              <a:ext uri="{FF2B5EF4-FFF2-40B4-BE49-F238E27FC236}">
                <a16:creationId xmlns:a16="http://schemas.microsoft.com/office/drawing/2014/main" id="{F5BDC61C-27CB-416A-939B-7EA581D7F6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449" t="21697"/>
          <a:stretch>
            <a:fillRect/>
          </a:stretch>
        </p:blipFill>
        <p:spPr>
          <a:xfrm>
            <a:off x="-374446" y="1"/>
            <a:ext cx="12505055" cy="6792144"/>
          </a:xfrm>
          <a:prstGeom prst="rect">
            <a:avLst/>
          </a:prstGeom>
        </p:spPr>
      </p:pic>
      <p:pic>
        <p:nvPicPr>
          <p:cNvPr id="49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63128" y="0"/>
            <a:ext cx="7900842" cy="685800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872" y="855291"/>
            <a:ext cx="752006" cy="935552"/>
          </a:xfrm>
          <a:prstGeom prst="rect">
            <a:avLst/>
          </a:prstGeom>
        </p:spPr>
      </p:pic>
      <p:pic>
        <p:nvPicPr>
          <p:cNvPr id="43" name="图片 4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3180" y="1845906"/>
            <a:ext cx="3615594" cy="3731440"/>
          </a:xfrm>
          <a:prstGeom prst="rect">
            <a:avLst/>
          </a:prstGeom>
        </p:spPr>
      </p:pic>
      <p:pic>
        <p:nvPicPr>
          <p:cNvPr id="28" name="图片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8157" y="1982588"/>
            <a:ext cx="4831424" cy="2243040"/>
          </a:xfrm>
          <a:prstGeom prst="rect">
            <a:avLst/>
          </a:prstGeom>
        </p:spPr>
      </p:pic>
      <p:pic>
        <p:nvPicPr>
          <p:cNvPr id="34" name="图片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33" y="156116"/>
            <a:ext cx="2585362" cy="2333901"/>
          </a:xfrm>
          <a:prstGeom prst="rect">
            <a:avLst/>
          </a:prstGeom>
        </p:spPr>
      </p:pic>
      <p:pic>
        <p:nvPicPr>
          <p:cNvPr id="38" name="Picture 2" descr="F:\未标题-1.png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18901" r="25213" b="15323"/>
          <a:stretch/>
        </p:blipFill>
        <p:spPr bwMode="auto">
          <a:xfrm>
            <a:off x="-149665" y="3235143"/>
            <a:ext cx="2609699" cy="360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9131" y="2747523"/>
            <a:ext cx="1833308" cy="1860209"/>
          </a:xfrm>
          <a:prstGeom prst="rect">
            <a:avLst/>
          </a:prstGeom>
        </p:spPr>
      </p:pic>
      <p:pic>
        <p:nvPicPr>
          <p:cNvPr id="10" name="Picture 2" descr="F:\未标题-1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18901" r="25213" b="15323"/>
          <a:stretch/>
        </p:blipFill>
        <p:spPr bwMode="auto">
          <a:xfrm>
            <a:off x="5810513" y="4066547"/>
            <a:ext cx="2023343" cy="279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194717" y="5478969"/>
            <a:ext cx="3916861" cy="1544651"/>
          </a:xfrm>
          <a:prstGeom prst="rect">
            <a:avLst/>
          </a:prstGeom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4484CD7E-9901-41A5-B437-1B8C4AF6F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541" y="6976312"/>
            <a:ext cx="1507548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>
                <a:latin typeface="Arial" panose="020B0604020202020204" pitchFamily="34" charset="0"/>
                <a:ea typeface="宋体" panose="02010600030101010101" pitchFamily="2" charset="-122"/>
              </a:rPr>
              <a:t>Click </a:t>
            </a:r>
            <a:r>
              <a:rPr lang="en-US" sz="4800" b="1" dirty="0" err="1">
                <a:latin typeface="Arial" panose="020B0604020202020204" pitchFamily="34" charset="0"/>
                <a:ea typeface="宋体" panose="02010600030101010101" pitchFamily="2" charset="-122"/>
              </a:rPr>
              <a:t>các</a:t>
            </a:r>
            <a:r>
              <a:rPr lang="en-US" sz="4800" b="1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宋体" panose="02010600030101010101" pitchFamily="2" charset="-122"/>
              </a:rPr>
              <a:t>biểu</a:t>
            </a:r>
            <a:r>
              <a:rPr lang="en-US" sz="4800" b="1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宋体" panose="02010600030101010101" pitchFamily="2" charset="-122"/>
              </a:rPr>
              <a:t>tượng</a:t>
            </a:r>
            <a:r>
              <a:rPr lang="en-US" sz="4800" b="1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宋体" panose="02010600030101010101" pitchFamily="2" charset="-122"/>
              </a:rPr>
              <a:t>hình</a:t>
            </a:r>
            <a:r>
              <a:rPr lang="en-US" sz="4800" b="1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宋体" panose="02010600030101010101" pitchFamily="2" charset="-122"/>
              </a:rPr>
              <a:t>ảnh</a:t>
            </a:r>
            <a:r>
              <a:rPr lang="en-US" sz="4800" b="1" dirty="0">
                <a:latin typeface="Arial" panose="020B0604020202020204" pitchFamily="34" charset="0"/>
                <a:ea typeface="宋体" panose="02010600030101010101" pitchFamily="2" charset="-122"/>
              </a:rPr>
              <a:t> qua </a:t>
            </a:r>
            <a:r>
              <a:rPr lang="en-US" sz="4800" b="1" dirty="0" err="1">
                <a:latin typeface="Arial" panose="020B0604020202020204" pitchFamily="34" charset="0"/>
                <a:ea typeface="宋体" panose="02010600030101010101" pitchFamily="2" charset="-122"/>
              </a:rPr>
              <a:t>câu</a:t>
            </a:r>
            <a:r>
              <a:rPr lang="en-US" sz="4800" b="1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宋体" panose="02010600030101010101" pitchFamily="2" charset="-122"/>
              </a:rPr>
              <a:t>hỏi</a:t>
            </a:r>
            <a:endParaRPr lang="en-US" sz="4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>
              <a:spcBef>
                <a:spcPct val="50000"/>
              </a:spcBef>
            </a:pPr>
            <a:r>
              <a:rPr lang="en-US" sz="4800" b="1" dirty="0"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Click </a:t>
            </a:r>
            <a:r>
              <a:rPr lang="en-US" sz="4800" b="1" dirty="0" err="1"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cậu</a:t>
            </a:r>
            <a:r>
              <a:rPr lang="en-US" sz="4800" b="1" dirty="0"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bé</a:t>
            </a:r>
            <a:r>
              <a:rPr lang="en-US" sz="4800" b="1" dirty="0"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qua slide </a:t>
            </a:r>
            <a:r>
              <a:rPr lang="en-US" sz="4800" b="1" dirty="0" err="1"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mới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Hỗ trợ làm đẹp | Cung cấp thực phẩm chức năng chính hãn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13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340" y="4230779"/>
            <a:ext cx="2604769" cy="260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ỗ trợ làm đẹp | Cung cấp thực phẩm chức năng chính hãn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13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940" y="4607732"/>
            <a:ext cx="2604769" cy="260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ỗ trợ làm đẹp | Cung cấp thực phẩm chức năng chính hãn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13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146" y="4911569"/>
            <a:ext cx="2604769" cy="260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84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7BC915C9-2327-40AC-84BD-78B1EF2A7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" y="2081417"/>
            <a:ext cx="11311655" cy="4080576"/>
          </a:xfrm>
          <a:prstGeom prst="rect">
            <a:avLst/>
          </a:prstGeom>
        </p:spPr>
      </p:pic>
      <p:sp>
        <p:nvSpPr>
          <p:cNvPr id="29" name="Rectangle: Rounded Corners 30">
            <a:extLst>
              <a:ext uri="{FF2B5EF4-FFF2-40B4-BE49-F238E27FC236}">
                <a16:creationId xmlns:a16="http://schemas.microsoft.com/office/drawing/2014/main" id="{20B6F115-49AB-4A4B-8510-6DA275ABC5D0}"/>
              </a:ext>
            </a:extLst>
          </p:cNvPr>
          <p:cNvSpPr/>
          <p:nvPr/>
        </p:nvSpPr>
        <p:spPr>
          <a:xfrm>
            <a:off x="1275146" y="181872"/>
            <a:ext cx="9213941" cy="1627874"/>
          </a:xfrm>
          <a:custGeom>
            <a:avLst/>
            <a:gdLst>
              <a:gd name="connsiteX0" fmla="*/ 0 w 9213941"/>
              <a:gd name="connsiteY0" fmla="*/ 271318 h 1627874"/>
              <a:gd name="connsiteX1" fmla="*/ 271318 w 9213941"/>
              <a:gd name="connsiteY1" fmla="*/ 0 h 1627874"/>
              <a:gd name="connsiteX2" fmla="*/ 1111768 w 9213941"/>
              <a:gd name="connsiteY2" fmla="*/ 0 h 1627874"/>
              <a:gd name="connsiteX3" fmla="*/ 1778791 w 9213941"/>
              <a:gd name="connsiteY3" fmla="*/ 0 h 1627874"/>
              <a:gd name="connsiteX4" fmla="*/ 2272388 w 9213941"/>
              <a:gd name="connsiteY4" fmla="*/ 0 h 1627874"/>
              <a:gd name="connsiteX5" fmla="*/ 2939412 w 9213941"/>
              <a:gd name="connsiteY5" fmla="*/ 0 h 1627874"/>
              <a:gd name="connsiteX6" fmla="*/ 3433009 w 9213941"/>
              <a:gd name="connsiteY6" fmla="*/ 0 h 1627874"/>
              <a:gd name="connsiteX7" fmla="*/ 4100033 w 9213941"/>
              <a:gd name="connsiteY7" fmla="*/ 0 h 1627874"/>
              <a:gd name="connsiteX8" fmla="*/ 4853769 w 9213941"/>
              <a:gd name="connsiteY8" fmla="*/ 0 h 1627874"/>
              <a:gd name="connsiteX9" fmla="*/ 5347367 w 9213941"/>
              <a:gd name="connsiteY9" fmla="*/ 0 h 1627874"/>
              <a:gd name="connsiteX10" fmla="*/ 6101103 w 9213941"/>
              <a:gd name="connsiteY10" fmla="*/ 0 h 1627874"/>
              <a:gd name="connsiteX11" fmla="*/ 6507987 w 9213941"/>
              <a:gd name="connsiteY11" fmla="*/ 0 h 1627874"/>
              <a:gd name="connsiteX12" fmla="*/ 6914872 w 9213941"/>
              <a:gd name="connsiteY12" fmla="*/ 0 h 1627874"/>
              <a:gd name="connsiteX13" fmla="*/ 7408469 w 9213941"/>
              <a:gd name="connsiteY13" fmla="*/ 0 h 1627874"/>
              <a:gd name="connsiteX14" fmla="*/ 8075493 w 9213941"/>
              <a:gd name="connsiteY14" fmla="*/ 0 h 1627874"/>
              <a:gd name="connsiteX15" fmla="*/ 8942623 w 9213941"/>
              <a:gd name="connsiteY15" fmla="*/ 0 h 1627874"/>
              <a:gd name="connsiteX16" fmla="*/ 9213941 w 9213941"/>
              <a:gd name="connsiteY16" fmla="*/ 271318 h 1627874"/>
              <a:gd name="connsiteX17" fmla="*/ 9213941 w 9213941"/>
              <a:gd name="connsiteY17" fmla="*/ 792232 h 1627874"/>
              <a:gd name="connsiteX18" fmla="*/ 9213941 w 9213941"/>
              <a:gd name="connsiteY18" fmla="*/ 1356556 h 1627874"/>
              <a:gd name="connsiteX19" fmla="*/ 8942623 w 9213941"/>
              <a:gd name="connsiteY19" fmla="*/ 1627874 h 1627874"/>
              <a:gd name="connsiteX20" fmla="*/ 8362313 w 9213941"/>
              <a:gd name="connsiteY20" fmla="*/ 1627874 h 1627874"/>
              <a:gd name="connsiteX21" fmla="*/ 7868715 w 9213941"/>
              <a:gd name="connsiteY21" fmla="*/ 1627874 h 1627874"/>
              <a:gd name="connsiteX22" fmla="*/ 7375118 w 9213941"/>
              <a:gd name="connsiteY22" fmla="*/ 1627874 h 1627874"/>
              <a:gd name="connsiteX23" fmla="*/ 6621381 w 9213941"/>
              <a:gd name="connsiteY23" fmla="*/ 1627874 h 1627874"/>
              <a:gd name="connsiteX24" fmla="*/ 5780932 w 9213941"/>
              <a:gd name="connsiteY24" fmla="*/ 1627874 h 1627874"/>
              <a:gd name="connsiteX25" fmla="*/ 5374047 w 9213941"/>
              <a:gd name="connsiteY25" fmla="*/ 1627874 h 1627874"/>
              <a:gd name="connsiteX26" fmla="*/ 4967163 w 9213941"/>
              <a:gd name="connsiteY26" fmla="*/ 1627874 h 1627874"/>
              <a:gd name="connsiteX27" fmla="*/ 4386853 w 9213941"/>
              <a:gd name="connsiteY27" fmla="*/ 1627874 h 1627874"/>
              <a:gd name="connsiteX28" fmla="*/ 3979968 w 9213941"/>
              <a:gd name="connsiteY28" fmla="*/ 1627874 h 1627874"/>
              <a:gd name="connsiteX29" fmla="*/ 3139519 w 9213941"/>
              <a:gd name="connsiteY29" fmla="*/ 1627874 h 1627874"/>
              <a:gd name="connsiteX30" fmla="*/ 2732635 w 9213941"/>
              <a:gd name="connsiteY30" fmla="*/ 1627874 h 1627874"/>
              <a:gd name="connsiteX31" fmla="*/ 2325750 w 9213941"/>
              <a:gd name="connsiteY31" fmla="*/ 1627874 h 1627874"/>
              <a:gd name="connsiteX32" fmla="*/ 1485301 w 9213941"/>
              <a:gd name="connsiteY32" fmla="*/ 1627874 h 1627874"/>
              <a:gd name="connsiteX33" fmla="*/ 271318 w 9213941"/>
              <a:gd name="connsiteY33" fmla="*/ 1627874 h 1627874"/>
              <a:gd name="connsiteX34" fmla="*/ 0 w 9213941"/>
              <a:gd name="connsiteY34" fmla="*/ 1356556 h 1627874"/>
              <a:gd name="connsiteX35" fmla="*/ 0 w 9213941"/>
              <a:gd name="connsiteY35" fmla="*/ 835642 h 1627874"/>
              <a:gd name="connsiteX36" fmla="*/ 0 w 9213941"/>
              <a:gd name="connsiteY36" fmla="*/ 271318 h 162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213941" h="1627874" fill="none" extrusionOk="0">
                <a:moveTo>
                  <a:pt x="0" y="271318"/>
                </a:moveTo>
                <a:cubicBezTo>
                  <a:pt x="-13017" y="104831"/>
                  <a:pt x="119987" y="12089"/>
                  <a:pt x="271318" y="0"/>
                </a:cubicBezTo>
                <a:cubicBezTo>
                  <a:pt x="627866" y="8720"/>
                  <a:pt x="722873" y="1551"/>
                  <a:pt x="1111768" y="0"/>
                </a:cubicBezTo>
                <a:cubicBezTo>
                  <a:pt x="1500663" y="-1551"/>
                  <a:pt x="1531199" y="22770"/>
                  <a:pt x="1778791" y="0"/>
                </a:cubicBezTo>
                <a:cubicBezTo>
                  <a:pt x="2026383" y="-22770"/>
                  <a:pt x="2099678" y="-13030"/>
                  <a:pt x="2272388" y="0"/>
                </a:cubicBezTo>
                <a:cubicBezTo>
                  <a:pt x="2445098" y="13030"/>
                  <a:pt x="2671535" y="-24594"/>
                  <a:pt x="2939412" y="0"/>
                </a:cubicBezTo>
                <a:cubicBezTo>
                  <a:pt x="3207289" y="24594"/>
                  <a:pt x="3222205" y="10557"/>
                  <a:pt x="3433009" y="0"/>
                </a:cubicBezTo>
                <a:cubicBezTo>
                  <a:pt x="3643813" y="-10557"/>
                  <a:pt x="3776584" y="10261"/>
                  <a:pt x="4100033" y="0"/>
                </a:cubicBezTo>
                <a:cubicBezTo>
                  <a:pt x="4423482" y="-10261"/>
                  <a:pt x="4562148" y="27760"/>
                  <a:pt x="4853769" y="0"/>
                </a:cubicBezTo>
                <a:cubicBezTo>
                  <a:pt x="5145390" y="-27760"/>
                  <a:pt x="5198796" y="23235"/>
                  <a:pt x="5347367" y="0"/>
                </a:cubicBezTo>
                <a:cubicBezTo>
                  <a:pt x="5495938" y="-23235"/>
                  <a:pt x="5949006" y="11523"/>
                  <a:pt x="6101103" y="0"/>
                </a:cubicBezTo>
                <a:cubicBezTo>
                  <a:pt x="6253200" y="-11523"/>
                  <a:pt x="6342146" y="-15633"/>
                  <a:pt x="6507987" y="0"/>
                </a:cubicBezTo>
                <a:cubicBezTo>
                  <a:pt x="6673828" y="15633"/>
                  <a:pt x="6820106" y="15066"/>
                  <a:pt x="6914872" y="0"/>
                </a:cubicBezTo>
                <a:cubicBezTo>
                  <a:pt x="7009638" y="-15066"/>
                  <a:pt x="7217048" y="-10211"/>
                  <a:pt x="7408469" y="0"/>
                </a:cubicBezTo>
                <a:cubicBezTo>
                  <a:pt x="7599890" y="10211"/>
                  <a:pt x="7743695" y="-28837"/>
                  <a:pt x="8075493" y="0"/>
                </a:cubicBezTo>
                <a:cubicBezTo>
                  <a:pt x="8407291" y="28837"/>
                  <a:pt x="8521490" y="-34810"/>
                  <a:pt x="8942623" y="0"/>
                </a:cubicBezTo>
                <a:cubicBezTo>
                  <a:pt x="9069210" y="22655"/>
                  <a:pt x="9198988" y="122804"/>
                  <a:pt x="9213941" y="271318"/>
                </a:cubicBezTo>
                <a:cubicBezTo>
                  <a:pt x="9217551" y="517828"/>
                  <a:pt x="9204801" y="597495"/>
                  <a:pt x="9213941" y="792232"/>
                </a:cubicBezTo>
                <a:cubicBezTo>
                  <a:pt x="9223081" y="986969"/>
                  <a:pt x="9222091" y="1227151"/>
                  <a:pt x="9213941" y="1356556"/>
                </a:cubicBezTo>
                <a:cubicBezTo>
                  <a:pt x="9204619" y="1477285"/>
                  <a:pt x="9117022" y="1650327"/>
                  <a:pt x="8942623" y="1627874"/>
                </a:cubicBezTo>
                <a:cubicBezTo>
                  <a:pt x="8679439" y="1632507"/>
                  <a:pt x="8566552" y="1648606"/>
                  <a:pt x="8362313" y="1627874"/>
                </a:cubicBezTo>
                <a:cubicBezTo>
                  <a:pt x="8158074" y="1607143"/>
                  <a:pt x="8009602" y="1641563"/>
                  <a:pt x="7868715" y="1627874"/>
                </a:cubicBezTo>
                <a:cubicBezTo>
                  <a:pt x="7727828" y="1614185"/>
                  <a:pt x="7592688" y="1640577"/>
                  <a:pt x="7375118" y="1627874"/>
                </a:cubicBezTo>
                <a:cubicBezTo>
                  <a:pt x="7157548" y="1615171"/>
                  <a:pt x="6907639" y="1612789"/>
                  <a:pt x="6621381" y="1627874"/>
                </a:cubicBezTo>
                <a:cubicBezTo>
                  <a:pt x="6335123" y="1642959"/>
                  <a:pt x="6036444" y="1599621"/>
                  <a:pt x="5780932" y="1627874"/>
                </a:cubicBezTo>
                <a:cubicBezTo>
                  <a:pt x="5525420" y="1656127"/>
                  <a:pt x="5524305" y="1629945"/>
                  <a:pt x="5374047" y="1627874"/>
                </a:cubicBezTo>
                <a:cubicBezTo>
                  <a:pt x="5223789" y="1625803"/>
                  <a:pt x="5123612" y="1614259"/>
                  <a:pt x="4967163" y="1627874"/>
                </a:cubicBezTo>
                <a:cubicBezTo>
                  <a:pt x="4810714" y="1641489"/>
                  <a:pt x="4520666" y="1635482"/>
                  <a:pt x="4386853" y="1627874"/>
                </a:cubicBezTo>
                <a:cubicBezTo>
                  <a:pt x="4253040" y="1620267"/>
                  <a:pt x="4086027" y="1611597"/>
                  <a:pt x="3979968" y="1627874"/>
                </a:cubicBezTo>
                <a:cubicBezTo>
                  <a:pt x="3873909" y="1644151"/>
                  <a:pt x="3486413" y="1602478"/>
                  <a:pt x="3139519" y="1627874"/>
                </a:cubicBezTo>
                <a:cubicBezTo>
                  <a:pt x="2792625" y="1653270"/>
                  <a:pt x="2905219" y="1645355"/>
                  <a:pt x="2732635" y="1627874"/>
                </a:cubicBezTo>
                <a:cubicBezTo>
                  <a:pt x="2560051" y="1610393"/>
                  <a:pt x="2425964" y="1646074"/>
                  <a:pt x="2325750" y="1627874"/>
                </a:cubicBezTo>
                <a:cubicBezTo>
                  <a:pt x="2225537" y="1609674"/>
                  <a:pt x="1880719" y="1630467"/>
                  <a:pt x="1485301" y="1627874"/>
                </a:cubicBezTo>
                <a:cubicBezTo>
                  <a:pt x="1089883" y="1625281"/>
                  <a:pt x="542057" y="1678151"/>
                  <a:pt x="271318" y="1627874"/>
                </a:cubicBezTo>
                <a:cubicBezTo>
                  <a:pt x="96707" y="1608942"/>
                  <a:pt x="-9883" y="1499001"/>
                  <a:pt x="0" y="1356556"/>
                </a:cubicBezTo>
                <a:cubicBezTo>
                  <a:pt x="-9495" y="1189795"/>
                  <a:pt x="12747" y="1000170"/>
                  <a:pt x="0" y="835642"/>
                </a:cubicBezTo>
                <a:cubicBezTo>
                  <a:pt x="-12747" y="671114"/>
                  <a:pt x="-435" y="495919"/>
                  <a:pt x="0" y="271318"/>
                </a:cubicBezTo>
                <a:close/>
              </a:path>
              <a:path w="9213941" h="1627874" stroke="0" extrusionOk="0">
                <a:moveTo>
                  <a:pt x="0" y="271318"/>
                </a:moveTo>
                <a:cubicBezTo>
                  <a:pt x="-4428" y="111754"/>
                  <a:pt x="130867" y="5093"/>
                  <a:pt x="271318" y="0"/>
                </a:cubicBezTo>
                <a:cubicBezTo>
                  <a:pt x="595770" y="28127"/>
                  <a:pt x="643284" y="-7072"/>
                  <a:pt x="938341" y="0"/>
                </a:cubicBezTo>
                <a:cubicBezTo>
                  <a:pt x="1233398" y="7072"/>
                  <a:pt x="1208970" y="10028"/>
                  <a:pt x="1431939" y="0"/>
                </a:cubicBezTo>
                <a:cubicBezTo>
                  <a:pt x="1654908" y="-10028"/>
                  <a:pt x="1649755" y="-2291"/>
                  <a:pt x="1838823" y="0"/>
                </a:cubicBezTo>
                <a:cubicBezTo>
                  <a:pt x="2027891" y="2291"/>
                  <a:pt x="2107147" y="-9889"/>
                  <a:pt x="2332420" y="0"/>
                </a:cubicBezTo>
                <a:cubicBezTo>
                  <a:pt x="2557693" y="9889"/>
                  <a:pt x="2586957" y="6774"/>
                  <a:pt x="2826018" y="0"/>
                </a:cubicBezTo>
                <a:cubicBezTo>
                  <a:pt x="3065079" y="-6774"/>
                  <a:pt x="3342220" y="-4372"/>
                  <a:pt x="3666467" y="0"/>
                </a:cubicBezTo>
                <a:cubicBezTo>
                  <a:pt x="3990714" y="4372"/>
                  <a:pt x="4276233" y="-39398"/>
                  <a:pt x="4506917" y="0"/>
                </a:cubicBezTo>
                <a:cubicBezTo>
                  <a:pt x="4737601" y="39398"/>
                  <a:pt x="5086489" y="20281"/>
                  <a:pt x="5260653" y="0"/>
                </a:cubicBezTo>
                <a:cubicBezTo>
                  <a:pt x="5434817" y="-20281"/>
                  <a:pt x="5637562" y="-21619"/>
                  <a:pt x="5840964" y="0"/>
                </a:cubicBezTo>
                <a:cubicBezTo>
                  <a:pt x="6044366" y="21619"/>
                  <a:pt x="6331060" y="-3411"/>
                  <a:pt x="6594700" y="0"/>
                </a:cubicBezTo>
                <a:cubicBezTo>
                  <a:pt x="6858340" y="3411"/>
                  <a:pt x="6918642" y="-12169"/>
                  <a:pt x="7175011" y="0"/>
                </a:cubicBezTo>
                <a:cubicBezTo>
                  <a:pt x="7431380" y="12169"/>
                  <a:pt x="7461203" y="-4856"/>
                  <a:pt x="7668608" y="0"/>
                </a:cubicBezTo>
                <a:cubicBezTo>
                  <a:pt x="7876013" y="4856"/>
                  <a:pt x="8514512" y="59121"/>
                  <a:pt x="8942623" y="0"/>
                </a:cubicBezTo>
                <a:cubicBezTo>
                  <a:pt x="9096813" y="-3609"/>
                  <a:pt x="9214764" y="115050"/>
                  <a:pt x="9213941" y="271318"/>
                </a:cubicBezTo>
                <a:cubicBezTo>
                  <a:pt x="9224664" y="509376"/>
                  <a:pt x="9237564" y="672194"/>
                  <a:pt x="9213941" y="803085"/>
                </a:cubicBezTo>
                <a:cubicBezTo>
                  <a:pt x="9190318" y="933976"/>
                  <a:pt x="9225204" y="1145456"/>
                  <a:pt x="9213941" y="1356556"/>
                </a:cubicBezTo>
                <a:cubicBezTo>
                  <a:pt x="9214868" y="1540349"/>
                  <a:pt x="9098270" y="1628259"/>
                  <a:pt x="8942623" y="1627874"/>
                </a:cubicBezTo>
                <a:cubicBezTo>
                  <a:pt x="8796553" y="1608721"/>
                  <a:pt x="8600915" y="1629016"/>
                  <a:pt x="8362313" y="1627874"/>
                </a:cubicBezTo>
                <a:cubicBezTo>
                  <a:pt x="8123711" y="1626733"/>
                  <a:pt x="7947824" y="1626178"/>
                  <a:pt x="7608576" y="1627874"/>
                </a:cubicBezTo>
                <a:cubicBezTo>
                  <a:pt x="7269328" y="1629570"/>
                  <a:pt x="7167552" y="1641411"/>
                  <a:pt x="7028266" y="1627874"/>
                </a:cubicBezTo>
                <a:cubicBezTo>
                  <a:pt x="6888980" y="1614338"/>
                  <a:pt x="6614061" y="1652902"/>
                  <a:pt x="6447955" y="1627874"/>
                </a:cubicBezTo>
                <a:cubicBezTo>
                  <a:pt x="6281849" y="1602846"/>
                  <a:pt x="6061850" y="1644249"/>
                  <a:pt x="5780932" y="1627874"/>
                </a:cubicBezTo>
                <a:cubicBezTo>
                  <a:pt x="5500014" y="1611499"/>
                  <a:pt x="5382823" y="1641927"/>
                  <a:pt x="5200621" y="1627874"/>
                </a:cubicBezTo>
                <a:cubicBezTo>
                  <a:pt x="5018419" y="1613821"/>
                  <a:pt x="4827426" y="1657005"/>
                  <a:pt x="4533598" y="1627874"/>
                </a:cubicBezTo>
                <a:cubicBezTo>
                  <a:pt x="4239770" y="1598743"/>
                  <a:pt x="4128119" y="1600545"/>
                  <a:pt x="3953288" y="1627874"/>
                </a:cubicBezTo>
                <a:cubicBezTo>
                  <a:pt x="3778457" y="1655204"/>
                  <a:pt x="3649988" y="1640485"/>
                  <a:pt x="3546403" y="1627874"/>
                </a:cubicBezTo>
                <a:cubicBezTo>
                  <a:pt x="3442819" y="1615263"/>
                  <a:pt x="3001029" y="1628902"/>
                  <a:pt x="2792667" y="1627874"/>
                </a:cubicBezTo>
                <a:cubicBezTo>
                  <a:pt x="2584305" y="1626846"/>
                  <a:pt x="2484369" y="1640410"/>
                  <a:pt x="2299069" y="1627874"/>
                </a:cubicBezTo>
                <a:cubicBezTo>
                  <a:pt x="2113769" y="1615338"/>
                  <a:pt x="1866321" y="1638901"/>
                  <a:pt x="1458620" y="1627874"/>
                </a:cubicBezTo>
                <a:cubicBezTo>
                  <a:pt x="1050919" y="1616847"/>
                  <a:pt x="1023308" y="1645949"/>
                  <a:pt x="878309" y="1627874"/>
                </a:cubicBezTo>
                <a:cubicBezTo>
                  <a:pt x="733310" y="1609799"/>
                  <a:pt x="470154" y="1611740"/>
                  <a:pt x="271318" y="1627874"/>
                </a:cubicBezTo>
                <a:cubicBezTo>
                  <a:pt x="109921" y="1654841"/>
                  <a:pt x="34016" y="1508404"/>
                  <a:pt x="0" y="1356556"/>
                </a:cubicBezTo>
                <a:cubicBezTo>
                  <a:pt x="25587" y="1137433"/>
                  <a:pt x="7522" y="978028"/>
                  <a:pt x="0" y="803085"/>
                </a:cubicBezTo>
                <a:cubicBezTo>
                  <a:pt x="-7522" y="628142"/>
                  <a:pt x="-6697" y="487162"/>
                  <a:pt x="0" y="27131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A5862"/>
            </a:solidFill>
            <a:extLst>
              <a:ext uri="{C807C97D-BFC1-408E-A445-0C87EB9F89A2}">
                <ask:lineSketchStyleProps xmlns:ask="http://schemas.microsoft.com/office/drawing/2018/sketchyshapes" sd="35536925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6747618" y="5281397"/>
            <a:ext cx="5557943" cy="776783"/>
            <a:chOff x="3330961" y="2555807"/>
            <a:chExt cx="5557943" cy="776783"/>
          </a:xfrm>
        </p:grpSpPr>
        <p:sp>
          <p:nvSpPr>
            <p:cNvPr id="21" name="矩形: 圆角 6"/>
            <p:cNvSpPr/>
            <p:nvPr/>
          </p:nvSpPr>
          <p:spPr>
            <a:xfrm>
              <a:off x="3330961" y="2882832"/>
              <a:ext cx="5557943" cy="449758"/>
            </a:xfrm>
            <a:prstGeom prst="roundRect">
              <a:avLst>
                <a:gd name="adj" fmla="val 50000"/>
              </a:avLst>
            </a:prstGeom>
            <a:solidFill>
              <a:srgbClr val="00B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2000" dirty="0">
                <a:solidFill>
                  <a:schemeClr val="bg1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endParaRPr>
            </a:p>
          </p:txBody>
        </p:sp>
        <p:pic>
          <p:nvPicPr>
            <p:cNvPr id="22" name="图片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9941" y="2638508"/>
              <a:ext cx="674472" cy="656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图片 47" descr="E:\素材\卡通\cfd2560e91fb3822c20833feb976833a.pngcfd2560e91fb3822c20833feb976833a"/>
            <p:cNvPicPr>
              <a:picLocks noChangeAspect="1"/>
            </p:cNvPicPr>
            <p:nvPr/>
          </p:nvPicPr>
          <p:blipFill rotWithShape="1">
            <a:blip r:embed="rId6"/>
            <a:srcRect t="57969"/>
            <a:stretch/>
          </p:blipFill>
          <p:spPr>
            <a:xfrm>
              <a:off x="5408061" y="2555807"/>
              <a:ext cx="2537855" cy="72537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47" descr="E:\素材\卡通\cfd2560e91fb3822c20833feb976833a.pngcfd2560e91fb3822c20833feb976833a"/>
            <p:cNvPicPr>
              <a:picLocks noChangeAspect="1"/>
            </p:cNvPicPr>
            <p:nvPr/>
          </p:nvPicPr>
          <p:blipFill rotWithShape="1">
            <a:blip r:embed="rId6"/>
            <a:srcRect b="44123"/>
            <a:stretch/>
          </p:blipFill>
          <p:spPr>
            <a:xfrm>
              <a:off x="3414986" y="2570084"/>
              <a:ext cx="1909050" cy="72537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6" name="Text Box 8">
            <a:extLst>
              <a:ext uri="{FF2B5EF4-FFF2-40B4-BE49-F238E27FC236}">
                <a16:creationId xmlns:a16="http://schemas.microsoft.com/office/drawing/2014/main" id="{4484CD7E-9901-41A5-B437-1B8C4AF6F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4204" y="534274"/>
            <a:ext cx="88948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800" b="1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400" b="1" dirty="0" err="1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Nêu</a:t>
            </a:r>
            <a:r>
              <a:rPr lang="en-US" altLang="zh-CN" sz="4400" b="1" dirty="0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altLang="zh-CN" sz="4400" b="1" dirty="0" err="1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các</a:t>
            </a:r>
            <a:r>
              <a:rPr lang="en-US" altLang="zh-CN" sz="4400" b="1" dirty="0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altLang="zh-CN" sz="4400" b="1" dirty="0" err="1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thành</a:t>
            </a:r>
            <a:r>
              <a:rPr lang="en-US" altLang="zh-CN" sz="4400" b="1" dirty="0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altLang="zh-CN" sz="4400" b="1" dirty="0" err="1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phần</a:t>
            </a:r>
            <a:r>
              <a:rPr lang="en-US" altLang="zh-CN" sz="4400" b="1" dirty="0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altLang="zh-CN" sz="4400" b="1" dirty="0" err="1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chính</a:t>
            </a:r>
            <a:r>
              <a:rPr lang="en-US" altLang="zh-CN" sz="4400" b="1" dirty="0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altLang="zh-CN" sz="4400" b="1" dirty="0" err="1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của</a:t>
            </a:r>
            <a:r>
              <a:rPr lang="en-US" altLang="zh-CN" sz="4400" b="1" dirty="0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altLang="zh-CN" sz="4400" b="1" dirty="0" err="1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không</a:t>
            </a:r>
            <a:r>
              <a:rPr lang="en-US" altLang="zh-CN" sz="4400" b="1" dirty="0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altLang="zh-CN" sz="4400" b="1" dirty="0" err="1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khí</a:t>
            </a:r>
            <a:r>
              <a:rPr lang="en-US" altLang="zh-CN" sz="4400" b="1" dirty="0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. </a:t>
            </a:r>
            <a:endParaRPr lang="en-US" sz="4400" b="1" dirty="0">
              <a:ln w="0"/>
              <a:solidFill>
                <a:srgbClr val="002060"/>
              </a:solidFill>
              <a:latin typeface="UTM Duepuntozero" panose="020406030505060202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2" y="282806"/>
            <a:ext cx="786917" cy="75544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390345" y="2546838"/>
            <a:ext cx="905625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</a:rPr>
              <a:t>Không</a:t>
            </a:r>
            <a:r>
              <a:rPr lang="en-US" sz="5400" b="1" dirty="0">
                <a:ln w="0"/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</a:rPr>
              <a:t>khí</a:t>
            </a:r>
            <a:r>
              <a:rPr lang="en-US" sz="5400" b="1" dirty="0">
                <a:ln w="0"/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latin typeface="+mj-lt"/>
              </a:rPr>
              <a:t>gồm</a:t>
            </a:r>
            <a:r>
              <a:rPr lang="en-US" sz="5400" b="1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</a:rPr>
              <a:t>hai</a:t>
            </a:r>
            <a:r>
              <a:rPr lang="en-US" sz="5400" b="1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latin typeface="+mj-lt"/>
              </a:rPr>
              <a:t>thành</a:t>
            </a:r>
            <a:r>
              <a:rPr lang="en-US" sz="5400" b="1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latin typeface="+mj-lt"/>
              </a:rPr>
              <a:t>phần</a:t>
            </a:r>
            <a:r>
              <a:rPr lang="en-US" sz="5400" b="1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latin typeface="+mj-lt"/>
              </a:rPr>
              <a:t>chính</a:t>
            </a:r>
            <a:r>
              <a:rPr lang="en-US" sz="5400" b="1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latin typeface="+mj-lt"/>
              </a:rPr>
              <a:t>là</a:t>
            </a:r>
            <a:r>
              <a:rPr lang="en-US" sz="5400" b="1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</a:rPr>
              <a:t>khí</a:t>
            </a:r>
            <a:r>
              <a:rPr lang="en-US" sz="5400" b="1" dirty="0">
                <a:ln w="0"/>
                <a:solidFill>
                  <a:srgbClr val="FF0000"/>
                </a:solidFill>
                <a:latin typeface="+mj-lt"/>
              </a:rPr>
              <a:t> ô – xi </a:t>
            </a:r>
            <a:r>
              <a:rPr lang="en-US" sz="5400" b="1" dirty="0" err="1">
                <a:ln w="0"/>
                <a:solidFill>
                  <a:srgbClr val="002060"/>
                </a:solidFill>
                <a:latin typeface="+mj-lt"/>
              </a:rPr>
              <a:t>và</a:t>
            </a:r>
            <a:r>
              <a:rPr lang="en-US" sz="5400" b="1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</a:rPr>
              <a:t>khí</a:t>
            </a:r>
            <a:r>
              <a:rPr lang="en-US" sz="5400" b="1" dirty="0">
                <a:ln w="0"/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</a:rPr>
              <a:t>ni</a:t>
            </a:r>
            <a:r>
              <a:rPr lang="en-US" sz="5400" b="1" dirty="0">
                <a:ln w="0"/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>
                <a:ln w="0"/>
                <a:solidFill>
                  <a:srgbClr val="FF0000"/>
                </a:solidFill>
                <a:latin typeface="+mj-lt"/>
              </a:rPr>
              <a:t>– tơ.</a:t>
            </a:r>
            <a:endParaRPr lang="en-US" sz="5400" b="1" cap="none" spc="0" dirty="0">
              <a:ln w="0"/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3" name="图片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5200">
            <a:off x="26881" y="4372302"/>
            <a:ext cx="2585362" cy="233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6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D380952-4581-4893-9B12-95EF5BB3F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5872305"/>
            <a:ext cx="12325350" cy="1061895"/>
          </a:xfrm>
          <a:prstGeom prst="rect">
            <a:avLst/>
          </a:prstGeom>
        </p:spPr>
      </p:pic>
      <p:sp>
        <p:nvSpPr>
          <p:cNvPr id="9" name="Double Wave 8">
            <a:extLst>
              <a:ext uri="{FF2B5EF4-FFF2-40B4-BE49-F238E27FC236}">
                <a16:creationId xmlns:a16="http://schemas.microsoft.com/office/drawing/2014/main" id="{AA92CB69-18B0-44E5-82E7-93F4D4339FE2}"/>
              </a:ext>
            </a:extLst>
          </p:cNvPr>
          <p:cNvSpPr/>
          <p:nvPr/>
        </p:nvSpPr>
        <p:spPr>
          <a:xfrm>
            <a:off x="38100" y="2715043"/>
            <a:ext cx="12192000" cy="2770011"/>
          </a:xfrm>
          <a:prstGeom prst="doubleWave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34919" y="674770"/>
            <a:ext cx="11239414" cy="1446550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FF0000"/>
                </a:solidFill>
                <a:latin typeface="UTM Duepuntozero" panose="02040603050506020204" pitchFamily="18" charset="0"/>
              </a:rPr>
              <a:t>Trong</a:t>
            </a:r>
            <a:r>
              <a:rPr lang="en-US" sz="4400" b="1" dirty="0">
                <a:ln w="0"/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UTM Duepuntozero" panose="02040603050506020204" pitchFamily="18" charset="0"/>
              </a:rPr>
              <a:t>không</a:t>
            </a:r>
            <a:r>
              <a:rPr lang="en-US" sz="4400" b="1" dirty="0">
                <a:ln w="0"/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UTM Duepuntozero" panose="02040603050506020204" pitchFamily="18" charset="0"/>
              </a:rPr>
              <a:t>khí</a:t>
            </a:r>
            <a:r>
              <a:rPr lang="en-US" sz="4400" b="1" dirty="0">
                <a:ln w="0"/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ngoài</a:t>
            </a:r>
            <a:r>
              <a:rPr lang="en-US" sz="4400" b="1" dirty="0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khí</a:t>
            </a:r>
            <a:r>
              <a:rPr lang="en-US" sz="4400" b="1" dirty="0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>
                <a:ln w="0"/>
                <a:solidFill>
                  <a:srgbClr val="FF0000"/>
                </a:solidFill>
                <a:latin typeface="UTM Duepuntozero" panose="02040603050506020204" pitchFamily="18" charset="0"/>
              </a:rPr>
              <a:t>ô – xi </a:t>
            </a:r>
          </a:p>
          <a:p>
            <a:pPr algn="ctr"/>
            <a:r>
              <a:rPr lang="en-US" sz="4400" b="1" dirty="0" err="1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và</a:t>
            </a:r>
            <a:r>
              <a:rPr lang="en-US" sz="4400" b="1" dirty="0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UTM Duepuntozero" panose="02040603050506020204" pitchFamily="18" charset="0"/>
              </a:rPr>
              <a:t>khí</a:t>
            </a:r>
            <a:r>
              <a:rPr lang="en-US" sz="4400" b="1" dirty="0">
                <a:ln w="0"/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UTM Duepuntozero" panose="02040603050506020204" pitchFamily="18" charset="0"/>
              </a:rPr>
              <a:t>ni</a:t>
            </a:r>
            <a:r>
              <a:rPr lang="en-US" sz="4400" b="1" dirty="0">
                <a:ln w="0"/>
                <a:solidFill>
                  <a:srgbClr val="FF0000"/>
                </a:solidFill>
                <a:latin typeface="UTM Duepuntozero" panose="02040603050506020204" pitchFamily="18" charset="0"/>
              </a:rPr>
              <a:t> –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UTM Duepuntozero" panose="02040603050506020204" pitchFamily="18" charset="0"/>
              </a:rPr>
              <a:t>tơ</a:t>
            </a:r>
            <a:r>
              <a:rPr lang="en-US" sz="4400" b="1" dirty="0">
                <a:ln w="0"/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còn</a:t>
            </a:r>
            <a:r>
              <a:rPr lang="en-US" sz="4400" b="1" dirty="0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chứa</a:t>
            </a:r>
            <a:r>
              <a:rPr lang="en-US" sz="4400" b="1" dirty="0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những</a:t>
            </a:r>
            <a:r>
              <a:rPr lang="en-US" sz="4400" b="1" dirty="0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thành</a:t>
            </a:r>
            <a:r>
              <a:rPr lang="en-US" sz="4400" b="1" dirty="0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phần</a:t>
            </a:r>
            <a:r>
              <a:rPr lang="en-US" sz="4400" b="1" dirty="0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nào</a:t>
            </a:r>
            <a:r>
              <a:rPr lang="en-US" sz="4400" b="1" dirty="0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khác</a:t>
            </a:r>
            <a:r>
              <a:rPr lang="en-US" sz="4400" b="1" dirty="0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?</a:t>
            </a:r>
            <a:endParaRPr lang="en-US" sz="4400" b="1" cap="none" spc="0" dirty="0">
              <a:ln w="0"/>
              <a:solidFill>
                <a:srgbClr val="002060"/>
              </a:solidFill>
              <a:latin typeface="UTM Duepuntozero" panose="0204060305050602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9291" y="2862631"/>
            <a:ext cx="11475042" cy="21714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altLang="en-US" sz="4800" b="1" dirty="0" err="1">
                <a:ln w="0"/>
                <a:solidFill>
                  <a:srgbClr val="002060"/>
                </a:solidFill>
                <a:latin typeface="+mj-lt"/>
              </a:rPr>
              <a:t>Không</a:t>
            </a:r>
            <a:r>
              <a:rPr lang="en-US" altLang="en-US" sz="4800" b="1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4800" b="1" dirty="0" err="1">
                <a:ln w="0"/>
                <a:solidFill>
                  <a:srgbClr val="002060"/>
                </a:solidFill>
                <a:latin typeface="+mj-lt"/>
              </a:rPr>
              <a:t>khí</a:t>
            </a:r>
            <a:r>
              <a:rPr lang="en-US" altLang="en-US" sz="4800" b="1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4800" b="1" dirty="0" err="1">
                <a:ln w="0"/>
                <a:solidFill>
                  <a:srgbClr val="002060"/>
                </a:solidFill>
                <a:latin typeface="+mj-lt"/>
              </a:rPr>
              <a:t>còn</a:t>
            </a:r>
            <a:r>
              <a:rPr lang="en-US" altLang="en-US" sz="4800" b="1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4800" b="1" dirty="0" err="1">
                <a:ln w="0"/>
                <a:solidFill>
                  <a:srgbClr val="002060"/>
                </a:solidFill>
                <a:latin typeface="+mj-lt"/>
              </a:rPr>
              <a:t>chứa</a:t>
            </a:r>
            <a:r>
              <a:rPr lang="en-US" altLang="en-US" sz="4800" b="1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4800" b="1" dirty="0" err="1">
                <a:ln w="0"/>
                <a:solidFill>
                  <a:srgbClr val="FF0000"/>
                </a:solidFill>
                <a:latin typeface="+mj-lt"/>
              </a:rPr>
              <a:t>khí</a:t>
            </a:r>
            <a:r>
              <a:rPr lang="en-US" altLang="en-US" sz="4800" b="1" dirty="0">
                <a:ln w="0"/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800" b="1" dirty="0" err="1">
                <a:ln w="0"/>
                <a:solidFill>
                  <a:srgbClr val="FF0000"/>
                </a:solidFill>
                <a:latin typeface="+mj-lt"/>
              </a:rPr>
              <a:t>các-bô-níc</a:t>
            </a:r>
            <a:r>
              <a:rPr lang="en-US" altLang="en-US" sz="4800" b="1" dirty="0">
                <a:ln w="0"/>
                <a:solidFill>
                  <a:srgbClr val="FF0000"/>
                </a:solidFill>
                <a:latin typeface="+mj-lt"/>
              </a:rPr>
              <a:t>, </a:t>
            </a:r>
            <a:r>
              <a:rPr lang="en-US" altLang="en-US" sz="4800" b="1" dirty="0" err="1">
                <a:ln w="0"/>
                <a:solidFill>
                  <a:srgbClr val="FF0000"/>
                </a:solidFill>
                <a:latin typeface="+mj-lt"/>
              </a:rPr>
              <a:t>hơi</a:t>
            </a:r>
            <a:r>
              <a:rPr lang="en-US" altLang="en-US" sz="4800" b="1" dirty="0">
                <a:ln w="0"/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800" b="1" dirty="0" err="1">
                <a:ln w="0"/>
                <a:solidFill>
                  <a:srgbClr val="FF0000"/>
                </a:solidFill>
                <a:latin typeface="+mj-lt"/>
              </a:rPr>
              <a:t>nước</a:t>
            </a:r>
            <a:r>
              <a:rPr lang="en-US" altLang="en-US" sz="4800" b="1" dirty="0">
                <a:ln w="0"/>
                <a:solidFill>
                  <a:srgbClr val="FF0000"/>
                </a:solidFill>
                <a:latin typeface="+mj-lt"/>
              </a:rPr>
              <a:t>, </a:t>
            </a:r>
            <a:r>
              <a:rPr lang="en-US" altLang="en-US" sz="4800" b="1" dirty="0" err="1">
                <a:ln w="0"/>
                <a:solidFill>
                  <a:srgbClr val="FF0000"/>
                </a:solidFill>
                <a:latin typeface="+mj-lt"/>
              </a:rPr>
              <a:t>bụi</a:t>
            </a:r>
            <a:r>
              <a:rPr lang="en-US" altLang="en-US" sz="4800" b="1" dirty="0">
                <a:ln w="0"/>
                <a:solidFill>
                  <a:srgbClr val="FF0000"/>
                </a:solidFill>
                <a:latin typeface="+mj-lt"/>
              </a:rPr>
              <a:t>, vi </a:t>
            </a:r>
            <a:r>
              <a:rPr lang="en-US" altLang="en-US" sz="4800" b="1" err="1">
                <a:ln w="0"/>
                <a:solidFill>
                  <a:srgbClr val="FF0000"/>
                </a:solidFill>
                <a:latin typeface="+mj-lt"/>
              </a:rPr>
              <a:t>khuẩn</a:t>
            </a:r>
            <a:r>
              <a:rPr lang="en-US" altLang="en-US" sz="4800" b="1">
                <a:ln w="0"/>
                <a:solidFill>
                  <a:srgbClr val="FF0000"/>
                </a:solidFill>
                <a:latin typeface="+mj-lt"/>
              </a:rPr>
              <a:t>…</a:t>
            </a:r>
            <a:endParaRPr lang="en-US" altLang="en-US" sz="4800" b="1" dirty="0">
              <a:ln w="0"/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4" name="图片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15700"/>
            <a:ext cx="4430513" cy="205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797" y="425531"/>
            <a:ext cx="786917" cy="75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9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7BC915C9-2327-40AC-84BD-78B1EF2A7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" y="2081417"/>
            <a:ext cx="11311655" cy="3298968"/>
          </a:xfrm>
          <a:prstGeom prst="rect">
            <a:avLst/>
          </a:prstGeom>
        </p:spPr>
      </p:pic>
      <p:sp>
        <p:nvSpPr>
          <p:cNvPr id="29" name="Rectangle: Rounded Corners 30">
            <a:extLst>
              <a:ext uri="{FF2B5EF4-FFF2-40B4-BE49-F238E27FC236}">
                <a16:creationId xmlns:a16="http://schemas.microsoft.com/office/drawing/2014/main" id="{20B6F115-49AB-4A4B-8510-6DA275ABC5D0}"/>
              </a:ext>
            </a:extLst>
          </p:cNvPr>
          <p:cNvSpPr/>
          <p:nvPr/>
        </p:nvSpPr>
        <p:spPr>
          <a:xfrm>
            <a:off x="1275146" y="181872"/>
            <a:ext cx="9213941" cy="1627874"/>
          </a:xfrm>
          <a:custGeom>
            <a:avLst/>
            <a:gdLst>
              <a:gd name="connsiteX0" fmla="*/ 0 w 9213941"/>
              <a:gd name="connsiteY0" fmla="*/ 271318 h 1627874"/>
              <a:gd name="connsiteX1" fmla="*/ 271318 w 9213941"/>
              <a:gd name="connsiteY1" fmla="*/ 0 h 1627874"/>
              <a:gd name="connsiteX2" fmla="*/ 1111768 w 9213941"/>
              <a:gd name="connsiteY2" fmla="*/ 0 h 1627874"/>
              <a:gd name="connsiteX3" fmla="*/ 1778791 w 9213941"/>
              <a:gd name="connsiteY3" fmla="*/ 0 h 1627874"/>
              <a:gd name="connsiteX4" fmla="*/ 2272388 w 9213941"/>
              <a:gd name="connsiteY4" fmla="*/ 0 h 1627874"/>
              <a:gd name="connsiteX5" fmla="*/ 2939412 w 9213941"/>
              <a:gd name="connsiteY5" fmla="*/ 0 h 1627874"/>
              <a:gd name="connsiteX6" fmla="*/ 3433009 w 9213941"/>
              <a:gd name="connsiteY6" fmla="*/ 0 h 1627874"/>
              <a:gd name="connsiteX7" fmla="*/ 4100033 w 9213941"/>
              <a:gd name="connsiteY7" fmla="*/ 0 h 1627874"/>
              <a:gd name="connsiteX8" fmla="*/ 4853769 w 9213941"/>
              <a:gd name="connsiteY8" fmla="*/ 0 h 1627874"/>
              <a:gd name="connsiteX9" fmla="*/ 5347367 w 9213941"/>
              <a:gd name="connsiteY9" fmla="*/ 0 h 1627874"/>
              <a:gd name="connsiteX10" fmla="*/ 6101103 w 9213941"/>
              <a:gd name="connsiteY10" fmla="*/ 0 h 1627874"/>
              <a:gd name="connsiteX11" fmla="*/ 6507987 w 9213941"/>
              <a:gd name="connsiteY11" fmla="*/ 0 h 1627874"/>
              <a:gd name="connsiteX12" fmla="*/ 6914872 w 9213941"/>
              <a:gd name="connsiteY12" fmla="*/ 0 h 1627874"/>
              <a:gd name="connsiteX13" fmla="*/ 7408469 w 9213941"/>
              <a:gd name="connsiteY13" fmla="*/ 0 h 1627874"/>
              <a:gd name="connsiteX14" fmla="*/ 8075493 w 9213941"/>
              <a:gd name="connsiteY14" fmla="*/ 0 h 1627874"/>
              <a:gd name="connsiteX15" fmla="*/ 8942623 w 9213941"/>
              <a:gd name="connsiteY15" fmla="*/ 0 h 1627874"/>
              <a:gd name="connsiteX16" fmla="*/ 9213941 w 9213941"/>
              <a:gd name="connsiteY16" fmla="*/ 271318 h 1627874"/>
              <a:gd name="connsiteX17" fmla="*/ 9213941 w 9213941"/>
              <a:gd name="connsiteY17" fmla="*/ 792232 h 1627874"/>
              <a:gd name="connsiteX18" fmla="*/ 9213941 w 9213941"/>
              <a:gd name="connsiteY18" fmla="*/ 1356556 h 1627874"/>
              <a:gd name="connsiteX19" fmla="*/ 8942623 w 9213941"/>
              <a:gd name="connsiteY19" fmla="*/ 1627874 h 1627874"/>
              <a:gd name="connsiteX20" fmla="*/ 8362313 w 9213941"/>
              <a:gd name="connsiteY20" fmla="*/ 1627874 h 1627874"/>
              <a:gd name="connsiteX21" fmla="*/ 7868715 w 9213941"/>
              <a:gd name="connsiteY21" fmla="*/ 1627874 h 1627874"/>
              <a:gd name="connsiteX22" fmla="*/ 7375118 w 9213941"/>
              <a:gd name="connsiteY22" fmla="*/ 1627874 h 1627874"/>
              <a:gd name="connsiteX23" fmla="*/ 6621381 w 9213941"/>
              <a:gd name="connsiteY23" fmla="*/ 1627874 h 1627874"/>
              <a:gd name="connsiteX24" fmla="*/ 5780932 w 9213941"/>
              <a:gd name="connsiteY24" fmla="*/ 1627874 h 1627874"/>
              <a:gd name="connsiteX25" fmla="*/ 5374047 w 9213941"/>
              <a:gd name="connsiteY25" fmla="*/ 1627874 h 1627874"/>
              <a:gd name="connsiteX26" fmla="*/ 4967163 w 9213941"/>
              <a:gd name="connsiteY26" fmla="*/ 1627874 h 1627874"/>
              <a:gd name="connsiteX27" fmla="*/ 4386853 w 9213941"/>
              <a:gd name="connsiteY27" fmla="*/ 1627874 h 1627874"/>
              <a:gd name="connsiteX28" fmla="*/ 3979968 w 9213941"/>
              <a:gd name="connsiteY28" fmla="*/ 1627874 h 1627874"/>
              <a:gd name="connsiteX29" fmla="*/ 3139519 w 9213941"/>
              <a:gd name="connsiteY29" fmla="*/ 1627874 h 1627874"/>
              <a:gd name="connsiteX30" fmla="*/ 2732635 w 9213941"/>
              <a:gd name="connsiteY30" fmla="*/ 1627874 h 1627874"/>
              <a:gd name="connsiteX31" fmla="*/ 2325750 w 9213941"/>
              <a:gd name="connsiteY31" fmla="*/ 1627874 h 1627874"/>
              <a:gd name="connsiteX32" fmla="*/ 1485301 w 9213941"/>
              <a:gd name="connsiteY32" fmla="*/ 1627874 h 1627874"/>
              <a:gd name="connsiteX33" fmla="*/ 271318 w 9213941"/>
              <a:gd name="connsiteY33" fmla="*/ 1627874 h 1627874"/>
              <a:gd name="connsiteX34" fmla="*/ 0 w 9213941"/>
              <a:gd name="connsiteY34" fmla="*/ 1356556 h 1627874"/>
              <a:gd name="connsiteX35" fmla="*/ 0 w 9213941"/>
              <a:gd name="connsiteY35" fmla="*/ 835642 h 1627874"/>
              <a:gd name="connsiteX36" fmla="*/ 0 w 9213941"/>
              <a:gd name="connsiteY36" fmla="*/ 271318 h 162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213941" h="1627874" fill="none" extrusionOk="0">
                <a:moveTo>
                  <a:pt x="0" y="271318"/>
                </a:moveTo>
                <a:cubicBezTo>
                  <a:pt x="-13017" y="104831"/>
                  <a:pt x="119987" y="12089"/>
                  <a:pt x="271318" y="0"/>
                </a:cubicBezTo>
                <a:cubicBezTo>
                  <a:pt x="627866" y="8720"/>
                  <a:pt x="722873" y="1551"/>
                  <a:pt x="1111768" y="0"/>
                </a:cubicBezTo>
                <a:cubicBezTo>
                  <a:pt x="1500663" y="-1551"/>
                  <a:pt x="1531199" y="22770"/>
                  <a:pt x="1778791" y="0"/>
                </a:cubicBezTo>
                <a:cubicBezTo>
                  <a:pt x="2026383" y="-22770"/>
                  <a:pt x="2099678" y="-13030"/>
                  <a:pt x="2272388" y="0"/>
                </a:cubicBezTo>
                <a:cubicBezTo>
                  <a:pt x="2445098" y="13030"/>
                  <a:pt x="2671535" y="-24594"/>
                  <a:pt x="2939412" y="0"/>
                </a:cubicBezTo>
                <a:cubicBezTo>
                  <a:pt x="3207289" y="24594"/>
                  <a:pt x="3222205" y="10557"/>
                  <a:pt x="3433009" y="0"/>
                </a:cubicBezTo>
                <a:cubicBezTo>
                  <a:pt x="3643813" y="-10557"/>
                  <a:pt x="3776584" y="10261"/>
                  <a:pt x="4100033" y="0"/>
                </a:cubicBezTo>
                <a:cubicBezTo>
                  <a:pt x="4423482" y="-10261"/>
                  <a:pt x="4562148" y="27760"/>
                  <a:pt x="4853769" y="0"/>
                </a:cubicBezTo>
                <a:cubicBezTo>
                  <a:pt x="5145390" y="-27760"/>
                  <a:pt x="5198796" y="23235"/>
                  <a:pt x="5347367" y="0"/>
                </a:cubicBezTo>
                <a:cubicBezTo>
                  <a:pt x="5495938" y="-23235"/>
                  <a:pt x="5949006" y="11523"/>
                  <a:pt x="6101103" y="0"/>
                </a:cubicBezTo>
                <a:cubicBezTo>
                  <a:pt x="6253200" y="-11523"/>
                  <a:pt x="6342146" y="-15633"/>
                  <a:pt x="6507987" y="0"/>
                </a:cubicBezTo>
                <a:cubicBezTo>
                  <a:pt x="6673828" y="15633"/>
                  <a:pt x="6820106" y="15066"/>
                  <a:pt x="6914872" y="0"/>
                </a:cubicBezTo>
                <a:cubicBezTo>
                  <a:pt x="7009638" y="-15066"/>
                  <a:pt x="7217048" y="-10211"/>
                  <a:pt x="7408469" y="0"/>
                </a:cubicBezTo>
                <a:cubicBezTo>
                  <a:pt x="7599890" y="10211"/>
                  <a:pt x="7743695" y="-28837"/>
                  <a:pt x="8075493" y="0"/>
                </a:cubicBezTo>
                <a:cubicBezTo>
                  <a:pt x="8407291" y="28837"/>
                  <a:pt x="8521490" y="-34810"/>
                  <a:pt x="8942623" y="0"/>
                </a:cubicBezTo>
                <a:cubicBezTo>
                  <a:pt x="9069210" y="22655"/>
                  <a:pt x="9198988" y="122804"/>
                  <a:pt x="9213941" y="271318"/>
                </a:cubicBezTo>
                <a:cubicBezTo>
                  <a:pt x="9217551" y="517828"/>
                  <a:pt x="9204801" y="597495"/>
                  <a:pt x="9213941" y="792232"/>
                </a:cubicBezTo>
                <a:cubicBezTo>
                  <a:pt x="9223081" y="986969"/>
                  <a:pt x="9222091" y="1227151"/>
                  <a:pt x="9213941" y="1356556"/>
                </a:cubicBezTo>
                <a:cubicBezTo>
                  <a:pt x="9204619" y="1477285"/>
                  <a:pt x="9117022" y="1650327"/>
                  <a:pt x="8942623" y="1627874"/>
                </a:cubicBezTo>
                <a:cubicBezTo>
                  <a:pt x="8679439" y="1632507"/>
                  <a:pt x="8566552" y="1648606"/>
                  <a:pt x="8362313" y="1627874"/>
                </a:cubicBezTo>
                <a:cubicBezTo>
                  <a:pt x="8158074" y="1607143"/>
                  <a:pt x="8009602" y="1641563"/>
                  <a:pt x="7868715" y="1627874"/>
                </a:cubicBezTo>
                <a:cubicBezTo>
                  <a:pt x="7727828" y="1614185"/>
                  <a:pt x="7592688" y="1640577"/>
                  <a:pt x="7375118" y="1627874"/>
                </a:cubicBezTo>
                <a:cubicBezTo>
                  <a:pt x="7157548" y="1615171"/>
                  <a:pt x="6907639" y="1612789"/>
                  <a:pt x="6621381" y="1627874"/>
                </a:cubicBezTo>
                <a:cubicBezTo>
                  <a:pt x="6335123" y="1642959"/>
                  <a:pt x="6036444" y="1599621"/>
                  <a:pt x="5780932" y="1627874"/>
                </a:cubicBezTo>
                <a:cubicBezTo>
                  <a:pt x="5525420" y="1656127"/>
                  <a:pt x="5524305" y="1629945"/>
                  <a:pt x="5374047" y="1627874"/>
                </a:cubicBezTo>
                <a:cubicBezTo>
                  <a:pt x="5223789" y="1625803"/>
                  <a:pt x="5123612" y="1614259"/>
                  <a:pt x="4967163" y="1627874"/>
                </a:cubicBezTo>
                <a:cubicBezTo>
                  <a:pt x="4810714" y="1641489"/>
                  <a:pt x="4520666" y="1635482"/>
                  <a:pt x="4386853" y="1627874"/>
                </a:cubicBezTo>
                <a:cubicBezTo>
                  <a:pt x="4253040" y="1620267"/>
                  <a:pt x="4086027" y="1611597"/>
                  <a:pt x="3979968" y="1627874"/>
                </a:cubicBezTo>
                <a:cubicBezTo>
                  <a:pt x="3873909" y="1644151"/>
                  <a:pt x="3486413" y="1602478"/>
                  <a:pt x="3139519" y="1627874"/>
                </a:cubicBezTo>
                <a:cubicBezTo>
                  <a:pt x="2792625" y="1653270"/>
                  <a:pt x="2905219" y="1645355"/>
                  <a:pt x="2732635" y="1627874"/>
                </a:cubicBezTo>
                <a:cubicBezTo>
                  <a:pt x="2560051" y="1610393"/>
                  <a:pt x="2425964" y="1646074"/>
                  <a:pt x="2325750" y="1627874"/>
                </a:cubicBezTo>
                <a:cubicBezTo>
                  <a:pt x="2225537" y="1609674"/>
                  <a:pt x="1880719" y="1630467"/>
                  <a:pt x="1485301" y="1627874"/>
                </a:cubicBezTo>
                <a:cubicBezTo>
                  <a:pt x="1089883" y="1625281"/>
                  <a:pt x="542057" y="1678151"/>
                  <a:pt x="271318" y="1627874"/>
                </a:cubicBezTo>
                <a:cubicBezTo>
                  <a:pt x="96707" y="1608942"/>
                  <a:pt x="-9883" y="1499001"/>
                  <a:pt x="0" y="1356556"/>
                </a:cubicBezTo>
                <a:cubicBezTo>
                  <a:pt x="-9495" y="1189795"/>
                  <a:pt x="12747" y="1000170"/>
                  <a:pt x="0" y="835642"/>
                </a:cubicBezTo>
                <a:cubicBezTo>
                  <a:pt x="-12747" y="671114"/>
                  <a:pt x="-435" y="495919"/>
                  <a:pt x="0" y="271318"/>
                </a:cubicBezTo>
                <a:close/>
              </a:path>
              <a:path w="9213941" h="1627874" stroke="0" extrusionOk="0">
                <a:moveTo>
                  <a:pt x="0" y="271318"/>
                </a:moveTo>
                <a:cubicBezTo>
                  <a:pt x="-4428" y="111754"/>
                  <a:pt x="130867" y="5093"/>
                  <a:pt x="271318" y="0"/>
                </a:cubicBezTo>
                <a:cubicBezTo>
                  <a:pt x="595770" y="28127"/>
                  <a:pt x="643284" y="-7072"/>
                  <a:pt x="938341" y="0"/>
                </a:cubicBezTo>
                <a:cubicBezTo>
                  <a:pt x="1233398" y="7072"/>
                  <a:pt x="1208970" y="10028"/>
                  <a:pt x="1431939" y="0"/>
                </a:cubicBezTo>
                <a:cubicBezTo>
                  <a:pt x="1654908" y="-10028"/>
                  <a:pt x="1649755" y="-2291"/>
                  <a:pt x="1838823" y="0"/>
                </a:cubicBezTo>
                <a:cubicBezTo>
                  <a:pt x="2027891" y="2291"/>
                  <a:pt x="2107147" y="-9889"/>
                  <a:pt x="2332420" y="0"/>
                </a:cubicBezTo>
                <a:cubicBezTo>
                  <a:pt x="2557693" y="9889"/>
                  <a:pt x="2586957" y="6774"/>
                  <a:pt x="2826018" y="0"/>
                </a:cubicBezTo>
                <a:cubicBezTo>
                  <a:pt x="3065079" y="-6774"/>
                  <a:pt x="3342220" y="-4372"/>
                  <a:pt x="3666467" y="0"/>
                </a:cubicBezTo>
                <a:cubicBezTo>
                  <a:pt x="3990714" y="4372"/>
                  <a:pt x="4276233" y="-39398"/>
                  <a:pt x="4506917" y="0"/>
                </a:cubicBezTo>
                <a:cubicBezTo>
                  <a:pt x="4737601" y="39398"/>
                  <a:pt x="5086489" y="20281"/>
                  <a:pt x="5260653" y="0"/>
                </a:cubicBezTo>
                <a:cubicBezTo>
                  <a:pt x="5434817" y="-20281"/>
                  <a:pt x="5637562" y="-21619"/>
                  <a:pt x="5840964" y="0"/>
                </a:cubicBezTo>
                <a:cubicBezTo>
                  <a:pt x="6044366" y="21619"/>
                  <a:pt x="6331060" y="-3411"/>
                  <a:pt x="6594700" y="0"/>
                </a:cubicBezTo>
                <a:cubicBezTo>
                  <a:pt x="6858340" y="3411"/>
                  <a:pt x="6918642" y="-12169"/>
                  <a:pt x="7175011" y="0"/>
                </a:cubicBezTo>
                <a:cubicBezTo>
                  <a:pt x="7431380" y="12169"/>
                  <a:pt x="7461203" y="-4856"/>
                  <a:pt x="7668608" y="0"/>
                </a:cubicBezTo>
                <a:cubicBezTo>
                  <a:pt x="7876013" y="4856"/>
                  <a:pt x="8514512" y="59121"/>
                  <a:pt x="8942623" y="0"/>
                </a:cubicBezTo>
                <a:cubicBezTo>
                  <a:pt x="9096813" y="-3609"/>
                  <a:pt x="9214764" y="115050"/>
                  <a:pt x="9213941" y="271318"/>
                </a:cubicBezTo>
                <a:cubicBezTo>
                  <a:pt x="9224664" y="509376"/>
                  <a:pt x="9237564" y="672194"/>
                  <a:pt x="9213941" y="803085"/>
                </a:cubicBezTo>
                <a:cubicBezTo>
                  <a:pt x="9190318" y="933976"/>
                  <a:pt x="9225204" y="1145456"/>
                  <a:pt x="9213941" y="1356556"/>
                </a:cubicBezTo>
                <a:cubicBezTo>
                  <a:pt x="9214868" y="1540349"/>
                  <a:pt x="9098270" y="1628259"/>
                  <a:pt x="8942623" y="1627874"/>
                </a:cubicBezTo>
                <a:cubicBezTo>
                  <a:pt x="8796553" y="1608721"/>
                  <a:pt x="8600915" y="1629016"/>
                  <a:pt x="8362313" y="1627874"/>
                </a:cubicBezTo>
                <a:cubicBezTo>
                  <a:pt x="8123711" y="1626733"/>
                  <a:pt x="7947824" y="1626178"/>
                  <a:pt x="7608576" y="1627874"/>
                </a:cubicBezTo>
                <a:cubicBezTo>
                  <a:pt x="7269328" y="1629570"/>
                  <a:pt x="7167552" y="1641411"/>
                  <a:pt x="7028266" y="1627874"/>
                </a:cubicBezTo>
                <a:cubicBezTo>
                  <a:pt x="6888980" y="1614338"/>
                  <a:pt x="6614061" y="1652902"/>
                  <a:pt x="6447955" y="1627874"/>
                </a:cubicBezTo>
                <a:cubicBezTo>
                  <a:pt x="6281849" y="1602846"/>
                  <a:pt x="6061850" y="1644249"/>
                  <a:pt x="5780932" y="1627874"/>
                </a:cubicBezTo>
                <a:cubicBezTo>
                  <a:pt x="5500014" y="1611499"/>
                  <a:pt x="5382823" y="1641927"/>
                  <a:pt x="5200621" y="1627874"/>
                </a:cubicBezTo>
                <a:cubicBezTo>
                  <a:pt x="5018419" y="1613821"/>
                  <a:pt x="4827426" y="1657005"/>
                  <a:pt x="4533598" y="1627874"/>
                </a:cubicBezTo>
                <a:cubicBezTo>
                  <a:pt x="4239770" y="1598743"/>
                  <a:pt x="4128119" y="1600545"/>
                  <a:pt x="3953288" y="1627874"/>
                </a:cubicBezTo>
                <a:cubicBezTo>
                  <a:pt x="3778457" y="1655204"/>
                  <a:pt x="3649988" y="1640485"/>
                  <a:pt x="3546403" y="1627874"/>
                </a:cubicBezTo>
                <a:cubicBezTo>
                  <a:pt x="3442819" y="1615263"/>
                  <a:pt x="3001029" y="1628902"/>
                  <a:pt x="2792667" y="1627874"/>
                </a:cubicBezTo>
                <a:cubicBezTo>
                  <a:pt x="2584305" y="1626846"/>
                  <a:pt x="2484369" y="1640410"/>
                  <a:pt x="2299069" y="1627874"/>
                </a:cubicBezTo>
                <a:cubicBezTo>
                  <a:pt x="2113769" y="1615338"/>
                  <a:pt x="1866321" y="1638901"/>
                  <a:pt x="1458620" y="1627874"/>
                </a:cubicBezTo>
                <a:cubicBezTo>
                  <a:pt x="1050919" y="1616847"/>
                  <a:pt x="1023308" y="1645949"/>
                  <a:pt x="878309" y="1627874"/>
                </a:cubicBezTo>
                <a:cubicBezTo>
                  <a:pt x="733310" y="1609799"/>
                  <a:pt x="470154" y="1611740"/>
                  <a:pt x="271318" y="1627874"/>
                </a:cubicBezTo>
                <a:cubicBezTo>
                  <a:pt x="109921" y="1654841"/>
                  <a:pt x="34016" y="1508404"/>
                  <a:pt x="0" y="1356556"/>
                </a:cubicBezTo>
                <a:cubicBezTo>
                  <a:pt x="25587" y="1137433"/>
                  <a:pt x="7522" y="978028"/>
                  <a:pt x="0" y="803085"/>
                </a:cubicBezTo>
                <a:cubicBezTo>
                  <a:pt x="-7522" y="628142"/>
                  <a:pt x="-6697" y="487162"/>
                  <a:pt x="0" y="27131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A5862"/>
            </a:solidFill>
            <a:extLst>
              <a:ext uri="{C807C97D-BFC1-408E-A445-0C87EB9F89A2}">
                <ask:lineSketchStyleProps xmlns:ask="http://schemas.microsoft.com/office/drawing/2018/sketchyshapes" sd="35536925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4484CD7E-9901-41A5-B437-1B8C4AF6F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8485" y="480356"/>
            <a:ext cx="911060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err="1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Điền</a:t>
            </a:r>
            <a:r>
              <a:rPr lang="en-US" sz="4400" b="1" dirty="0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vào</a:t>
            </a:r>
            <a:r>
              <a:rPr lang="en-US" sz="4400" b="1" dirty="0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chỗ</a:t>
            </a:r>
            <a:r>
              <a:rPr lang="en-US" sz="4400" b="1" dirty="0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latin typeface="UTM Duepuntozero" panose="02040603050506020204" pitchFamily="18" charset="0"/>
              </a:rPr>
              <a:t>trống</a:t>
            </a:r>
            <a:endParaRPr lang="en-US" sz="4400" b="1" dirty="0">
              <a:ln w="0"/>
              <a:solidFill>
                <a:srgbClr val="002060"/>
              </a:solidFill>
              <a:latin typeface="UTM Duepuntozero" panose="020406030505060202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2" y="282806"/>
            <a:ext cx="786917" cy="75544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148937" y="2809647"/>
            <a:ext cx="1066813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chemeClr val="accent5">
                    <a:lumMod val="50000"/>
                  </a:schemeClr>
                </a:solidFill>
              </a:rPr>
              <a:t>Khí</a:t>
            </a:r>
            <a:r>
              <a:rPr lang="en-US" sz="5400" b="1" dirty="0">
                <a:ln w="0"/>
                <a:solidFill>
                  <a:schemeClr val="accent5">
                    <a:lumMod val="50000"/>
                  </a:schemeClr>
                </a:solidFill>
              </a:rPr>
              <a:t> ô – xi 		... 	 	</a:t>
            </a:r>
            <a:r>
              <a:rPr lang="en-US" sz="5400" b="1" dirty="0" err="1">
                <a:ln w="0"/>
                <a:solidFill>
                  <a:schemeClr val="accent5">
                    <a:lumMod val="50000"/>
                  </a:schemeClr>
                </a:solidFill>
              </a:rPr>
              <a:t>sự</a:t>
            </a:r>
            <a:r>
              <a:rPr lang="en-US" sz="5400" b="1" dirty="0">
                <a:ln w="0"/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5400" b="1" dirty="0" err="1">
                <a:ln w="0"/>
                <a:solidFill>
                  <a:schemeClr val="accent5">
                    <a:lumMod val="50000"/>
                  </a:schemeClr>
                </a:solidFill>
              </a:rPr>
              <a:t>cháy</a:t>
            </a:r>
            <a:r>
              <a:rPr lang="en-US" sz="5400" b="1" dirty="0">
                <a:ln w="0"/>
                <a:solidFill>
                  <a:schemeClr val="accent5">
                    <a:lumMod val="50000"/>
                  </a:schemeClr>
                </a:solidFill>
              </a:rPr>
              <a:t>  </a:t>
            </a:r>
          </a:p>
          <a:p>
            <a:pPr algn="ctr"/>
            <a:r>
              <a:rPr lang="en-US" sz="5400" b="1" dirty="0" err="1">
                <a:ln w="0"/>
                <a:solidFill>
                  <a:schemeClr val="accent5">
                    <a:lumMod val="50000"/>
                  </a:schemeClr>
                </a:solidFill>
              </a:rPr>
              <a:t>khí</a:t>
            </a:r>
            <a:r>
              <a:rPr lang="en-US" sz="5400" b="1" dirty="0">
                <a:ln w="0"/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5400" b="1" dirty="0" err="1">
                <a:ln w="0"/>
                <a:solidFill>
                  <a:schemeClr val="accent5">
                    <a:lumMod val="50000"/>
                  </a:schemeClr>
                </a:solidFill>
              </a:rPr>
              <a:t>ni</a:t>
            </a:r>
            <a:r>
              <a:rPr lang="en-US" sz="5400" b="1" dirty="0">
                <a:ln w="0"/>
                <a:solidFill>
                  <a:schemeClr val="accent5">
                    <a:lumMod val="50000"/>
                  </a:schemeClr>
                </a:solidFill>
              </a:rPr>
              <a:t> – </a:t>
            </a:r>
            <a:r>
              <a:rPr lang="en-US" sz="5400" b="1" dirty="0" err="1">
                <a:ln w="0"/>
                <a:solidFill>
                  <a:schemeClr val="accent5">
                    <a:lumMod val="50000"/>
                  </a:schemeClr>
                </a:solidFill>
              </a:rPr>
              <a:t>tơ</a:t>
            </a:r>
            <a:r>
              <a:rPr lang="en-US" sz="5400" b="1" dirty="0">
                <a:ln w="0"/>
                <a:solidFill>
                  <a:schemeClr val="accent5">
                    <a:lumMod val="50000"/>
                  </a:schemeClr>
                </a:solidFill>
              </a:rPr>
              <a:t> 			…		 </a:t>
            </a:r>
            <a:r>
              <a:rPr lang="en-US" sz="5400" b="1" dirty="0" err="1">
                <a:ln w="0"/>
                <a:solidFill>
                  <a:schemeClr val="accent5">
                    <a:lumMod val="50000"/>
                  </a:schemeClr>
                </a:solidFill>
              </a:rPr>
              <a:t>sự</a:t>
            </a:r>
            <a:r>
              <a:rPr lang="en-US" sz="5400" b="1" dirty="0">
                <a:ln w="0"/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5400" b="1" dirty="0" err="1">
                <a:ln w="0"/>
                <a:solidFill>
                  <a:schemeClr val="accent5">
                    <a:lumMod val="50000"/>
                  </a:schemeClr>
                </a:solidFill>
              </a:rPr>
              <a:t>cháy</a:t>
            </a:r>
            <a:endParaRPr lang="en-US" sz="5400" b="1" cap="none" spc="0" dirty="0">
              <a:ln w="0"/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4484CD7E-9901-41A5-B437-1B8C4AF6F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6516" y="2817211"/>
            <a:ext cx="29013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duy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trì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4484CD7E-9901-41A5-B437-1B8C4AF6F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5519" y="3655772"/>
            <a:ext cx="480335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không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duy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trì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380952-4581-4893-9B12-95EF5BB3F4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5872305"/>
            <a:ext cx="12325350" cy="1061895"/>
          </a:xfrm>
          <a:prstGeom prst="rect">
            <a:avLst/>
          </a:prstGeom>
        </p:spPr>
      </p:pic>
      <p:pic>
        <p:nvPicPr>
          <p:cNvPr id="17" name="图片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72008" y="4069670"/>
            <a:ext cx="2814131" cy="281413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331670" y="1373530"/>
            <a:ext cx="3096639" cy="420793"/>
            <a:chOff x="3330961" y="2555807"/>
            <a:chExt cx="5557943" cy="776783"/>
          </a:xfrm>
        </p:grpSpPr>
        <p:sp>
          <p:nvSpPr>
            <p:cNvPr id="25" name="矩形: 圆角 6"/>
            <p:cNvSpPr/>
            <p:nvPr/>
          </p:nvSpPr>
          <p:spPr>
            <a:xfrm>
              <a:off x="3330961" y="2882832"/>
              <a:ext cx="5557943" cy="449758"/>
            </a:xfrm>
            <a:prstGeom prst="roundRect">
              <a:avLst>
                <a:gd name="adj" fmla="val 50000"/>
              </a:avLst>
            </a:prstGeom>
            <a:solidFill>
              <a:srgbClr val="00B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2000" dirty="0">
                <a:solidFill>
                  <a:schemeClr val="bg1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endParaRPr>
            </a:p>
          </p:txBody>
        </p:sp>
        <p:pic>
          <p:nvPicPr>
            <p:cNvPr id="28" name="图片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9941" y="2638508"/>
              <a:ext cx="674472" cy="656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图片 47" descr="E:\素材\卡通\cfd2560e91fb3822c20833feb976833a.pngcfd2560e91fb3822c20833feb976833a"/>
            <p:cNvPicPr>
              <a:picLocks noChangeAspect="1"/>
            </p:cNvPicPr>
            <p:nvPr/>
          </p:nvPicPr>
          <p:blipFill rotWithShape="1">
            <a:blip r:embed="rId10"/>
            <a:srcRect t="57969"/>
            <a:stretch/>
          </p:blipFill>
          <p:spPr>
            <a:xfrm>
              <a:off x="5408061" y="2555807"/>
              <a:ext cx="2537855" cy="72537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图片 47" descr="E:\素材\卡通\cfd2560e91fb3822c20833feb976833a.pngcfd2560e91fb3822c20833feb976833a"/>
            <p:cNvPicPr>
              <a:picLocks noChangeAspect="1"/>
            </p:cNvPicPr>
            <p:nvPr/>
          </p:nvPicPr>
          <p:blipFill rotWithShape="1">
            <a:blip r:embed="rId10"/>
            <a:srcRect b="44123"/>
            <a:stretch/>
          </p:blipFill>
          <p:spPr>
            <a:xfrm>
              <a:off x="3414986" y="2570084"/>
              <a:ext cx="1909050" cy="72537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5959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6" grpId="0"/>
      <p:bldP spid="3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997" y="2559435"/>
            <a:ext cx="3646624" cy="21891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64" y="355848"/>
            <a:ext cx="752006" cy="93555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954195" y="780990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B49C"/>
                    </a:gs>
                    <a:gs pos="100000">
                      <a:srgbClr val="008A7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ay Giao Nang" panose="02090805050506020203" pitchFamily="18" charset="0"/>
                <a:ea typeface="汉仪菱心体简" panose="02010609000101010101" pitchFamily="49" charset="-122"/>
              </a:rPr>
              <a:t>KHOA HỌC</a:t>
            </a:r>
            <a:endParaRPr lang="zh-CN" altLang="en-US" sz="700" b="1" dirty="0">
              <a:ln>
                <a:solidFill>
                  <a:schemeClr val="bg1"/>
                </a:solidFill>
              </a:ln>
              <a:gradFill>
                <a:gsLst>
                  <a:gs pos="0">
                    <a:srgbClr val="00B49C"/>
                  </a:gs>
                  <a:gs pos="100000">
                    <a:srgbClr val="008A76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Thay Giao Nang" panose="02090805050506020203" pitchFamily="18" charset="0"/>
              <a:ea typeface="汉仪菱心体简" panose="0201060900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051" y="787262"/>
            <a:ext cx="1876937" cy="845992"/>
          </a:xfrm>
          <a:prstGeom prst="rect">
            <a:avLst/>
          </a:prstGeom>
        </p:spPr>
      </p:pic>
      <p:sp>
        <p:nvSpPr>
          <p:cNvPr id="33" name="太阳形 9"/>
          <p:cNvSpPr/>
          <p:nvPr/>
        </p:nvSpPr>
        <p:spPr>
          <a:xfrm>
            <a:off x="9822001" y="719129"/>
            <a:ext cx="831607" cy="831607"/>
          </a:xfrm>
          <a:prstGeom prst="sun">
            <a:avLst/>
          </a:prstGeom>
          <a:gradFill flip="none" rotWithShape="1">
            <a:gsLst>
              <a:gs pos="49000">
                <a:srgbClr val="FEBD01"/>
              </a:gs>
              <a:gs pos="0">
                <a:srgbClr val="FEBD01"/>
              </a:gs>
              <a:gs pos="49000">
                <a:srgbClr val="FE8D00"/>
              </a:gs>
              <a:gs pos="100000">
                <a:srgbClr val="FD8D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1793" y="4854858"/>
            <a:ext cx="3994516" cy="185449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14FB2C1-B2AF-4A74-8F75-E32F5591A6C0}"/>
              </a:ext>
            </a:extLst>
          </p:cNvPr>
          <p:cNvGrpSpPr/>
          <p:nvPr/>
        </p:nvGrpSpPr>
        <p:grpSpPr>
          <a:xfrm>
            <a:off x="0" y="1686351"/>
            <a:ext cx="14179574" cy="2866894"/>
            <a:chOff x="-121064" y="1979426"/>
            <a:chExt cx="12401509" cy="286689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E83E0E-470B-4310-8A7E-A9DA29D87904}"/>
                </a:ext>
              </a:extLst>
            </p:cNvPr>
            <p:cNvSpPr txBox="1"/>
            <p:nvPr/>
          </p:nvSpPr>
          <p:spPr>
            <a:xfrm>
              <a:off x="-121064" y="1979426"/>
              <a:ext cx="12313063" cy="2862322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0" dirty="0" err="1">
                  <a:solidFill>
                    <a:srgbClr val="FF0000"/>
                  </a:solidFill>
                  <a:latin typeface="UTM Sharnay" panose="02040603050506020204" pitchFamily="18" charset="0"/>
                </a:rPr>
                <a:t>Không</a:t>
              </a:r>
              <a:r>
                <a:rPr lang="en-US" sz="9000" dirty="0">
                  <a:solidFill>
                    <a:srgbClr val="FF0000"/>
                  </a:solidFill>
                  <a:latin typeface="UTM Sharnay" panose="02040603050506020204" pitchFamily="18" charset="0"/>
                </a:rPr>
                <a:t> </a:t>
              </a:r>
              <a:r>
                <a:rPr lang="en-US" sz="9000" dirty="0" err="1">
                  <a:solidFill>
                    <a:srgbClr val="FF0000"/>
                  </a:solidFill>
                  <a:latin typeface="UTM Sharnay" panose="02040603050506020204" pitchFamily="18" charset="0"/>
                </a:rPr>
                <a:t>khí</a:t>
              </a:r>
              <a:r>
                <a:rPr lang="en-US" sz="9000" dirty="0">
                  <a:solidFill>
                    <a:srgbClr val="FF0000"/>
                  </a:solidFill>
                  <a:latin typeface="UTM Sharnay" panose="02040603050506020204" pitchFamily="18" charset="0"/>
                </a:rPr>
                <a:t> </a:t>
              </a:r>
            </a:p>
            <a:p>
              <a:pPr algn="ctr"/>
              <a:r>
                <a:rPr lang="en-US" sz="9000" dirty="0" err="1">
                  <a:solidFill>
                    <a:srgbClr val="FF0000"/>
                  </a:solidFill>
                  <a:latin typeface="UTM Sharnay" panose="02040603050506020204" pitchFamily="18" charset="0"/>
                </a:rPr>
                <a:t>cần</a:t>
              </a:r>
              <a:r>
                <a:rPr lang="en-US" sz="9000" dirty="0">
                  <a:solidFill>
                    <a:srgbClr val="FF0000"/>
                  </a:solidFill>
                  <a:latin typeface="UTM Sharnay" panose="02040603050506020204" pitchFamily="18" charset="0"/>
                </a:rPr>
                <a:t> </a:t>
              </a:r>
              <a:r>
                <a:rPr lang="en-US" sz="9000" dirty="0" err="1">
                  <a:solidFill>
                    <a:srgbClr val="FF0000"/>
                  </a:solidFill>
                  <a:latin typeface="UTM Sharnay" panose="02040603050506020204" pitchFamily="18" charset="0"/>
                </a:rPr>
                <a:t>cho</a:t>
              </a:r>
              <a:r>
                <a:rPr lang="en-US" sz="9000" dirty="0">
                  <a:solidFill>
                    <a:srgbClr val="FF0000"/>
                  </a:solidFill>
                  <a:latin typeface="UTM Sharnay" panose="02040603050506020204" pitchFamily="18" charset="0"/>
                </a:rPr>
                <a:t> </a:t>
              </a:r>
              <a:r>
                <a:rPr lang="en-US" sz="9000" dirty="0" err="1">
                  <a:solidFill>
                    <a:srgbClr val="FF0000"/>
                  </a:solidFill>
                  <a:latin typeface="UTM Sharnay" panose="02040603050506020204" pitchFamily="18" charset="0"/>
                </a:rPr>
                <a:t>sự</a:t>
              </a:r>
              <a:r>
                <a:rPr lang="en-US" sz="9000" dirty="0">
                  <a:solidFill>
                    <a:srgbClr val="FF0000"/>
                  </a:solidFill>
                  <a:latin typeface="UTM Sharnay" panose="02040603050506020204" pitchFamily="18" charset="0"/>
                </a:rPr>
                <a:t> </a:t>
              </a:r>
              <a:r>
                <a:rPr lang="en-US" sz="9000" dirty="0" err="1">
                  <a:solidFill>
                    <a:srgbClr val="FF0000"/>
                  </a:solidFill>
                  <a:latin typeface="UTM Sharnay" panose="02040603050506020204" pitchFamily="18" charset="0"/>
                </a:rPr>
                <a:t>cháy</a:t>
              </a:r>
              <a:endParaRPr lang="en-US" sz="9000" dirty="0">
                <a:solidFill>
                  <a:srgbClr val="FF0000"/>
                </a:solidFill>
                <a:latin typeface="UTM Sharnay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CBDF6D7-9201-4DE0-9C88-C9B307A86A16}"/>
                </a:ext>
              </a:extLst>
            </p:cNvPr>
            <p:cNvSpPr txBox="1"/>
            <p:nvPr/>
          </p:nvSpPr>
          <p:spPr>
            <a:xfrm>
              <a:off x="-32618" y="1983998"/>
              <a:ext cx="12313063" cy="2862322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0" dirty="0" err="1"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TM Sharnay" panose="02040603050506020204" pitchFamily="18" charset="0"/>
                </a:rPr>
                <a:t>Không</a:t>
              </a:r>
              <a:r>
                <a:rPr lang="en-US" sz="9000" dirty="0"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TM Sharnay" panose="02040603050506020204" pitchFamily="18" charset="0"/>
                </a:rPr>
                <a:t> </a:t>
              </a:r>
              <a:r>
                <a:rPr lang="en-US" sz="9000" dirty="0" err="1"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TM Sharnay" panose="02040603050506020204" pitchFamily="18" charset="0"/>
                </a:rPr>
                <a:t>khí</a:t>
              </a:r>
              <a:r>
                <a:rPr lang="en-US" sz="9000" dirty="0"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TM Sharnay" panose="02040603050506020204" pitchFamily="18" charset="0"/>
                </a:rPr>
                <a:t> </a:t>
              </a:r>
            </a:p>
            <a:p>
              <a:pPr algn="ctr"/>
              <a:r>
                <a:rPr lang="en-US" sz="9000" dirty="0" err="1"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TM Sharnay" panose="02040603050506020204" pitchFamily="18" charset="0"/>
                </a:rPr>
                <a:t>cần</a:t>
              </a:r>
              <a:r>
                <a:rPr lang="en-US" sz="9000" dirty="0"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TM Sharnay" panose="02040603050506020204" pitchFamily="18" charset="0"/>
                </a:rPr>
                <a:t> </a:t>
              </a:r>
              <a:r>
                <a:rPr lang="en-US" sz="9000" dirty="0" err="1"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TM Sharnay" panose="02040603050506020204" pitchFamily="18" charset="0"/>
                </a:rPr>
                <a:t>cho</a:t>
              </a:r>
              <a:r>
                <a:rPr lang="en-US" sz="9000" dirty="0"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TM Sharnay" panose="02040603050506020204" pitchFamily="18" charset="0"/>
                </a:rPr>
                <a:t> </a:t>
              </a:r>
              <a:r>
                <a:rPr lang="en-US" sz="9000" dirty="0" err="1"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TM Sharnay" panose="02040603050506020204" pitchFamily="18" charset="0"/>
                </a:rPr>
                <a:t>sự</a:t>
              </a:r>
              <a:r>
                <a:rPr lang="en-US" sz="9000" dirty="0"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TM Sharnay" panose="02040603050506020204" pitchFamily="18" charset="0"/>
                </a:rPr>
                <a:t> </a:t>
              </a:r>
              <a:r>
                <a:rPr lang="en-US" sz="9000" dirty="0" err="1"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TM Sharnay" panose="02040603050506020204" pitchFamily="18" charset="0"/>
                </a:rPr>
                <a:t>cháy</a:t>
              </a:r>
              <a:endParaRPr lang="en-US" sz="9000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Sharnay" panose="02040603050506020204" pitchFamily="18" charset="0"/>
              </a:endParaRPr>
            </a:p>
          </p:txBody>
        </p:sp>
      </p:grpSp>
      <p:pic>
        <p:nvPicPr>
          <p:cNvPr id="11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1964" y="4246838"/>
            <a:ext cx="4605082" cy="2752899"/>
          </a:xfrm>
          <a:prstGeom prst="rect">
            <a:avLst/>
          </a:prstGeom>
        </p:spPr>
      </p:pic>
      <p:pic>
        <p:nvPicPr>
          <p:cNvPr id="15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85766" y="1633254"/>
            <a:ext cx="4302628" cy="536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1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1176" y="489872"/>
            <a:ext cx="6880734" cy="6828211"/>
          </a:xfrm>
          <a:prstGeom prst="rect">
            <a:avLst/>
          </a:pr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8B17104B-524E-E545-A9E7-DFDCA494B9DA}"/>
              </a:ext>
            </a:extLst>
          </p:cNvPr>
          <p:cNvSpPr txBox="1"/>
          <p:nvPr/>
        </p:nvSpPr>
        <p:spPr>
          <a:xfrm>
            <a:off x="6604113" y="285082"/>
            <a:ext cx="4406608" cy="923330"/>
          </a:xfrm>
          <a:prstGeom prst="rect">
            <a:avLst/>
          </a:prstGeom>
          <a:solidFill>
            <a:schemeClr val="bg1">
              <a:alpha val="47000"/>
            </a:schemeClr>
          </a:solidFill>
          <a:ln w="47625">
            <a:solidFill>
              <a:schemeClr val="accent1">
                <a:shade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dist"/>
            <a:r>
              <a:rPr kumimoji="1" lang="en" altLang="zh-CN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  <a:ea typeface="+mj-ea"/>
              </a:rPr>
              <a:t>MỤC TIÊU</a:t>
            </a:r>
            <a:endParaRPr kumimoji="1" lang="zh-CN" alt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Huong Que Nang" panose="020E0804040705030404" pitchFamily="34" charset="0"/>
              <a:ea typeface="+mj-ea"/>
            </a:endParaRPr>
          </a:p>
        </p:txBody>
      </p:sp>
      <p:pic>
        <p:nvPicPr>
          <p:cNvPr id="11" name="Google Shape;7249;p43">
            <a:extLst>
              <a:ext uri="{FF2B5EF4-FFF2-40B4-BE49-F238E27FC236}">
                <a16:creationId xmlns:a16="http://schemas.microsoft.com/office/drawing/2014/main" id="{B1A4F2A2-BFB4-47CE-9294-C825FB56907C}"/>
              </a:ext>
            </a:extLst>
          </p:cNvPr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rot="20188073">
            <a:off x="9065586" y="2243032"/>
            <a:ext cx="3184366" cy="158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251;p43">
            <a:extLst>
              <a:ext uri="{FF2B5EF4-FFF2-40B4-BE49-F238E27FC236}">
                <a16:creationId xmlns:a16="http://schemas.microsoft.com/office/drawing/2014/main" id="{F273A2B7-9E63-402A-BCD2-89AE8DA389C2}"/>
              </a:ext>
            </a:extLst>
          </p:cNvPr>
          <p:cNvPicPr preferRelativeResize="0"/>
          <p:nvPr/>
        </p:nvPicPr>
        <p:blipFill>
          <a:blip r:embed="rId6">
            <a:alphaModFix amt="62000"/>
            <a:grayscl/>
          </a:blip>
          <a:stretch>
            <a:fillRect/>
          </a:stretch>
        </p:blipFill>
        <p:spPr>
          <a:xfrm rot="20188073">
            <a:off x="7749865" y="4693599"/>
            <a:ext cx="3083110" cy="153256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: Rounded Corners 4">
            <a:extLst>
              <a:ext uri="{FF2B5EF4-FFF2-40B4-BE49-F238E27FC236}">
                <a16:creationId xmlns:a16="http://schemas.microsoft.com/office/drawing/2014/main" id="{EFCA2D3B-7B51-4727-8AFB-2AD98D131F90}"/>
              </a:ext>
            </a:extLst>
          </p:cNvPr>
          <p:cNvSpPr/>
          <p:nvPr/>
        </p:nvSpPr>
        <p:spPr>
          <a:xfrm>
            <a:off x="5888585" y="1838362"/>
            <a:ext cx="5463038" cy="1446550"/>
          </a:xfrm>
          <a:custGeom>
            <a:avLst/>
            <a:gdLst>
              <a:gd name="connsiteX0" fmla="*/ 0 w 5463038"/>
              <a:gd name="connsiteY0" fmla="*/ 333097 h 1446550"/>
              <a:gd name="connsiteX1" fmla="*/ 333097 w 5463038"/>
              <a:gd name="connsiteY1" fmla="*/ 0 h 1446550"/>
              <a:gd name="connsiteX2" fmla="*/ 1066329 w 5463038"/>
              <a:gd name="connsiteY2" fmla="*/ 0 h 1446550"/>
              <a:gd name="connsiteX3" fmla="*/ 1751592 w 5463038"/>
              <a:gd name="connsiteY3" fmla="*/ 0 h 1446550"/>
              <a:gd name="connsiteX4" fmla="*/ 2340919 w 5463038"/>
              <a:gd name="connsiteY4" fmla="*/ 0 h 1446550"/>
              <a:gd name="connsiteX5" fmla="*/ 3026182 w 5463038"/>
              <a:gd name="connsiteY5" fmla="*/ 0 h 1446550"/>
              <a:gd name="connsiteX6" fmla="*/ 3615509 w 5463038"/>
              <a:gd name="connsiteY6" fmla="*/ 0 h 1446550"/>
              <a:gd name="connsiteX7" fmla="*/ 4204835 w 5463038"/>
              <a:gd name="connsiteY7" fmla="*/ 0 h 1446550"/>
              <a:gd name="connsiteX8" fmla="*/ 5129941 w 5463038"/>
              <a:gd name="connsiteY8" fmla="*/ 0 h 1446550"/>
              <a:gd name="connsiteX9" fmla="*/ 5463038 w 5463038"/>
              <a:gd name="connsiteY9" fmla="*/ 333097 h 1446550"/>
              <a:gd name="connsiteX10" fmla="*/ 5463038 w 5463038"/>
              <a:gd name="connsiteY10" fmla="*/ 738882 h 1446550"/>
              <a:gd name="connsiteX11" fmla="*/ 5463038 w 5463038"/>
              <a:gd name="connsiteY11" fmla="*/ 1113453 h 1446550"/>
              <a:gd name="connsiteX12" fmla="*/ 5129941 w 5463038"/>
              <a:gd name="connsiteY12" fmla="*/ 1446550 h 1446550"/>
              <a:gd name="connsiteX13" fmla="*/ 4540614 w 5463038"/>
              <a:gd name="connsiteY13" fmla="*/ 1446550 h 1446550"/>
              <a:gd name="connsiteX14" fmla="*/ 3807383 w 5463038"/>
              <a:gd name="connsiteY14" fmla="*/ 1446550 h 1446550"/>
              <a:gd name="connsiteX15" fmla="*/ 3218056 w 5463038"/>
              <a:gd name="connsiteY15" fmla="*/ 1446550 h 1446550"/>
              <a:gd name="connsiteX16" fmla="*/ 2580761 w 5463038"/>
              <a:gd name="connsiteY16" fmla="*/ 1446550 h 1446550"/>
              <a:gd name="connsiteX17" fmla="*/ 1991434 w 5463038"/>
              <a:gd name="connsiteY17" fmla="*/ 1446550 h 1446550"/>
              <a:gd name="connsiteX18" fmla="*/ 1210234 w 5463038"/>
              <a:gd name="connsiteY18" fmla="*/ 1446550 h 1446550"/>
              <a:gd name="connsiteX19" fmla="*/ 333097 w 5463038"/>
              <a:gd name="connsiteY19" fmla="*/ 1446550 h 1446550"/>
              <a:gd name="connsiteX20" fmla="*/ 0 w 5463038"/>
              <a:gd name="connsiteY20" fmla="*/ 1113453 h 1446550"/>
              <a:gd name="connsiteX21" fmla="*/ 0 w 5463038"/>
              <a:gd name="connsiteY21" fmla="*/ 738882 h 1446550"/>
              <a:gd name="connsiteX22" fmla="*/ 0 w 5463038"/>
              <a:gd name="connsiteY22" fmla="*/ 333097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63038" h="1446550" fill="none" extrusionOk="0">
                <a:moveTo>
                  <a:pt x="0" y="333097"/>
                </a:moveTo>
                <a:cubicBezTo>
                  <a:pt x="-4306" y="147789"/>
                  <a:pt x="174404" y="30339"/>
                  <a:pt x="333097" y="0"/>
                </a:cubicBezTo>
                <a:cubicBezTo>
                  <a:pt x="664975" y="-29565"/>
                  <a:pt x="783364" y="28511"/>
                  <a:pt x="1066329" y="0"/>
                </a:cubicBezTo>
                <a:cubicBezTo>
                  <a:pt x="1349294" y="-28511"/>
                  <a:pt x="1449999" y="-26455"/>
                  <a:pt x="1751592" y="0"/>
                </a:cubicBezTo>
                <a:cubicBezTo>
                  <a:pt x="2053185" y="26455"/>
                  <a:pt x="2204344" y="-3899"/>
                  <a:pt x="2340919" y="0"/>
                </a:cubicBezTo>
                <a:cubicBezTo>
                  <a:pt x="2477494" y="3899"/>
                  <a:pt x="2816875" y="18095"/>
                  <a:pt x="3026182" y="0"/>
                </a:cubicBezTo>
                <a:cubicBezTo>
                  <a:pt x="3235489" y="-18095"/>
                  <a:pt x="3481258" y="3869"/>
                  <a:pt x="3615509" y="0"/>
                </a:cubicBezTo>
                <a:cubicBezTo>
                  <a:pt x="3749760" y="-3869"/>
                  <a:pt x="4080285" y="9150"/>
                  <a:pt x="4204835" y="0"/>
                </a:cubicBezTo>
                <a:cubicBezTo>
                  <a:pt x="4329385" y="-9150"/>
                  <a:pt x="4835167" y="25488"/>
                  <a:pt x="5129941" y="0"/>
                </a:cubicBezTo>
                <a:cubicBezTo>
                  <a:pt x="5287491" y="-11578"/>
                  <a:pt x="5493585" y="147853"/>
                  <a:pt x="5463038" y="333097"/>
                </a:cubicBezTo>
                <a:cubicBezTo>
                  <a:pt x="5447401" y="487943"/>
                  <a:pt x="5444672" y="618536"/>
                  <a:pt x="5463038" y="738882"/>
                </a:cubicBezTo>
                <a:cubicBezTo>
                  <a:pt x="5481404" y="859229"/>
                  <a:pt x="5469389" y="955386"/>
                  <a:pt x="5463038" y="1113453"/>
                </a:cubicBezTo>
                <a:cubicBezTo>
                  <a:pt x="5444334" y="1264996"/>
                  <a:pt x="5332024" y="1434289"/>
                  <a:pt x="5129941" y="1446550"/>
                </a:cubicBezTo>
                <a:cubicBezTo>
                  <a:pt x="4839921" y="1473079"/>
                  <a:pt x="4672120" y="1475558"/>
                  <a:pt x="4540614" y="1446550"/>
                </a:cubicBezTo>
                <a:cubicBezTo>
                  <a:pt x="4409108" y="1417542"/>
                  <a:pt x="4162641" y="1422168"/>
                  <a:pt x="3807383" y="1446550"/>
                </a:cubicBezTo>
                <a:cubicBezTo>
                  <a:pt x="3452125" y="1470932"/>
                  <a:pt x="3448479" y="1473901"/>
                  <a:pt x="3218056" y="1446550"/>
                </a:cubicBezTo>
                <a:cubicBezTo>
                  <a:pt x="2987633" y="1419199"/>
                  <a:pt x="2847279" y="1417549"/>
                  <a:pt x="2580761" y="1446550"/>
                </a:cubicBezTo>
                <a:cubicBezTo>
                  <a:pt x="2314243" y="1475551"/>
                  <a:pt x="2187609" y="1426301"/>
                  <a:pt x="1991434" y="1446550"/>
                </a:cubicBezTo>
                <a:cubicBezTo>
                  <a:pt x="1795259" y="1466799"/>
                  <a:pt x="1457687" y="1479831"/>
                  <a:pt x="1210234" y="1446550"/>
                </a:cubicBezTo>
                <a:cubicBezTo>
                  <a:pt x="962781" y="1413269"/>
                  <a:pt x="640078" y="1487663"/>
                  <a:pt x="333097" y="1446550"/>
                </a:cubicBezTo>
                <a:cubicBezTo>
                  <a:pt x="145572" y="1456564"/>
                  <a:pt x="103" y="1272252"/>
                  <a:pt x="0" y="1113453"/>
                </a:cubicBezTo>
                <a:cubicBezTo>
                  <a:pt x="8298" y="964581"/>
                  <a:pt x="-8993" y="892324"/>
                  <a:pt x="0" y="738882"/>
                </a:cubicBezTo>
                <a:cubicBezTo>
                  <a:pt x="8993" y="585440"/>
                  <a:pt x="-6483" y="475981"/>
                  <a:pt x="0" y="333097"/>
                </a:cubicBezTo>
                <a:close/>
              </a:path>
              <a:path w="5463038" h="1446550" stroke="0" extrusionOk="0">
                <a:moveTo>
                  <a:pt x="0" y="333097"/>
                </a:moveTo>
                <a:cubicBezTo>
                  <a:pt x="-14247" y="160335"/>
                  <a:pt x="164840" y="40170"/>
                  <a:pt x="333097" y="0"/>
                </a:cubicBezTo>
                <a:cubicBezTo>
                  <a:pt x="591694" y="-19115"/>
                  <a:pt x="904332" y="-6496"/>
                  <a:pt x="1066329" y="0"/>
                </a:cubicBezTo>
                <a:cubicBezTo>
                  <a:pt x="1228326" y="6496"/>
                  <a:pt x="1474982" y="9903"/>
                  <a:pt x="1655655" y="0"/>
                </a:cubicBezTo>
                <a:cubicBezTo>
                  <a:pt x="1836328" y="-9903"/>
                  <a:pt x="2115315" y="27617"/>
                  <a:pt x="2292950" y="0"/>
                </a:cubicBezTo>
                <a:cubicBezTo>
                  <a:pt x="2470585" y="-27617"/>
                  <a:pt x="2791805" y="5086"/>
                  <a:pt x="2978214" y="0"/>
                </a:cubicBezTo>
                <a:cubicBezTo>
                  <a:pt x="3164623" y="-5086"/>
                  <a:pt x="3405371" y="-11566"/>
                  <a:pt x="3615509" y="0"/>
                </a:cubicBezTo>
                <a:cubicBezTo>
                  <a:pt x="3825648" y="11566"/>
                  <a:pt x="4045070" y="6960"/>
                  <a:pt x="4204835" y="0"/>
                </a:cubicBezTo>
                <a:cubicBezTo>
                  <a:pt x="4364600" y="-6960"/>
                  <a:pt x="4888254" y="-30257"/>
                  <a:pt x="5129941" y="0"/>
                </a:cubicBezTo>
                <a:cubicBezTo>
                  <a:pt x="5307335" y="38868"/>
                  <a:pt x="5442354" y="190121"/>
                  <a:pt x="5463038" y="333097"/>
                </a:cubicBezTo>
                <a:cubicBezTo>
                  <a:pt x="5460283" y="472762"/>
                  <a:pt x="5461297" y="551451"/>
                  <a:pt x="5463038" y="723275"/>
                </a:cubicBezTo>
                <a:cubicBezTo>
                  <a:pt x="5464779" y="895099"/>
                  <a:pt x="5451840" y="932947"/>
                  <a:pt x="5463038" y="1113453"/>
                </a:cubicBezTo>
                <a:cubicBezTo>
                  <a:pt x="5461365" y="1315428"/>
                  <a:pt x="5336535" y="1463845"/>
                  <a:pt x="5129941" y="1446550"/>
                </a:cubicBezTo>
                <a:cubicBezTo>
                  <a:pt x="4914209" y="1450785"/>
                  <a:pt x="4791140" y="1447021"/>
                  <a:pt x="4588583" y="1446550"/>
                </a:cubicBezTo>
                <a:cubicBezTo>
                  <a:pt x="4386026" y="1446079"/>
                  <a:pt x="4261487" y="1421802"/>
                  <a:pt x="4047225" y="1446550"/>
                </a:cubicBezTo>
                <a:cubicBezTo>
                  <a:pt x="3832963" y="1471298"/>
                  <a:pt x="3641035" y="1434786"/>
                  <a:pt x="3457898" y="1446550"/>
                </a:cubicBezTo>
                <a:cubicBezTo>
                  <a:pt x="3274761" y="1458314"/>
                  <a:pt x="3043669" y="1479015"/>
                  <a:pt x="2724666" y="1446550"/>
                </a:cubicBezTo>
                <a:cubicBezTo>
                  <a:pt x="2405663" y="1414085"/>
                  <a:pt x="2377497" y="1422001"/>
                  <a:pt x="2135340" y="1446550"/>
                </a:cubicBezTo>
                <a:cubicBezTo>
                  <a:pt x="1893183" y="1471099"/>
                  <a:pt x="1536273" y="1419985"/>
                  <a:pt x="1354140" y="1446550"/>
                </a:cubicBezTo>
                <a:cubicBezTo>
                  <a:pt x="1172007" y="1473115"/>
                  <a:pt x="757566" y="1481424"/>
                  <a:pt x="333097" y="1446550"/>
                </a:cubicBezTo>
                <a:cubicBezTo>
                  <a:pt x="147323" y="1401043"/>
                  <a:pt x="16826" y="1292692"/>
                  <a:pt x="0" y="1113453"/>
                </a:cubicBezTo>
                <a:cubicBezTo>
                  <a:pt x="6154" y="973332"/>
                  <a:pt x="-18294" y="841942"/>
                  <a:pt x="0" y="746686"/>
                </a:cubicBezTo>
                <a:cubicBezTo>
                  <a:pt x="18294" y="651430"/>
                  <a:pt x="18619" y="476158"/>
                  <a:pt x="0" y="333097"/>
                </a:cubicBezTo>
                <a:close/>
              </a:path>
            </a:pathLst>
          </a:custGeom>
          <a:solidFill>
            <a:srgbClr val="F6DFEB"/>
          </a:solidFill>
          <a:ln w="28575">
            <a:solidFill>
              <a:srgbClr val="C000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488824567">
                  <a:prstGeom prst="roundRect">
                    <a:avLst>
                      <a:gd name="adj" fmla="val 2302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ô-xi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879" y="1121895"/>
            <a:ext cx="786917" cy="755440"/>
          </a:xfrm>
          <a:prstGeom prst="rect">
            <a:avLst/>
          </a:prstGeom>
        </p:spPr>
      </p:pic>
      <p:sp>
        <p:nvSpPr>
          <p:cNvPr id="18" name="Rectangle: Rounded Corners 4">
            <a:extLst>
              <a:ext uri="{FF2B5EF4-FFF2-40B4-BE49-F238E27FC236}">
                <a16:creationId xmlns:a16="http://schemas.microsoft.com/office/drawing/2014/main" id="{EFCA2D3B-7B51-4727-8AFB-2AD98D131F90}"/>
              </a:ext>
            </a:extLst>
          </p:cNvPr>
          <p:cNvSpPr/>
          <p:nvPr/>
        </p:nvSpPr>
        <p:spPr>
          <a:xfrm>
            <a:off x="4942693" y="3851700"/>
            <a:ext cx="6068028" cy="769441"/>
          </a:xfrm>
          <a:custGeom>
            <a:avLst/>
            <a:gdLst>
              <a:gd name="connsiteX0" fmla="*/ 0 w 6068028"/>
              <a:gd name="connsiteY0" fmla="*/ 177179 h 769441"/>
              <a:gd name="connsiteX1" fmla="*/ 177179 w 6068028"/>
              <a:gd name="connsiteY1" fmla="*/ 0 h 769441"/>
              <a:gd name="connsiteX2" fmla="*/ 869168 w 6068028"/>
              <a:gd name="connsiteY2" fmla="*/ 0 h 769441"/>
              <a:gd name="connsiteX3" fmla="*/ 1504020 w 6068028"/>
              <a:gd name="connsiteY3" fmla="*/ 0 h 769441"/>
              <a:gd name="connsiteX4" fmla="*/ 2024599 w 6068028"/>
              <a:gd name="connsiteY4" fmla="*/ 0 h 769441"/>
              <a:gd name="connsiteX5" fmla="*/ 2545178 w 6068028"/>
              <a:gd name="connsiteY5" fmla="*/ 0 h 769441"/>
              <a:gd name="connsiteX6" fmla="*/ 3180030 w 6068028"/>
              <a:gd name="connsiteY6" fmla="*/ 0 h 769441"/>
              <a:gd name="connsiteX7" fmla="*/ 3929156 w 6068028"/>
              <a:gd name="connsiteY7" fmla="*/ 0 h 769441"/>
              <a:gd name="connsiteX8" fmla="*/ 4449734 w 6068028"/>
              <a:gd name="connsiteY8" fmla="*/ 0 h 769441"/>
              <a:gd name="connsiteX9" fmla="*/ 4970313 w 6068028"/>
              <a:gd name="connsiteY9" fmla="*/ 0 h 769441"/>
              <a:gd name="connsiteX10" fmla="*/ 5890849 w 6068028"/>
              <a:gd name="connsiteY10" fmla="*/ 0 h 769441"/>
              <a:gd name="connsiteX11" fmla="*/ 6068028 w 6068028"/>
              <a:gd name="connsiteY11" fmla="*/ 177179 h 769441"/>
              <a:gd name="connsiteX12" fmla="*/ 6068028 w 6068028"/>
              <a:gd name="connsiteY12" fmla="*/ 592262 h 769441"/>
              <a:gd name="connsiteX13" fmla="*/ 5890849 w 6068028"/>
              <a:gd name="connsiteY13" fmla="*/ 769441 h 769441"/>
              <a:gd name="connsiteX14" fmla="*/ 5313133 w 6068028"/>
              <a:gd name="connsiteY14" fmla="*/ 769441 h 769441"/>
              <a:gd name="connsiteX15" fmla="*/ 4792555 w 6068028"/>
              <a:gd name="connsiteY15" fmla="*/ 769441 h 769441"/>
              <a:gd name="connsiteX16" fmla="*/ 4043429 w 6068028"/>
              <a:gd name="connsiteY16" fmla="*/ 769441 h 769441"/>
              <a:gd name="connsiteX17" fmla="*/ 3408577 w 6068028"/>
              <a:gd name="connsiteY17" fmla="*/ 769441 h 769441"/>
              <a:gd name="connsiteX18" fmla="*/ 2716588 w 6068028"/>
              <a:gd name="connsiteY18" fmla="*/ 769441 h 769441"/>
              <a:gd name="connsiteX19" fmla="*/ 2196009 w 6068028"/>
              <a:gd name="connsiteY19" fmla="*/ 769441 h 769441"/>
              <a:gd name="connsiteX20" fmla="*/ 1618294 w 6068028"/>
              <a:gd name="connsiteY20" fmla="*/ 769441 h 769441"/>
              <a:gd name="connsiteX21" fmla="*/ 1040578 w 6068028"/>
              <a:gd name="connsiteY21" fmla="*/ 769441 h 769441"/>
              <a:gd name="connsiteX22" fmla="*/ 177179 w 6068028"/>
              <a:gd name="connsiteY22" fmla="*/ 769441 h 769441"/>
              <a:gd name="connsiteX23" fmla="*/ 0 w 6068028"/>
              <a:gd name="connsiteY23" fmla="*/ 592262 h 769441"/>
              <a:gd name="connsiteX24" fmla="*/ 0 w 6068028"/>
              <a:gd name="connsiteY24" fmla="*/ 177179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68028" h="769441" fill="none" extrusionOk="0">
                <a:moveTo>
                  <a:pt x="0" y="177179"/>
                </a:moveTo>
                <a:cubicBezTo>
                  <a:pt x="-2560" y="76904"/>
                  <a:pt x="74511" y="-6009"/>
                  <a:pt x="177179" y="0"/>
                </a:cubicBezTo>
                <a:cubicBezTo>
                  <a:pt x="522964" y="-17169"/>
                  <a:pt x="563161" y="9092"/>
                  <a:pt x="869168" y="0"/>
                </a:cubicBezTo>
                <a:cubicBezTo>
                  <a:pt x="1175175" y="-9092"/>
                  <a:pt x="1198579" y="-4534"/>
                  <a:pt x="1504020" y="0"/>
                </a:cubicBezTo>
                <a:cubicBezTo>
                  <a:pt x="1809461" y="4534"/>
                  <a:pt x="1800068" y="375"/>
                  <a:pt x="2024599" y="0"/>
                </a:cubicBezTo>
                <a:cubicBezTo>
                  <a:pt x="2249130" y="-375"/>
                  <a:pt x="2398914" y="-12288"/>
                  <a:pt x="2545178" y="0"/>
                </a:cubicBezTo>
                <a:cubicBezTo>
                  <a:pt x="2691442" y="12288"/>
                  <a:pt x="3031396" y="-9584"/>
                  <a:pt x="3180030" y="0"/>
                </a:cubicBezTo>
                <a:cubicBezTo>
                  <a:pt x="3328664" y="9584"/>
                  <a:pt x="3771512" y="31818"/>
                  <a:pt x="3929156" y="0"/>
                </a:cubicBezTo>
                <a:cubicBezTo>
                  <a:pt x="4086800" y="-31818"/>
                  <a:pt x="4265629" y="-5742"/>
                  <a:pt x="4449734" y="0"/>
                </a:cubicBezTo>
                <a:cubicBezTo>
                  <a:pt x="4633839" y="5742"/>
                  <a:pt x="4728670" y="-16467"/>
                  <a:pt x="4970313" y="0"/>
                </a:cubicBezTo>
                <a:cubicBezTo>
                  <a:pt x="5211956" y="16467"/>
                  <a:pt x="5541828" y="-36001"/>
                  <a:pt x="5890849" y="0"/>
                </a:cubicBezTo>
                <a:cubicBezTo>
                  <a:pt x="5984325" y="-7587"/>
                  <a:pt x="6073443" y="75662"/>
                  <a:pt x="6068028" y="177179"/>
                </a:cubicBezTo>
                <a:cubicBezTo>
                  <a:pt x="6082661" y="320477"/>
                  <a:pt x="6083027" y="446646"/>
                  <a:pt x="6068028" y="592262"/>
                </a:cubicBezTo>
                <a:cubicBezTo>
                  <a:pt x="6070664" y="690485"/>
                  <a:pt x="5996540" y="757467"/>
                  <a:pt x="5890849" y="769441"/>
                </a:cubicBezTo>
                <a:cubicBezTo>
                  <a:pt x="5744363" y="777308"/>
                  <a:pt x="5538971" y="757871"/>
                  <a:pt x="5313133" y="769441"/>
                </a:cubicBezTo>
                <a:cubicBezTo>
                  <a:pt x="5087295" y="781011"/>
                  <a:pt x="4990324" y="787011"/>
                  <a:pt x="4792555" y="769441"/>
                </a:cubicBezTo>
                <a:cubicBezTo>
                  <a:pt x="4594786" y="751871"/>
                  <a:pt x="4224689" y="738438"/>
                  <a:pt x="4043429" y="769441"/>
                </a:cubicBezTo>
                <a:cubicBezTo>
                  <a:pt x="3862169" y="800444"/>
                  <a:pt x="3659290" y="762278"/>
                  <a:pt x="3408577" y="769441"/>
                </a:cubicBezTo>
                <a:cubicBezTo>
                  <a:pt x="3157864" y="776604"/>
                  <a:pt x="2860316" y="787342"/>
                  <a:pt x="2716588" y="769441"/>
                </a:cubicBezTo>
                <a:cubicBezTo>
                  <a:pt x="2572860" y="751540"/>
                  <a:pt x="2369158" y="765008"/>
                  <a:pt x="2196009" y="769441"/>
                </a:cubicBezTo>
                <a:cubicBezTo>
                  <a:pt x="2022860" y="773874"/>
                  <a:pt x="1859596" y="778293"/>
                  <a:pt x="1618294" y="769441"/>
                </a:cubicBezTo>
                <a:cubicBezTo>
                  <a:pt x="1376993" y="760589"/>
                  <a:pt x="1229195" y="752197"/>
                  <a:pt x="1040578" y="769441"/>
                </a:cubicBezTo>
                <a:cubicBezTo>
                  <a:pt x="851961" y="786685"/>
                  <a:pt x="593571" y="796593"/>
                  <a:pt x="177179" y="769441"/>
                </a:cubicBezTo>
                <a:cubicBezTo>
                  <a:pt x="63721" y="768675"/>
                  <a:pt x="13065" y="705982"/>
                  <a:pt x="0" y="592262"/>
                </a:cubicBezTo>
                <a:cubicBezTo>
                  <a:pt x="10693" y="397734"/>
                  <a:pt x="9886" y="347086"/>
                  <a:pt x="0" y="177179"/>
                </a:cubicBezTo>
                <a:close/>
              </a:path>
              <a:path w="6068028" h="769441" stroke="0" extrusionOk="0">
                <a:moveTo>
                  <a:pt x="0" y="177179"/>
                </a:moveTo>
                <a:cubicBezTo>
                  <a:pt x="-16215" y="92076"/>
                  <a:pt x="82367" y="7777"/>
                  <a:pt x="177179" y="0"/>
                </a:cubicBezTo>
                <a:cubicBezTo>
                  <a:pt x="409464" y="-7376"/>
                  <a:pt x="663600" y="25068"/>
                  <a:pt x="869168" y="0"/>
                </a:cubicBezTo>
                <a:cubicBezTo>
                  <a:pt x="1074736" y="-25068"/>
                  <a:pt x="1258424" y="6932"/>
                  <a:pt x="1389747" y="0"/>
                </a:cubicBezTo>
                <a:cubicBezTo>
                  <a:pt x="1521070" y="-6932"/>
                  <a:pt x="1686667" y="17547"/>
                  <a:pt x="1967462" y="0"/>
                </a:cubicBezTo>
                <a:cubicBezTo>
                  <a:pt x="2248258" y="-17547"/>
                  <a:pt x="2398155" y="-18040"/>
                  <a:pt x="2602314" y="0"/>
                </a:cubicBezTo>
                <a:cubicBezTo>
                  <a:pt x="2806473" y="18040"/>
                  <a:pt x="2979535" y="22235"/>
                  <a:pt x="3180030" y="0"/>
                </a:cubicBezTo>
                <a:cubicBezTo>
                  <a:pt x="3380525" y="-22235"/>
                  <a:pt x="3528696" y="938"/>
                  <a:pt x="3700609" y="0"/>
                </a:cubicBezTo>
                <a:cubicBezTo>
                  <a:pt x="3872522" y="-938"/>
                  <a:pt x="4045622" y="4743"/>
                  <a:pt x="4164051" y="0"/>
                </a:cubicBezTo>
                <a:cubicBezTo>
                  <a:pt x="4282480" y="-4743"/>
                  <a:pt x="4555663" y="-11311"/>
                  <a:pt x="4856040" y="0"/>
                </a:cubicBezTo>
                <a:cubicBezTo>
                  <a:pt x="5156417" y="11311"/>
                  <a:pt x="5444609" y="26126"/>
                  <a:pt x="5890849" y="0"/>
                </a:cubicBezTo>
                <a:cubicBezTo>
                  <a:pt x="6006182" y="-12780"/>
                  <a:pt x="6077575" y="65858"/>
                  <a:pt x="6068028" y="177179"/>
                </a:cubicBezTo>
                <a:cubicBezTo>
                  <a:pt x="6062798" y="273026"/>
                  <a:pt x="6059600" y="439552"/>
                  <a:pt x="6068028" y="592262"/>
                </a:cubicBezTo>
                <a:cubicBezTo>
                  <a:pt x="6075278" y="677489"/>
                  <a:pt x="5988615" y="785015"/>
                  <a:pt x="5890849" y="769441"/>
                </a:cubicBezTo>
                <a:cubicBezTo>
                  <a:pt x="5549897" y="745560"/>
                  <a:pt x="5475885" y="781578"/>
                  <a:pt x="5141723" y="769441"/>
                </a:cubicBezTo>
                <a:cubicBezTo>
                  <a:pt x="4807561" y="757304"/>
                  <a:pt x="4844219" y="764795"/>
                  <a:pt x="4621145" y="769441"/>
                </a:cubicBezTo>
                <a:cubicBezTo>
                  <a:pt x="4398071" y="774087"/>
                  <a:pt x="4120565" y="774022"/>
                  <a:pt x="3929156" y="769441"/>
                </a:cubicBezTo>
                <a:cubicBezTo>
                  <a:pt x="3737747" y="764860"/>
                  <a:pt x="3599612" y="784291"/>
                  <a:pt x="3408577" y="769441"/>
                </a:cubicBezTo>
                <a:cubicBezTo>
                  <a:pt x="3217542" y="754591"/>
                  <a:pt x="2897423" y="745570"/>
                  <a:pt x="2659451" y="769441"/>
                </a:cubicBezTo>
                <a:cubicBezTo>
                  <a:pt x="2421479" y="793312"/>
                  <a:pt x="2211437" y="753551"/>
                  <a:pt x="1910326" y="769441"/>
                </a:cubicBezTo>
                <a:cubicBezTo>
                  <a:pt x="1609216" y="785331"/>
                  <a:pt x="1512884" y="759872"/>
                  <a:pt x="1389747" y="769441"/>
                </a:cubicBezTo>
                <a:cubicBezTo>
                  <a:pt x="1266610" y="779010"/>
                  <a:pt x="1045236" y="762269"/>
                  <a:pt x="926305" y="769441"/>
                </a:cubicBezTo>
                <a:cubicBezTo>
                  <a:pt x="807374" y="776613"/>
                  <a:pt x="548060" y="780250"/>
                  <a:pt x="177179" y="769441"/>
                </a:cubicBezTo>
                <a:cubicBezTo>
                  <a:pt x="73506" y="785176"/>
                  <a:pt x="-20563" y="679173"/>
                  <a:pt x="0" y="592262"/>
                </a:cubicBezTo>
                <a:cubicBezTo>
                  <a:pt x="-19649" y="496685"/>
                  <a:pt x="-4315" y="278896"/>
                  <a:pt x="0" y="17717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488824567">
                  <a:prstGeom prst="roundRect">
                    <a:avLst>
                      <a:gd name="adj" fmla="val 2302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2.Cách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900" y="3364857"/>
            <a:ext cx="672369" cy="561906"/>
          </a:xfrm>
          <a:prstGeom prst="rect">
            <a:avLst/>
          </a:prstGeom>
        </p:spPr>
      </p:pic>
      <p:pic>
        <p:nvPicPr>
          <p:cNvPr id="2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337" y="4285047"/>
            <a:ext cx="2222364" cy="2609815"/>
          </a:xfrm>
          <a:prstGeom prst="rect">
            <a:avLst/>
          </a:prstGeom>
        </p:spPr>
      </p:pic>
      <p:sp>
        <p:nvSpPr>
          <p:cNvPr id="13" name="Rectangle: Rounded Corners 4">
            <a:extLst>
              <a:ext uri="{FF2B5EF4-FFF2-40B4-BE49-F238E27FC236}">
                <a16:creationId xmlns:a16="http://schemas.microsoft.com/office/drawing/2014/main" id="{EFCA2D3B-7B51-4727-8AFB-2AD98D131F90}"/>
              </a:ext>
            </a:extLst>
          </p:cNvPr>
          <p:cNvSpPr/>
          <p:nvPr/>
        </p:nvSpPr>
        <p:spPr>
          <a:xfrm>
            <a:off x="3985785" y="5205235"/>
            <a:ext cx="3810208" cy="769441"/>
          </a:xfrm>
          <a:custGeom>
            <a:avLst/>
            <a:gdLst>
              <a:gd name="connsiteX0" fmla="*/ 0 w 3810208"/>
              <a:gd name="connsiteY0" fmla="*/ 177179 h 769441"/>
              <a:gd name="connsiteX1" fmla="*/ 177179 w 3810208"/>
              <a:gd name="connsiteY1" fmla="*/ 0 h 769441"/>
              <a:gd name="connsiteX2" fmla="*/ 868349 w 3810208"/>
              <a:gd name="connsiteY2" fmla="*/ 0 h 769441"/>
              <a:gd name="connsiteX3" fmla="*/ 1490402 w 3810208"/>
              <a:gd name="connsiteY3" fmla="*/ 0 h 769441"/>
              <a:gd name="connsiteX4" fmla="*/ 2077897 w 3810208"/>
              <a:gd name="connsiteY4" fmla="*/ 0 h 769441"/>
              <a:gd name="connsiteX5" fmla="*/ 2769067 w 3810208"/>
              <a:gd name="connsiteY5" fmla="*/ 0 h 769441"/>
              <a:gd name="connsiteX6" fmla="*/ 3633029 w 3810208"/>
              <a:gd name="connsiteY6" fmla="*/ 0 h 769441"/>
              <a:gd name="connsiteX7" fmla="*/ 3810208 w 3810208"/>
              <a:gd name="connsiteY7" fmla="*/ 177179 h 769441"/>
              <a:gd name="connsiteX8" fmla="*/ 3810208 w 3810208"/>
              <a:gd name="connsiteY8" fmla="*/ 592262 h 769441"/>
              <a:gd name="connsiteX9" fmla="*/ 3633029 w 3810208"/>
              <a:gd name="connsiteY9" fmla="*/ 769441 h 769441"/>
              <a:gd name="connsiteX10" fmla="*/ 2872742 w 3810208"/>
              <a:gd name="connsiteY10" fmla="*/ 769441 h 769441"/>
              <a:gd name="connsiteX11" fmla="*/ 2250689 w 3810208"/>
              <a:gd name="connsiteY11" fmla="*/ 769441 h 769441"/>
              <a:gd name="connsiteX12" fmla="*/ 1628636 w 3810208"/>
              <a:gd name="connsiteY12" fmla="*/ 769441 h 769441"/>
              <a:gd name="connsiteX13" fmla="*/ 937466 w 3810208"/>
              <a:gd name="connsiteY13" fmla="*/ 769441 h 769441"/>
              <a:gd name="connsiteX14" fmla="*/ 177179 w 3810208"/>
              <a:gd name="connsiteY14" fmla="*/ 769441 h 769441"/>
              <a:gd name="connsiteX15" fmla="*/ 0 w 3810208"/>
              <a:gd name="connsiteY15" fmla="*/ 592262 h 769441"/>
              <a:gd name="connsiteX16" fmla="*/ 0 w 3810208"/>
              <a:gd name="connsiteY16" fmla="*/ 177179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10208" h="769441" fill="none" extrusionOk="0">
                <a:moveTo>
                  <a:pt x="0" y="177179"/>
                </a:moveTo>
                <a:cubicBezTo>
                  <a:pt x="-6479" y="90294"/>
                  <a:pt x="77445" y="4892"/>
                  <a:pt x="177179" y="0"/>
                </a:cubicBezTo>
                <a:cubicBezTo>
                  <a:pt x="372070" y="17485"/>
                  <a:pt x="615098" y="1702"/>
                  <a:pt x="868349" y="0"/>
                </a:cubicBezTo>
                <a:cubicBezTo>
                  <a:pt x="1121600" y="-1702"/>
                  <a:pt x="1305434" y="-30311"/>
                  <a:pt x="1490402" y="0"/>
                </a:cubicBezTo>
                <a:cubicBezTo>
                  <a:pt x="1675370" y="30311"/>
                  <a:pt x="1837082" y="-2357"/>
                  <a:pt x="2077897" y="0"/>
                </a:cubicBezTo>
                <a:cubicBezTo>
                  <a:pt x="2318712" y="2357"/>
                  <a:pt x="2548253" y="33360"/>
                  <a:pt x="2769067" y="0"/>
                </a:cubicBezTo>
                <a:cubicBezTo>
                  <a:pt x="2989881" y="-33360"/>
                  <a:pt x="3237921" y="39559"/>
                  <a:pt x="3633029" y="0"/>
                </a:cubicBezTo>
                <a:cubicBezTo>
                  <a:pt x="3716888" y="-4367"/>
                  <a:pt x="3820952" y="92225"/>
                  <a:pt x="3810208" y="177179"/>
                </a:cubicBezTo>
                <a:cubicBezTo>
                  <a:pt x="3793847" y="330915"/>
                  <a:pt x="3798375" y="420826"/>
                  <a:pt x="3810208" y="592262"/>
                </a:cubicBezTo>
                <a:cubicBezTo>
                  <a:pt x="3807112" y="714140"/>
                  <a:pt x="3733664" y="778448"/>
                  <a:pt x="3633029" y="769441"/>
                </a:cubicBezTo>
                <a:cubicBezTo>
                  <a:pt x="3313023" y="783988"/>
                  <a:pt x="3188492" y="794280"/>
                  <a:pt x="2872742" y="769441"/>
                </a:cubicBezTo>
                <a:cubicBezTo>
                  <a:pt x="2556992" y="744602"/>
                  <a:pt x="2443762" y="763942"/>
                  <a:pt x="2250689" y="769441"/>
                </a:cubicBezTo>
                <a:cubicBezTo>
                  <a:pt x="2057616" y="774940"/>
                  <a:pt x="1918936" y="795777"/>
                  <a:pt x="1628636" y="769441"/>
                </a:cubicBezTo>
                <a:cubicBezTo>
                  <a:pt x="1338336" y="743105"/>
                  <a:pt x="1251523" y="754805"/>
                  <a:pt x="937466" y="769441"/>
                </a:cubicBezTo>
                <a:cubicBezTo>
                  <a:pt x="623409" y="784078"/>
                  <a:pt x="399664" y="745866"/>
                  <a:pt x="177179" y="769441"/>
                </a:cubicBezTo>
                <a:cubicBezTo>
                  <a:pt x="78524" y="754200"/>
                  <a:pt x="-8215" y="688335"/>
                  <a:pt x="0" y="592262"/>
                </a:cubicBezTo>
                <a:cubicBezTo>
                  <a:pt x="7829" y="425982"/>
                  <a:pt x="-13053" y="285068"/>
                  <a:pt x="0" y="177179"/>
                </a:cubicBezTo>
                <a:close/>
              </a:path>
              <a:path w="3810208" h="769441" stroke="0" extrusionOk="0">
                <a:moveTo>
                  <a:pt x="0" y="177179"/>
                </a:moveTo>
                <a:cubicBezTo>
                  <a:pt x="-16215" y="92076"/>
                  <a:pt x="82367" y="7777"/>
                  <a:pt x="177179" y="0"/>
                </a:cubicBezTo>
                <a:cubicBezTo>
                  <a:pt x="510337" y="7359"/>
                  <a:pt x="736686" y="29174"/>
                  <a:pt x="902908" y="0"/>
                </a:cubicBezTo>
                <a:cubicBezTo>
                  <a:pt x="1069130" y="-29174"/>
                  <a:pt x="1229709" y="-5228"/>
                  <a:pt x="1524961" y="0"/>
                </a:cubicBezTo>
                <a:cubicBezTo>
                  <a:pt x="1820213" y="5228"/>
                  <a:pt x="2040634" y="11965"/>
                  <a:pt x="2181572" y="0"/>
                </a:cubicBezTo>
                <a:cubicBezTo>
                  <a:pt x="2322510" y="-11965"/>
                  <a:pt x="2680299" y="-387"/>
                  <a:pt x="2872742" y="0"/>
                </a:cubicBezTo>
                <a:cubicBezTo>
                  <a:pt x="3065185" y="387"/>
                  <a:pt x="3326168" y="15187"/>
                  <a:pt x="3633029" y="0"/>
                </a:cubicBezTo>
                <a:cubicBezTo>
                  <a:pt x="3720813" y="9088"/>
                  <a:pt x="3824711" y="80863"/>
                  <a:pt x="3810208" y="177179"/>
                </a:cubicBezTo>
                <a:cubicBezTo>
                  <a:pt x="3827095" y="260856"/>
                  <a:pt x="3817902" y="462604"/>
                  <a:pt x="3810208" y="592262"/>
                </a:cubicBezTo>
                <a:cubicBezTo>
                  <a:pt x="3821603" y="687104"/>
                  <a:pt x="3718693" y="787088"/>
                  <a:pt x="3633029" y="769441"/>
                </a:cubicBezTo>
                <a:cubicBezTo>
                  <a:pt x="3266419" y="768025"/>
                  <a:pt x="3214387" y="771425"/>
                  <a:pt x="2872742" y="769441"/>
                </a:cubicBezTo>
                <a:cubicBezTo>
                  <a:pt x="2531097" y="767457"/>
                  <a:pt x="2457970" y="796130"/>
                  <a:pt x="2216131" y="769441"/>
                </a:cubicBezTo>
                <a:cubicBezTo>
                  <a:pt x="1974292" y="742752"/>
                  <a:pt x="1706061" y="743164"/>
                  <a:pt x="1455844" y="769441"/>
                </a:cubicBezTo>
                <a:cubicBezTo>
                  <a:pt x="1205627" y="795718"/>
                  <a:pt x="712945" y="781359"/>
                  <a:pt x="177179" y="769441"/>
                </a:cubicBezTo>
                <a:cubicBezTo>
                  <a:pt x="99469" y="760143"/>
                  <a:pt x="14753" y="685312"/>
                  <a:pt x="0" y="592262"/>
                </a:cubicBezTo>
                <a:cubicBezTo>
                  <a:pt x="-11115" y="501547"/>
                  <a:pt x="7523" y="362012"/>
                  <a:pt x="0" y="177179"/>
                </a:cubicBezTo>
                <a:close/>
              </a:path>
            </a:pathLst>
          </a:custGeom>
          <a:solidFill>
            <a:srgbClr val="F6DFEB"/>
          </a:solidFill>
          <a:ln w="28575">
            <a:solidFill>
              <a:srgbClr val="C000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488824567">
                  <a:prstGeom prst="roundRect">
                    <a:avLst>
                      <a:gd name="adj" fmla="val 2302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239" y="4621141"/>
            <a:ext cx="616146" cy="59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4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7251;p43">
            <a:extLst>
              <a:ext uri="{FF2B5EF4-FFF2-40B4-BE49-F238E27FC236}">
                <a16:creationId xmlns:a16="http://schemas.microsoft.com/office/drawing/2014/main" id="{F273A2B7-9E63-402A-BCD2-89AE8DA389C2}"/>
              </a:ext>
            </a:extLst>
          </p:cNvPr>
          <p:cNvPicPr preferRelativeResize="0"/>
          <p:nvPr/>
        </p:nvPicPr>
        <p:blipFill>
          <a:blip r:embed="rId3">
            <a:alphaModFix amt="62000"/>
            <a:grayscl/>
          </a:blip>
          <a:stretch>
            <a:fillRect/>
          </a:stretch>
        </p:blipFill>
        <p:spPr>
          <a:xfrm rot="1583760" flipH="1">
            <a:off x="-420434" y="636577"/>
            <a:ext cx="3055493" cy="15325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1006064" y="1522807"/>
            <a:ext cx="9977377" cy="4656929"/>
            <a:chOff x="1006064" y="1522807"/>
            <a:chExt cx="9977377" cy="4656929"/>
          </a:xfrm>
        </p:grpSpPr>
        <p:sp>
          <p:nvSpPr>
            <p:cNvPr id="12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102" y="2754170"/>
            <a:ext cx="3658529" cy="27418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F0F6D18-A0B7-794B-9FCE-33A05BA20B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5164">
            <a:off x="-793749" y="4792819"/>
            <a:ext cx="2773829" cy="2773829"/>
          </a:xfrm>
          <a:prstGeom prst="rect">
            <a:avLst/>
          </a:prstGeom>
        </p:spPr>
      </p:pic>
      <p:sp>
        <p:nvSpPr>
          <p:cNvPr id="9" name="Rectangle 3"/>
          <p:cNvSpPr/>
          <p:nvPr/>
        </p:nvSpPr>
        <p:spPr bwMode="auto">
          <a:xfrm>
            <a:off x="5569039" y="2285984"/>
            <a:ext cx="4891728" cy="313057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68586" tIns="68589" rIns="68586" bIns="68589"/>
          <a:lstStyle/>
          <a:p>
            <a:pPr algn="ctr" defTabSz="685558">
              <a:lnSpc>
                <a:spcPct val="90000"/>
              </a:lnSpc>
              <a:buClr>
                <a:srgbClr val="FFFFFF">
                  <a:lumMod val="50000"/>
                  <a:lumOff val="50000"/>
                </a:srgbClr>
              </a:buClr>
              <a:buSzPct val="90000"/>
              <a:defRPr/>
            </a:pPr>
            <a:endParaRPr lang="en-US" b="1" spc="-3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558">
              <a:lnSpc>
                <a:spcPct val="90000"/>
              </a:lnSpc>
              <a:buClr>
                <a:srgbClr val="FFFFFF">
                  <a:lumMod val="50000"/>
                  <a:lumOff val="50000"/>
                </a:srgbClr>
              </a:buClr>
              <a:buSzPct val="90000"/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	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</a:rPr>
              <a:t>Dùng hai cây nến như nhau và hai lọ thủy tinh không bằng nhau: một lọ nhỏ và một lọ to. 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just" defTabSz="685558">
              <a:lnSpc>
                <a:spcPct val="90000"/>
              </a:lnSpc>
              <a:buClr>
                <a:srgbClr val="FFFFFF">
                  <a:lumMod val="50000"/>
                  <a:lumOff val="50000"/>
                </a:srgbClr>
              </a:buClr>
              <a:buSzPct val="90000"/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	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</a:rPr>
              <a:t>Úp đồng thời hai lọ thủy tinh vào hai ngọn nến đang cháy.</a:t>
            </a:r>
          </a:p>
        </p:txBody>
      </p:sp>
      <p:sp>
        <p:nvSpPr>
          <p:cNvPr id="18" name="文本框 9">
            <a:extLst>
              <a:ext uri="{FF2B5EF4-FFF2-40B4-BE49-F238E27FC236}">
                <a16:creationId xmlns:a16="http://schemas.microsoft.com/office/drawing/2014/main" id="{DBD1AE7F-316F-42A6-A2E8-A733C0DB7C4E}"/>
              </a:ext>
            </a:extLst>
          </p:cNvPr>
          <p:cNvSpPr txBox="1"/>
          <p:nvPr/>
        </p:nvSpPr>
        <p:spPr>
          <a:xfrm>
            <a:off x="6504198" y="1868413"/>
            <a:ext cx="3062057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noProof="0" dirty="0" err="1">
                <a:solidFill>
                  <a:srgbClr val="00B050"/>
                </a:solidFill>
                <a:latin typeface="UTM Impact" panose="02040603050506020204" pitchFamily="18" charset="0"/>
                <a:ea typeface="字魂79号-萌趣奶油体" panose="00000500000000000000" pitchFamily="2" charset="-122"/>
              </a:rPr>
              <a:t>Mô</a:t>
            </a:r>
            <a:r>
              <a:rPr lang="en-US" altLang="zh-CN" sz="3200" noProof="0" dirty="0">
                <a:solidFill>
                  <a:srgbClr val="00B050"/>
                </a:solidFill>
                <a:latin typeface="UTM Impact" panose="02040603050506020204" pitchFamily="18" charset="0"/>
                <a:ea typeface="字魂79号-萌趣奶油体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srgbClr val="00B050"/>
                </a:solidFill>
                <a:latin typeface="UTM Impact" panose="02040603050506020204" pitchFamily="18" charset="0"/>
                <a:ea typeface="字魂79号-萌趣奶油体" panose="00000500000000000000" pitchFamily="2" charset="-122"/>
              </a:rPr>
              <a:t>tả</a:t>
            </a:r>
            <a:r>
              <a:rPr lang="en-US" altLang="zh-CN" sz="3200" noProof="0" dirty="0">
                <a:solidFill>
                  <a:srgbClr val="00B050"/>
                </a:solidFill>
                <a:latin typeface="UTM Impact" panose="02040603050506020204" pitchFamily="18" charset="0"/>
                <a:ea typeface="字魂79号-萌趣奶油体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srgbClr val="00B050"/>
                </a:solidFill>
                <a:latin typeface="UTM Impact" panose="02040603050506020204" pitchFamily="18" charset="0"/>
                <a:ea typeface="字魂79号-萌趣奶油体" panose="00000500000000000000" pitchFamily="2" charset="-122"/>
              </a:rPr>
              <a:t>thí</a:t>
            </a:r>
            <a:r>
              <a:rPr lang="en-US" altLang="zh-CN" sz="3200" noProof="0" dirty="0">
                <a:solidFill>
                  <a:srgbClr val="00B050"/>
                </a:solidFill>
                <a:latin typeface="UTM Impact" panose="02040603050506020204" pitchFamily="18" charset="0"/>
                <a:ea typeface="字魂79号-萌趣奶油体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srgbClr val="00B050"/>
                </a:solidFill>
                <a:latin typeface="UTM Impact" panose="02040603050506020204" pitchFamily="18" charset="0"/>
                <a:ea typeface="字魂79号-萌趣奶油体" panose="00000500000000000000" pitchFamily="2" charset="-122"/>
              </a:rPr>
              <a:t>nghiệm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uLnTx/>
              <a:uFillTx/>
              <a:latin typeface="UTM Impact" panose="02040603050506020204" pitchFamily="18" charset="0"/>
              <a:ea typeface="字魂79号-萌趣奶油体" panose="00000500000000000000" pitchFamily="2" charset="-122"/>
            </a:endParaRPr>
          </a:p>
        </p:txBody>
      </p:sp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id="{EFCA2D3B-7B51-4727-8AFB-2AD98D131F90}"/>
              </a:ext>
            </a:extLst>
          </p:cNvPr>
          <p:cNvSpPr/>
          <p:nvPr/>
        </p:nvSpPr>
        <p:spPr>
          <a:xfrm>
            <a:off x="1006064" y="287884"/>
            <a:ext cx="9125951" cy="707886"/>
          </a:xfrm>
          <a:custGeom>
            <a:avLst/>
            <a:gdLst>
              <a:gd name="connsiteX0" fmla="*/ 0 w 9125951"/>
              <a:gd name="connsiteY0" fmla="*/ 163005 h 707886"/>
              <a:gd name="connsiteX1" fmla="*/ 163005 w 9125951"/>
              <a:gd name="connsiteY1" fmla="*/ 0 h 707886"/>
              <a:gd name="connsiteX2" fmla="*/ 663925 w 9125951"/>
              <a:gd name="connsiteY2" fmla="*/ 0 h 707886"/>
              <a:gd name="connsiteX3" fmla="*/ 1428843 w 9125951"/>
              <a:gd name="connsiteY3" fmla="*/ 0 h 707886"/>
              <a:gd name="connsiteX4" fmla="*/ 1929762 w 9125951"/>
              <a:gd name="connsiteY4" fmla="*/ 0 h 707886"/>
              <a:gd name="connsiteX5" fmla="*/ 2518682 w 9125951"/>
              <a:gd name="connsiteY5" fmla="*/ 0 h 707886"/>
              <a:gd name="connsiteX6" fmla="*/ 3019601 w 9125951"/>
              <a:gd name="connsiteY6" fmla="*/ 0 h 707886"/>
              <a:gd name="connsiteX7" fmla="*/ 3872519 w 9125951"/>
              <a:gd name="connsiteY7" fmla="*/ 0 h 707886"/>
              <a:gd name="connsiteX8" fmla="*/ 4549437 w 9125951"/>
              <a:gd name="connsiteY8" fmla="*/ 0 h 707886"/>
              <a:gd name="connsiteX9" fmla="*/ 5314355 w 9125951"/>
              <a:gd name="connsiteY9" fmla="*/ 0 h 707886"/>
              <a:gd name="connsiteX10" fmla="*/ 5815275 w 9125951"/>
              <a:gd name="connsiteY10" fmla="*/ 0 h 707886"/>
              <a:gd name="connsiteX11" fmla="*/ 6404194 w 9125951"/>
              <a:gd name="connsiteY11" fmla="*/ 0 h 707886"/>
              <a:gd name="connsiteX12" fmla="*/ 6993113 w 9125951"/>
              <a:gd name="connsiteY12" fmla="*/ 0 h 707886"/>
              <a:gd name="connsiteX13" fmla="*/ 7758031 w 9125951"/>
              <a:gd name="connsiteY13" fmla="*/ 0 h 707886"/>
              <a:gd name="connsiteX14" fmla="*/ 8346950 w 9125951"/>
              <a:gd name="connsiteY14" fmla="*/ 0 h 707886"/>
              <a:gd name="connsiteX15" fmla="*/ 8962946 w 9125951"/>
              <a:gd name="connsiteY15" fmla="*/ 0 h 707886"/>
              <a:gd name="connsiteX16" fmla="*/ 9125951 w 9125951"/>
              <a:gd name="connsiteY16" fmla="*/ 163005 h 707886"/>
              <a:gd name="connsiteX17" fmla="*/ 9125951 w 9125951"/>
              <a:gd name="connsiteY17" fmla="*/ 544881 h 707886"/>
              <a:gd name="connsiteX18" fmla="*/ 8962946 w 9125951"/>
              <a:gd name="connsiteY18" fmla="*/ 707886 h 707886"/>
              <a:gd name="connsiteX19" fmla="*/ 8198028 w 9125951"/>
              <a:gd name="connsiteY19" fmla="*/ 707886 h 707886"/>
              <a:gd name="connsiteX20" fmla="*/ 7785108 w 9125951"/>
              <a:gd name="connsiteY20" fmla="*/ 707886 h 707886"/>
              <a:gd name="connsiteX21" fmla="*/ 7284188 w 9125951"/>
              <a:gd name="connsiteY21" fmla="*/ 707886 h 707886"/>
              <a:gd name="connsiteX22" fmla="*/ 6871268 w 9125951"/>
              <a:gd name="connsiteY22" fmla="*/ 707886 h 707886"/>
              <a:gd name="connsiteX23" fmla="*/ 6194349 w 9125951"/>
              <a:gd name="connsiteY23" fmla="*/ 707886 h 707886"/>
              <a:gd name="connsiteX24" fmla="*/ 5693429 w 9125951"/>
              <a:gd name="connsiteY24" fmla="*/ 707886 h 707886"/>
              <a:gd name="connsiteX25" fmla="*/ 5016511 w 9125951"/>
              <a:gd name="connsiteY25" fmla="*/ 707886 h 707886"/>
              <a:gd name="connsiteX26" fmla="*/ 4603591 w 9125951"/>
              <a:gd name="connsiteY26" fmla="*/ 707886 h 707886"/>
              <a:gd name="connsiteX27" fmla="*/ 4102671 w 9125951"/>
              <a:gd name="connsiteY27" fmla="*/ 707886 h 707886"/>
              <a:gd name="connsiteX28" fmla="*/ 3689751 w 9125951"/>
              <a:gd name="connsiteY28" fmla="*/ 707886 h 707886"/>
              <a:gd name="connsiteX29" fmla="*/ 2924833 w 9125951"/>
              <a:gd name="connsiteY29" fmla="*/ 707886 h 707886"/>
              <a:gd name="connsiteX30" fmla="*/ 2423913 w 9125951"/>
              <a:gd name="connsiteY30" fmla="*/ 707886 h 707886"/>
              <a:gd name="connsiteX31" fmla="*/ 1922993 w 9125951"/>
              <a:gd name="connsiteY31" fmla="*/ 707886 h 707886"/>
              <a:gd name="connsiteX32" fmla="*/ 1510073 w 9125951"/>
              <a:gd name="connsiteY32" fmla="*/ 707886 h 707886"/>
              <a:gd name="connsiteX33" fmla="*/ 163005 w 9125951"/>
              <a:gd name="connsiteY33" fmla="*/ 707886 h 707886"/>
              <a:gd name="connsiteX34" fmla="*/ 0 w 9125951"/>
              <a:gd name="connsiteY34" fmla="*/ 544881 h 707886"/>
              <a:gd name="connsiteX35" fmla="*/ 0 w 9125951"/>
              <a:gd name="connsiteY35" fmla="*/ 163005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125951" h="707886" fill="none" extrusionOk="0">
                <a:moveTo>
                  <a:pt x="0" y="163005"/>
                </a:moveTo>
                <a:cubicBezTo>
                  <a:pt x="-8129" y="58891"/>
                  <a:pt x="84145" y="-7555"/>
                  <a:pt x="163005" y="0"/>
                </a:cubicBezTo>
                <a:cubicBezTo>
                  <a:pt x="338433" y="3511"/>
                  <a:pt x="468870" y="-4645"/>
                  <a:pt x="663925" y="0"/>
                </a:cubicBezTo>
                <a:cubicBezTo>
                  <a:pt x="858980" y="4645"/>
                  <a:pt x="1242722" y="-31886"/>
                  <a:pt x="1428843" y="0"/>
                </a:cubicBezTo>
                <a:cubicBezTo>
                  <a:pt x="1614964" y="31886"/>
                  <a:pt x="1700473" y="-24431"/>
                  <a:pt x="1929762" y="0"/>
                </a:cubicBezTo>
                <a:cubicBezTo>
                  <a:pt x="2159051" y="24431"/>
                  <a:pt x="2337620" y="16146"/>
                  <a:pt x="2518682" y="0"/>
                </a:cubicBezTo>
                <a:cubicBezTo>
                  <a:pt x="2699744" y="-16146"/>
                  <a:pt x="2771922" y="1073"/>
                  <a:pt x="3019601" y="0"/>
                </a:cubicBezTo>
                <a:cubicBezTo>
                  <a:pt x="3267280" y="-1073"/>
                  <a:pt x="3698820" y="-41235"/>
                  <a:pt x="3872519" y="0"/>
                </a:cubicBezTo>
                <a:cubicBezTo>
                  <a:pt x="4046218" y="41235"/>
                  <a:pt x="4400086" y="6925"/>
                  <a:pt x="4549437" y="0"/>
                </a:cubicBezTo>
                <a:cubicBezTo>
                  <a:pt x="4698788" y="-6925"/>
                  <a:pt x="5010846" y="17357"/>
                  <a:pt x="5314355" y="0"/>
                </a:cubicBezTo>
                <a:cubicBezTo>
                  <a:pt x="5617864" y="-17357"/>
                  <a:pt x="5604649" y="10333"/>
                  <a:pt x="5815275" y="0"/>
                </a:cubicBezTo>
                <a:cubicBezTo>
                  <a:pt x="6025901" y="-10333"/>
                  <a:pt x="6143386" y="-19329"/>
                  <a:pt x="6404194" y="0"/>
                </a:cubicBezTo>
                <a:cubicBezTo>
                  <a:pt x="6665002" y="19329"/>
                  <a:pt x="6724378" y="-13430"/>
                  <a:pt x="6993113" y="0"/>
                </a:cubicBezTo>
                <a:cubicBezTo>
                  <a:pt x="7261848" y="13430"/>
                  <a:pt x="7482117" y="15264"/>
                  <a:pt x="7758031" y="0"/>
                </a:cubicBezTo>
                <a:cubicBezTo>
                  <a:pt x="8033945" y="-15264"/>
                  <a:pt x="8098768" y="12582"/>
                  <a:pt x="8346950" y="0"/>
                </a:cubicBezTo>
                <a:cubicBezTo>
                  <a:pt x="8595132" y="-12582"/>
                  <a:pt x="8672730" y="22980"/>
                  <a:pt x="8962946" y="0"/>
                </a:cubicBezTo>
                <a:cubicBezTo>
                  <a:pt x="9058376" y="2594"/>
                  <a:pt x="9116022" y="72253"/>
                  <a:pt x="9125951" y="163005"/>
                </a:cubicBezTo>
                <a:cubicBezTo>
                  <a:pt x="9120393" y="250286"/>
                  <a:pt x="9119746" y="424909"/>
                  <a:pt x="9125951" y="544881"/>
                </a:cubicBezTo>
                <a:cubicBezTo>
                  <a:pt x="9135889" y="654598"/>
                  <a:pt x="9040403" y="722186"/>
                  <a:pt x="8962946" y="707886"/>
                </a:cubicBezTo>
                <a:cubicBezTo>
                  <a:pt x="8755469" y="713561"/>
                  <a:pt x="8575780" y="692859"/>
                  <a:pt x="8198028" y="707886"/>
                </a:cubicBezTo>
                <a:cubicBezTo>
                  <a:pt x="7820276" y="722913"/>
                  <a:pt x="7926163" y="694057"/>
                  <a:pt x="7785108" y="707886"/>
                </a:cubicBezTo>
                <a:cubicBezTo>
                  <a:pt x="7644053" y="721715"/>
                  <a:pt x="7516360" y="697054"/>
                  <a:pt x="7284188" y="707886"/>
                </a:cubicBezTo>
                <a:cubicBezTo>
                  <a:pt x="7052016" y="718718"/>
                  <a:pt x="7033856" y="704882"/>
                  <a:pt x="6871268" y="707886"/>
                </a:cubicBezTo>
                <a:cubicBezTo>
                  <a:pt x="6708680" y="710890"/>
                  <a:pt x="6478963" y="685944"/>
                  <a:pt x="6194349" y="707886"/>
                </a:cubicBezTo>
                <a:cubicBezTo>
                  <a:pt x="5909735" y="729828"/>
                  <a:pt x="5938097" y="701984"/>
                  <a:pt x="5693429" y="707886"/>
                </a:cubicBezTo>
                <a:cubicBezTo>
                  <a:pt x="5448761" y="713788"/>
                  <a:pt x="5294302" y="726131"/>
                  <a:pt x="5016511" y="707886"/>
                </a:cubicBezTo>
                <a:cubicBezTo>
                  <a:pt x="4738720" y="689641"/>
                  <a:pt x="4713531" y="721735"/>
                  <a:pt x="4603591" y="707886"/>
                </a:cubicBezTo>
                <a:cubicBezTo>
                  <a:pt x="4493651" y="694037"/>
                  <a:pt x="4260357" y="689264"/>
                  <a:pt x="4102671" y="707886"/>
                </a:cubicBezTo>
                <a:cubicBezTo>
                  <a:pt x="3944985" y="726508"/>
                  <a:pt x="3863084" y="704259"/>
                  <a:pt x="3689751" y="707886"/>
                </a:cubicBezTo>
                <a:cubicBezTo>
                  <a:pt x="3516418" y="711513"/>
                  <a:pt x="3243515" y="737724"/>
                  <a:pt x="2924833" y="707886"/>
                </a:cubicBezTo>
                <a:cubicBezTo>
                  <a:pt x="2606151" y="678048"/>
                  <a:pt x="2576804" y="692072"/>
                  <a:pt x="2423913" y="707886"/>
                </a:cubicBezTo>
                <a:cubicBezTo>
                  <a:pt x="2271022" y="723700"/>
                  <a:pt x="2100623" y="707114"/>
                  <a:pt x="1922993" y="707886"/>
                </a:cubicBezTo>
                <a:cubicBezTo>
                  <a:pt x="1745363" y="708658"/>
                  <a:pt x="1644475" y="696090"/>
                  <a:pt x="1510073" y="707886"/>
                </a:cubicBezTo>
                <a:cubicBezTo>
                  <a:pt x="1375671" y="719682"/>
                  <a:pt x="718090" y="650519"/>
                  <a:pt x="163005" y="707886"/>
                </a:cubicBezTo>
                <a:cubicBezTo>
                  <a:pt x="56880" y="700443"/>
                  <a:pt x="-1283" y="654473"/>
                  <a:pt x="0" y="544881"/>
                </a:cubicBezTo>
                <a:cubicBezTo>
                  <a:pt x="4843" y="442400"/>
                  <a:pt x="7547" y="276554"/>
                  <a:pt x="0" y="163005"/>
                </a:cubicBezTo>
                <a:close/>
              </a:path>
              <a:path w="9125951" h="707886" stroke="0" extrusionOk="0">
                <a:moveTo>
                  <a:pt x="0" y="163005"/>
                </a:moveTo>
                <a:cubicBezTo>
                  <a:pt x="-13478" y="83577"/>
                  <a:pt x="74706" y="4414"/>
                  <a:pt x="163005" y="0"/>
                </a:cubicBezTo>
                <a:cubicBezTo>
                  <a:pt x="420087" y="-18005"/>
                  <a:pt x="611853" y="-27284"/>
                  <a:pt x="927923" y="0"/>
                </a:cubicBezTo>
                <a:cubicBezTo>
                  <a:pt x="1243993" y="27284"/>
                  <a:pt x="1295630" y="-19072"/>
                  <a:pt x="1428843" y="0"/>
                </a:cubicBezTo>
                <a:cubicBezTo>
                  <a:pt x="1562056" y="19072"/>
                  <a:pt x="1777687" y="-1741"/>
                  <a:pt x="2017762" y="0"/>
                </a:cubicBezTo>
                <a:cubicBezTo>
                  <a:pt x="2257837" y="1741"/>
                  <a:pt x="2513960" y="-21562"/>
                  <a:pt x="2694680" y="0"/>
                </a:cubicBezTo>
                <a:cubicBezTo>
                  <a:pt x="2875400" y="21562"/>
                  <a:pt x="3045161" y="21071"/>
                  <a:pt x="3283599" y="0"/>
                </a:cubicBezTo>
                <a:cubicBezTo>
                  <a:pt x="3522037" y="-21071"/>
                  <a:pt x="3582149" y="19295"/>
                  <a:pt x="3784519" y="0"/>
                </a:cubicBezTo>
                <a:cubicBezTo>
                  <a:pt x="3986889" y="-19295"/>
                  <a:pt x="4064297" y="5541"/>
                  <a:pt x="4197439" y="0"/>
                </a:cubicBezTo>
                <a:cubicBezTo>
                  <a:pt x="4330581" y="-5541"/>
                  <a:pt x="4728176" y="-6385"/>
                  <a:pt x="4962357" y="0"/>
                </a:cubicBezTo>
                <a:cubicBezTo>
                  <a:pt x="5196538" y="6385"/>
                  <a:pt x="5351881" y="-1291"/>
                  <a:pt x="5639276" y="0"/>
                </a:cubicBezTo>
                <a:cubicBezTo>
                  <a:pt x="5926671" y="1291"/>
                  <a:pt x="6157654" y="6568"/>
                  <a:pt x="6316195" y="0"/>
                </a:cubicBezTo>
                <a:cubicBezTo>
                  <a:pt x="6474736" y="-6568"/>
                  <a:pt x="6631410" y="2984"/>
                  <a:pt x="6817114" y="0"/>
                </a:cubicBezTo>
                <a:cubicBezTo>
                  <a:pt x="7002818" y="-2984"/>
                  <a:pt x="7255805" y="-22448"/>
                  <a:pt x="7406033" y="0"/>
                </a:cubicBezTo>
                <a:cubicBezTo>
                  <a:pt x="7556261" y="22448"/>
                  <a:pt x="7937504" y="-18588"/>
                  <a:pt x="8258951" y="0"/>
                </a:cubicBezTo>
                <a:cubicBezTo>
                  <a:pt x="8580398" y="18588"/>
                  <a:pt x="8707713" y="-27400"/>
                  <a:pt x="8962946" y="0"/>
                </a:cubicBezTo>
                <a:cubicBezTo>
                  <a:pt x="9056316" y="-1544"/>
                  <a:pt x="9143520" y="67260"/>
                  <a:pt x="9125951" y="163005"/>
                </a:cubicBezTo>
                <a:cubicBezTo>
                  <a:pt x="9139902" y="277174"/>
                  <a:pt x="9129951" y="406724"/>
                  <a:pt x="9125951" y="544881"/>
                </a:cubicBezTo>
                <a:cubicBezTo>
                  <a:pt x="9115696" y="652266"/>
                  <a:pt x="9049920" y="715823"/>
                  <a:pt x="8962946" y="707886"/>
                </a:cubicBezTo>
                <a:cubicBezTo>
                  <a:pt x="8646902" y="694466"/>
                  <a:pt x="8555663" y="729450"/>
                  <a:pt x="8286027" y="707886"/>
                </a:cubicBezTo>
                <a:cubicBezTo>
                  <a:pt x="8016391" y="686322"/>
                  <a:pt x="7980908" y="717505"/>
                  <a:pt x="7785108" y="707886"/>
                </a:cubicBezTo>
                <a:cubicBezTo>
                  <a:pt x="7589308" y="698267"/>
                  <a:pt x="7491652" y="718082"/>
                  <a:pt x="7372187" y="707886"/>
                </a:cubicBezTo>
                <a:cubicBezTo>
                  <a:pt x="7252722" y="697690"/>
                  <a:pt x="6998407" y="725434"/>
                  <a:pt x="6695269" y="707886"/>
                </a:cubicBezTo>
                <a:cubicBezTo>
                  <a:pt x="6392131" y="690338"/>
                  <a:pt x="6399722" y="711711"/>
                  <a:pt x="6282349" y="707886"/>
                </a:cubicBezTo>
                <a:cubicBezTo>
                  <a:pt x="6164976" y="704061"/>
                  <a:pt x="5985330" y="720656"/>
                  <a:pt x="5869428" y="707886"/>
                </a:cubicBezTo>
                <a:cubicBezTo>
                  <a:pt x="5753526" y="695116"/>
                  <a:pt x="5388517" y="686373"/>
                  <a:pt x="5192510" y="707886"/>
                </a:cubicBezTo>
                <a:cubicBezTo>
                  <a:pt x="4996503" y="729399"/>
                  <a:pt x="4885491" y="704755"/>
                  <a:pt x="4691590" y="707886"/>
                </a:cubicBezTo>
                <a:cubicBezTo>
                  <a:pt x="4497689" y="711017"/>
                  <a:pt x="4336272" y="701431"/>
                  <a:pt x="4014671" y="707886"/>
                </a:cubicBezTo>
                <a:cubicBezTo>
                  <a:pt x="3693070" y="714341"/>
                  <a:pt x="3671405" y="683297"/>
                  <a:pt x="3513752" y="707886"/>
                </a:cubicBezTo>
                <a:cubicBezTo>
                  <a:pt x="3356099" y="732475"/>
                  <a:pt x="3018183" y="686315"/>
                  <a:pt x="2836833" y="707886"/>
                </a:cubicBezTo>
                <a:cubicBezTo>
                  <a:pt x="2655483" y="729457"/>
                  <a:pt x="2440620" y="692783"/>
                  <a:pt x="2335914" y="707886"/>
                </a:cubicBezTo>
                <a:cubicBezTo>
                  <a:pt x="2231208" y="722989"/>
                  <a:pt x="2043046" y="713206"/>
                  <a:pt x="1834994" y="707886"/>
                </a:cubicBezTo>
                <a:cubicBezTo>
                  <a:pt x="1626942" y="702566"/>
                  <a:pt x="1328186" y="709311"/>
                  <a:pt x="1158075" y="707886"/>
                </a:cubicBezTo>
                <a:cubicBezTo>
                  <a:pt x="987964" y="706461"/>
                  <a:pt x="536168" y="676349"/>
                  <a:pt x="163005" y="707886"/>
                </a:cubicBezTo>
                <a:cubicBezTo>
                  <a:pt x="72769" y="703870"/>
                  <a:pt x="-18655" y="630865"/>
                  <a:pt x="0" y="544881"/>
                </a:cubicBezTo>
                <a:cubicBezTo>
                  <a:pt x="14458" y="439184"/>
                  <a:pt x="-4382" y="338689"/>
                  <a:pt x="0" y="163005"/>
                </a:cubicBezTo>
                <a:close/>
              </a:path>
            </a:pathLst>
          </a:custGeom>
          <a:solidFill>
            <a:srgbClr val="F6DFEB"/>
          </a:solidFill>
          <a:ln w="28575">
            <a:solidFill>
              <a:srgbClr val="C000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488824567">
                  <a:prstGeom prst="roundRect">
                    <a:avLst>
                      <a:gd name="adj" fmla="val 2302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ô-xi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5" descr="6">
            <a:extLst>
              <a:ext uri="{FF2B5EF4-FFF2-40B4-BE49-F238E27FC236}">
                <a16:creationId xmlns:a16="http://schemas.microsoft.com/office/drawing/2014/main" id="{F5BDC61C-27CB-416A-939B-7EA581D7F68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7449" t="21697"/>
          <a:stretch>
            <a:fillRect/>
          </a:stretch>
        </p:blipFill>
        <p:spPr>
          <a:xfrm>
            <a:off x="7546311" y="4343707"/>
            <a:ext cx="4629079" cy="25142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88" y="52906"/>
            <a:ext cx="786917" cy="75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9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蓝色森林防火消防宣传教育PPT模板"/>
  <p:tag name="INKNOELEADERBOARD" val="-74288020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 "/>
        <a:ea typeface="微软雅黑"/>
        <a:cs typeface=""/>
      </a:majorFont>
      <a:minorFont>
        <a:latin typeface="Arial 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1163</TotalTime>
  <Words>686</Words>
  <Application>Microsoft Office PowerPoint</Application>
  <PresentationFormat>Widescreen</PresentationFormat>
  <Paragraphs>99</Paragraphs>
  <Slides>28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Fredoka One</vt:lpstr>
      <vt:lpstr>UTM Impact</vt:lpstr>
      <vt:lpstr>Calibri</vt:lpstr>
      <vt:lpstr>UTM Duepuntozero</vt:lpstr>
      <vt:lpstr>Times New Roman</vt:lpstr>
      <vt:lpstr>Arial</vt:lpstr>
      <vt:lpstr>UTM Sharnay</vt:lpstr>
      <vt:lpstr>汉仪菱心体简</vt:lpstr>
      <vt:lpstr>Mistral</vt:lpstr>
      <vt:lpstr>UVN Thay Giao Nang</vt:lpstr>
      <vt:lpstr>Arial </vt:lpstr>
      <vt:lpstr>UVN Huong Que Nang</vt:lpstr>
      <vt:lpstr>UTM Avo</vt:lpstr>
      <vt:lpstr>UVN Mang Cau Nang</vt:lpstr>
      <vt:lpstr>UTM Loko</vt:lpstr>
      <vt:lpstr>inpin heiti</vt:lpstr>
      <vt:lpstr>UTM Showcard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蓝色森林防火消防宣传教育PPT模板</dc:title>
  <dc:creator>AutoBVT</dc:creator>
  <cp:lastModifiedBy>Hải Hà Nguyễn</cp:lastModifiedBy>
  <cp:revision>152</cp:revision>
  <dcterms:created xsi:type="dcterms:W3CDTF">2018-01-06T12:59:48Z</dcterms:created>
  <dcterms:modified xsi:type="dcterms:W3CDTF">2022-01-01T13:55:19Z</dcterms:modified>
  <cp:version>A10</cp:version>
</cp:coreProperties>
</file>