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87" r:id="rId27"/>
    <p:sldId id="28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1981200"/>
            <a:ext cx="40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a. Vì sao thỏ buồn?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870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8520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2" y="1968250"/>
            <a:ext cx="8494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c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848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về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như thế nào?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438725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419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599" y="1631814"/>
            <a:ext cx="177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841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" y="2096399"/>
            <a:ext cx="64389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34" y="552450"/>
            <a:ext cx="240109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884" y="2182759"/>
            <a:ext cx="55091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233" y="2581275"/>
            <a:ext cx="55091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12721" y="2629799"/>
            <a:ext cx="1035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3024823"/>
            <a:ext cx="828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6163" y="3042285"/>
            <a:ext cx="828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8400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62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Suỵt!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hướng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Từ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102" y="1600200"/>
            <a:ext cx="693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uây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        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      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uyt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454" y="301301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04800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654" y="304379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Suỵt!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hướng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Từ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60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81200" y="241998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982655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42360" y="2792883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33800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2401" y="5114197"/>
            <a:ext cx="512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725</Words>
  <Application>Microsoft Office PowerPoint</Application>
  <PresentationFormat>On-screen Show (4:3)</PresentationFormat>
  <Paragraphs>58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Arial-SGK-TV</vt:lpstr>
      <vt:lpstr>Calibri</vt:lpstr>
      <vt:lpstr>HP001 4 hàng</vt:lpstr>
      <vt:lpstr>Times New Roman</vt:lpstr>
      <vt:lpstr>UTM Avo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70</cp:revision>
  <dcterms:created xsi:type="dcterms:W3CDTF">2006-08-16T00:00:00Z</dcterms:created>
  <dcterms:modified xsi:type="dcterms:W3CDTF">2021-01-10T10:14:33Z</dcterms:modified>
</cp:coreProperties>
</file>