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3"/>
  </p:notesMasterIdLst>
  <p:sldIdLst>
    <p:sldId id="322" r:id="rId2"/>
    <p:sldId id="320" r:id="rId3"/>
    <p:sldId id="287" r:id="rId4"/>
    <p:sldId id="333" r:id="rId5"/>
    <p:sldId id="334" r:id="rId6"/>
    <p:sldId id="335" r:id="rId7"/>
    <p:sldId id="336" r:id="rId8"/>
    <p:sldId id="337" r:id="rId9"/>
    <p:sldId id="338" r:id="rId10"/>
    <p:sldId id="353" r:id="rId11"/>
    <p:sldId id="341" r:id="rId12"/>
  </p:sldIdLst>
  <p:sldSz cx="6858000" cy="5143500"/>
  <p:notesSz cx="6858000" cy="9144000"/>
  <p:embeddedFontLst>
    <p:embeddedFont>
      <p:font typeface="Kalam" panose="020B0604020202020204" charset="0"/>
      <p:regular r:id="rId14"/>
      <p:bold r:id="rId15"/>
    </p:embeddedFont>
    <p:embeddedFont>
      <p:font typeface="Montserrat"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0"/>
    <p:restoredTop sz="94615"/>
  </p:normalViewPr>
  <p:slideViewPr>
    <p:cSldViewPr snapToGrid="0">
      <p:cViewPr varScale="1">
        <p:scale>
          <a:sx n="85" d="100"/>
          <a:sy n="85" d="100"/>
        </p:scale>
        <p:origin x="3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12184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508550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5.wdp"/><Relationship Id="rId4" Type="http://schemas.openxmlformats.org/officeDocument/2006/relationships/image" Target="../media/image19.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3B6DA8-2FB3-3345-8961-C821C42C0327}"/>
              </a:ext>
            </a:extLst>
          </p:cNvPr>
          <p:cNvSpPr txBox="1"/>
          <p:nvPr/>
        </p:nvSpPr>
        <p:spPr>
          <a:xfrm>
            <a:off x="369481" y="1794029"/>
            <a:ext cx="185655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5" name="Picture 4">
            <a:extLst>
              <a:ext uri="{FF2B5EF4-FFF2-40B4-BE49-F238E27FC236}">
                <a16:creationId xmlns:a16="http://schemas.microsoft.com/office/drawing/2014/main" id="{C83487BF-D82D-3341-96DD-F8C157F107F3}"/>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6507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1FBF5B1-BBDB-6F42-8800-DBB674B67530}"/>
              </a:ext>
            </a:extLst>
          </p:cNvPr>
          <p:cNvGrpSpPr/>
          <p:nvPr/>
        </p:nvGrpSpPr>
        <p:grpSpPr>
          <a:xfrm>
            <a:off x="606142" y="1305879"/>
            <a:ext cx="6647974" cy="1106841"/>
            <a:chOff x="606142" y="1305879"/>
            <a:chExt cx="6647974" cy="1106841"/>
          </a:xfrm>
        </p:grpSpPr>
        <p:grpSp>
          <p:nvGrpSpPr>
            <p:cNvPr id="14" name="Group 13">
              <a:extLst>
                <a:ext uri="{FF2B5EF4-FFF2-40B4-BE49-F238E27FC236}">
                  <a16:creationId xmlns:a16="http://schemas.microsoft.com/office/drawing/2014/main" id="{2F0B341E-0A88-BC45-ADB1-BA895D14E010}"/>
                </a:ext>
              </a:extLst>
            </p:cNvPr>
            <p:cNvGrpSpPr/>
            <p:nvPr/>
          </p:nvGrpSpPr>
          <p:grpSpPr>
            <a:xfrm>
              <a:off x="606142" y="1305879"/>
              <a:ext cx="6647974" cy="1106841"/>
              <a:chOff x="606142" y="1305879"/>
              <a:chExt cx="6647974" cy="1106841"/>
            </a:xfrm>
          </p:grpSpPr>
          <p:sp>
            <p:nvSpPr>
              <p:cNvPr id="7" name="TextBox 6">
                <a:extLst>
                  <a:ext uri="{FF2B5EF4-FFF2-40B4-BE49-F238E27FC236}">
                    <a16:creationId xmlns:a16="http://schemas.microsoft.com/office/drawing/2014/main" id="{D771B787-49B6-6147-96C7-1BC638A3CD47}"/>
                  </a:ext>
                </a:extLst>
              </p:cNvPr>
              <p:cNvSpPr txBox="1"/>
              <p:nvPr/>
            </p:nvSpPr>
            <p:spPr>
              <a:xfrm>
                <a:off x="606142" y="1305879"/>
                <a:ext cx="6647974" cy="1106841"/>
              </a:xfrm>
              <a:prstGeom prst="rect">
                <a:avLst/>
              </a:prstGeom>
              <a:noFill/>
            </p:spPr>
            <p:txBody>
              <a:bodyPr wrap="none" rtlCol="0">
                <a:spAutoFit/>
              </a:bodyPr>
              <a:lstStyle/>
              <a:p>
                <a:pPr>
                  <a:lnSpc>
                    <a:spcPct val="200000"/>
                  </a:lnSpc>
                </a:pPr>
                <a:r>
                  <a:rPr lang="en-US" sz="1800" dirty="0" err="1">
                    <a:latin typeface="UTM Avo" panose="02040603050506020204" pitchFamily="18" charset="0"/>
                  </a:rPr>
                  <a:t>cây</a:t>
                </a:r>
                <a:r>
                  <a:rPr lang="en-US" sz="1800" dirty="0">
                    <a:latin typeface="UTM Avo" panose="02040603050506020204" pitchFamily="18" charset="0"/>
                  </a:rPr>
                  <a:t>           e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tóc</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p>
              <a:p>
                <a:pPr>
                  <a:lnSpc>
                    <a:spcPct val="200000"/>
                  </a:lnSpc>
                </a:pPr>
                <a:r>
                  <a:rPr lang="en-US" sz="1800" dirty="0">
                    <a:latin typeface="UTM Avo" panose="02040603050506020204" pitchFamily="18" charset="0"/>
                  </a:rPr>
                  <a:t>         e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nghiệm</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en-VN" sz="1800" dirty="0">
                  <a:latin typeface="UTM Avo" panose="02040603050506020204" pitchFamily="18" charset="0"/>
                </a:endParaRPr>
              </a:p>
            </p:txBody>
          </p:sp>
          <p:sp>
            <p:nvSpPr>
              <p:cNvPr id="17" name="Rectangle 16">
                <a:extLst>
                  <a:ext uri="{FF2B5EF4-FFF2-40B4-BE49-F238E27FC236}">
                    <a16:creationId xmlns:a16="http://schemas.microsoft.com/office/drawing/2014/main" id="{5128A25C-AB44-C04A-877D-8D23C69F6E2A}"/>
                  </a:ext>
                </a:extLst>
              </p:cNvPr>
              <p:cNvSpPr/>
              <p:nvPr/>
            </p:nvSpPr>
            <p:spPr>
              <a:xfrm>
                <a:off x="1223418" y="1447769"/>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8" name="Rectangle 17">
                <a:extLst>
                  <a:ext uri="{FF2B5EF4-FFF2-40B4-BE49-F238E27FC236}">
                    <a16:creationId xmlns:a16="http://schemas.microsoft.com/office/drawing/2014/main" id="{02160E9F-D77E-274C-BD73-BB713598E4A1}"/>
                  </a:ext>
                </a:extLst>
              </p:cNvPr>
              <p:cNvSpPr/>
              <p:nvPr/>
            </p:nvSpPr>
            <p:spPr>
              <a:xfrm>
                <a:off x="5280375" y="146125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19" name="Rectangle 18">
                <a:extLst>
                  <a:ext uri="{FF2B5EF4-FFF2-40B4-BE49-F238E27FC236}">
                    <a16:creationId xmlns:a16="http://schemas.microsoft.com/office/drawing/2014/main" id="{9E63E0D8-0FB1-6F49-828C-48331046F634}"/>
                  </a:ext>
                </a:extLst>
              </p:cNvPr>
              <p:cNvSpPr/>
              <p:nvPr/>
            </p:nvSpPr>
            <p:spPr>
              <a:xfrm>
                <a:off x="684737"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0" name="Rectangle 19">
                <a:extLst>
                  <a:ext uri="{FF2B5EF4-FFF2-40B4-BE49-F238E27FC236}">
                    <a16:creationId xmlns:a16="http://schemas.microsoft.com/office/drawing/2014/main" id="{E9BFAEAB-97A6-3246-B06C-316704370FCA}"/>
                  </a:ext>
                </a:extLst>
              </p:cNvPr>
              <p:cNvSpPr/>
              <p:nvPr/>
            </p:nvSpPr>
            <p:spPr>
              <a:xfrm>
                <a:off x="2772773" y="1454798"/>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sp>
            <p:nvSpPr>
              <p:cNvPr id="23" name="Rectangle 22">
                <a:extLst>
                  <a:ext uri="{FF2B5EF4-FFF2-40B4-BE49-F238E27FC236}">
                    <a16:creationId xmlns:a16="http://schemas.microsoft.com/office/drawing/2014/main" id="{738B6BD5-0A54-1C42-B337-25711FF80703}"/>
                  </a:ext>
                </a:extLst>
              </p:cNvPr>
              <p:cNvSpPr/>
              <p:nvPr/>
            </p:nvSpPr>
            <p:spPr>
              <a:xfrm>
                <a:off x="2772773"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38" name="Rectangle 37">
              <a:extLst>
                <a:ext uri="{FF2B5EF4-FFF2-40B4-BE49-F238E27FC236}">
                  <a16:creationId xmlns:a16="http://schemas.microsoft.com/office/drawing/2014/main" id="{5AC5B083-94B2-3940-A054-3DF08101D0AF}"/>
                </a:ext>
              </a:extLst>
            </p:cNvPr>
            <p:cNvSpPr/>
            <p:nvPr/>
          </p:nvSpPr>
          <p:spPr>
            <a:xfrm>
              <a:off x="5299229" y="201874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VN"/>
            </a:p>
          </p:txBody>
        </p:sp>
      </p:gr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p>
        </p:txBody>
      </p:sp>
      <p:sp>
        <p:nvSpPr>
          <p:cNvPr id="4" name="Rectangle 3">
            <a:extLst>
              <a:ext uri="{FF2B5EF4-FFF2-40B4-BE49-F238E27FC236}">
                <a16:creationId xmlns:a16="http://schemas.microsoft.com/office/drawing/2014/main" id="{5A2D3542-ED56-DD4D-8F50-623E43BFBFE7}"/>
              </a:ext>
            </a:extLst>
          </p:cNvPr>
          <p:cNvSpPr/>
          <p:nvPr/>
        </p:nvSpPr>
        <p:spPr>
          <a:xfrm>
            <a:off x="1298515" y="143229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BCD2CECA-BB08-5941-8E82-9FE09A341BAC}"/>
              </a:ext>
            </a:extLst>
          </p:cNvPr>
          <p:cNvSpPr/>
          <p:nvPr/>
        </p:nvSpPr>
        <p:spPr>
          <a:xfrm>
            <a:off x="2783080" y="1455908"/>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71BE843F-668E-CC49-B8C9-9751E8CDEC21}"/>
              </a:ext>
            </a:extLst>
          </p:cNvPr>
          <p:cNvSpPr/>
          <p:nvPr/>
        </p:nvSpPr>
        <p:spPr>
          <a:xfrm>
            <a:off x="5264502" y="1450870"/>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2EF4208E-142E-0E46-B958-F8EE8288882A}"/>
              </a:ext>
            </a:extLst>
          </p:cNvPr>
          <p:cNvSpPr/>
          <p:nvPr/>
        </p:nvSpPr>
        <p:spPr>
          <a:xfrm>
            <a:off x="660387" y="2012073"/>
            <a:ext cx="563296" cy="394852"/>
          </a:xfrm>
          <a:prstGeom prst="rect">
            <a:avLst/>
          </a:prstGeom>
        </p:spPr>
        <p:txBody>
          <a:bodyPr wrap="none">
            <a:spAutoFit/>
          </a:bodyPr>
          <a:lstStyle/>
          <a:p>
            <a:pPr marL="49213"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C6A90D3C-7B45-A644-8A71-7D0D24548607}"/>
              </a:ext>
            </a:extLst>
          </p:cNvPr>
          <p:cNvSpPr/>
          <p:nvPr/>
        </p:nvSpPr>
        <p:spPr>
          <a:xfrm>
            <a:off x="2850741" y="2007720"/>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a:extLst>
              <a:ext uri="{FF2B5EF4-FFF2-40B4-BE49-F238E27FC236}">
                <a16:creationId xmlns:a16="http://schemas.microsoft.com/office/drawing/2014/main" id="{4832B86C-868A-3545-93F5-A0409C172F68}"/>
              </a:ext>
            </a:extLst>
          </p:cNvPr>
          <p:cNvSpPr/>
          <p:nvPr/>
        </p:nvSpPr>
        <p:spPr>
          <a:xfrm>
            <a:off x="5351262" y="2010533"/>
            <a:ext cx="417422" cy="394852"/>
          </a:xfrm>
          <a:prstGeom prst="rect">
            <a:avLst/>
          </a:prstGeom>
        </p:spPr>
        <p:txBody>
          <a:bodyPr wrap="none">
            <a:spAutoFit/>
          </a:bodyPr>
          <a:lstStyle/>
          <a:p>
            <a:pPr marL="49213"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VN"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a:extLst>
              <a:ext uri="{FF2B5EF4-FFF2-40B4-BE49-F238E27FC236}">
                <a16:creationId xmlns:a16="http://schemas.microsoft.com/office/drawing/2014/main" id="{038106F6-31C4-9840-A0A9-663273ED371D}"/>
              </a:ext>
            </a:extLst>
          </p:cNvPr>
          <p:cNvGraphicFramePr>
            <a:graphicFrameLocks noGrp="1"/>
          </p:cNvGraphicFramePr>
          <p:nvPr>
            <p:extLst>
              <p:ext uri="{D42A27DB-BD31-4B8C-83A1-F6EECF244321}">
                <p14:modId xmlns:p14="http://schemas.microsoft.com/office/powerpoint/2010/main" val="4004604931"/>
              </p:ext>
            </p:extLst>
          </p:nvPr>
        </p:nvGraphicFramePr>
        <p:xfrm>
          <a:off x="1053210" y="3125581"/>
          <a:ext cx="4602872" cy="1599703"/>
        </p:xfrm>
        <a:graphic>
          <a:graphicData uri="http://schemas.openxmlformats.org/drawingml/2006/table">
            <a:tbl>
              <a:tblPr firstRow="1" firstCol="1" bandRow="1">
                <a:tableStyleId>{98A10E9E-05DE-497A-B104-E80DA98F5660}</a:tableStyleId>
              </a:tblPr>
              <a:tblGrid>
                <a:gridCol w="897958">
                  <a:extLst>
                    <a:ext uri="{9D8B030D-6E8A-4147-A177-3AD203B41FA5}">
                      <a16:colId xmlns:a16="http://schemas.microsoft.com/office/drawing/2014/main" val="1162369807"/>
                    </a:ext>
                  </a:extLst>
                </a:gridCol>
                <a:gridCol w="3704914">
                  <a:extLst>
                    <a:ext uri="{9D8B030D-6E8A-4147-A177-3AD203B41FA5}">
                      <a16:colId xmlns:a16="http://schemas.microsoft.com/office/drawing/2014/main" val="1509586747"/>
                    </a:ext>
                  </a:extLst>
                </a:gridCol>
              </a:tblGrid>
              <a:tr h="782246">
                <a:tc>
                  <a:txBody>
                    <a:bodyPr/>
                    <a:lstStyle/>
                    <a:p>
                      <a:pPr marL="7938" indent="0" algn="ctr">
                        <a:lnSpc>
                          <a:spcPct val="107000"/>
                        </a:lnSpc>
                        <a:tabLst/>
                      </a:pPr>
                      <a:r>
                        <a:rPr lang="en-US" sz="1800" dirty="0">
                          <a:effectLst/>
                          <a:latin typeface="UTM Avo" panose="02040603050506020204" pitchFamily="18" charset="0"/>
                        </a:rPr>
                        <a:t>ac</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817457">
                <a:tc>
                  <a:txBody>
                    <a:bodyPr/>
                    <a:lstStyle/>
                    <a:p>
                      <a:pPr marL="7938" indent="0" algn="ctr">
                        <a:lnSpc>
                          <a:spcPct val="107000"/>
                        </a:lnSpc>
                        <a:tabLst/>
                      </a:pPr>
                      <a:r>
                        <a:rPr lang="en-US" sz="1800" dirty="0">
                          <a:effectLst/>
                          <a:latin typeface="UTM Avo" panose="02040603050506020204" pitchFamily="18" charset="0"/>
                        </a:rPr>
                        <a:t>at</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5" name="TextBox 44">
            <a:extLst>
              <a:ext uri="{FF2B5EF4-FFF2-40B4-BE49-F238E27FC236}">
                <a16:creationId xmlns:a16="http://schemas.microsoft.com/office/drawing/2014/main" id="{616B818E-28AC-B849-BE2A-D4C17484C953}"/>
              </a:ext>
            </a:extLst>
          </p:cNvPr>
          <p:cNvSpPr txBox="1"/>
          <p:nvPr/>
        </p:nvSpPr>
        <p:spPr>
          <a:xfrm>
            <a:off x="2829611" y="3336315"/>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en-VN" sz="1800" dirty="0">
                <a:solidFill>
                  <a:srgbClr val="FF0000"/>
                </a:solidFill>
                <a:latin typeface="UTM Avo" panose="02040603050506020204" pitchFamily="18" charset="0"/>
              </a:rPr>
              <a:t>,</a:t>
            </a:r>
          </a:p>
        </p:txBody>
      </p:sp>
      <p:sp>
        <p:nvSpPr>
          <p:cNvPr id="46" name="TextBox 45">
            <a:extLst>
              <a:ext uri="{FF2B5EF4-FFF2-40B4-BE49-F238E27FC236}">
                <a16:creationId xmlns:a16="http://schemas.microsoft.com/office/drawing/2014/main" id="{02FFA2C4-1497-AB40-AE0F-BC317C0CB4DC}"/>
              </a:ext>
            </a:extLst>
          </p:cNvPr>
          <p:cNvSpPr txBox="1"/>
          <p:nvPr/>
        </p:nvSpPr>
        <p:spPr>
          <a:xfrm>
            <a:off x="3930129" y="3344968"/>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en-VN" sz="1800" dirty="0">
                <a:solidFill>
                  <a:srgbClr val="FF0000"/>
                </a:solidFill>
                <a:latin typeface="UTM Avo" panose="02040603050506020204" pitchFamily="18" charset="0"/>
              </a:rPr>
              <a:t>,…</a:t>
            </a:r>
          </a:p>
        </p:txBody>
      </p:sp>
      <p:sp>
        <p:nvSpPr>
          <p:cNvPr id="47" name="TextBox 46">
            <a:extLst>
              <a:ext uri="{FF2B5EF4-FFF2-40B4-BE49-F238E27FC236}">
                <a16:creationId xmlns:a16="http://schemas.microsoft.com/office/drawing/2014/main" id="{9F4A5155-115B-F347-8D3B-32D46E0631AF}"/>
              </a:ext>
            </a:extLst>
          </p:cNvPr>
          <p:cNvSpPr txBox="1"/>
          <p:nvPr/>
        </p:nvSpPr>
        <p:spPr>
          <a:xfrm>
            <a:off x="2938630" y="4147332"/>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en-VN" sz="1800"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1861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A0F6D4-667D-4732-8830-DD99801D6469}"/>
              </a:ext>
            </a:extLst>
          </p:cNvPr>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p>
        </p:txBody>
      </p:sp>
    </p:spTree>
    <p:extLst>
      <p:ext uri="{BB962C8B-B14F-4D97-AF65-F5344CB8AC3E}">
        <p14:creationId xmlns:p14="http://schemas.microsoft.com/office/powerpoint/2010/main" val="38393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9" name="TextBox 8">
            <a:extLst>
              <a:ext uri="{FF2B5EF4-FFF2-40B4-BE49-F238E27FC236}">
                <a16:creationId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a:extLst>
              <a:ext uri="{FF2B5EF4-FFF2-40B4-BE49-F238E27FC236}">
                <a16:creationId xmlns:a16="http://schemas.microsoft.com/office/drawing/2014/main" id="{2CD3229D-B8A8-1B45-ABCD-A8DD88F52D58}"/>
              </a:ext>
            </a:extLst>
          </p:cNvPr>
          <p:cNvGrpSpPr/>
          <p:nvPr/>
        </p:nvGrpSpPr>
        <p:grpSpPr>
          <a:xfrm>
            <a:off x="395070" y="578414"/>
            <a:ext cx="1613648" cy="751495"/>
            <a:chOff x="369342" y="617893"/>
            <a:chExt cx="1613648" cy="751495"/>
          </a:xfrm>
        </p:grpSpPr>
        <p:sp>
          <p:nvSpPr>
            <p:cNvPr id="11" name="TextBox 10">
              <a:extLst>
                <a:ext uri="{FF2B5EF4-FFF2-40B4-BE49-F238E27FC236}">
                  <a16:creationId xmlns:a16="http://schemas.microsoft.com/office/drawing/2014/main" id="{B4C743F2-9ED5-F541-B86C-E3E9166118B2}"/>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p>
          </p:txBody>
        </p:sp>
        <p:sp>
          <p:nvSpPr>
            <p:cNvPr id="12" name="TextBox 11">
              <a:extLst>
                <a:ext uri="{FF2B5EF4-FFF2-40B4-BE49-F238E27FC236}">
                  <a16:creationId xmlns:a16="http://schemas.microsoft.com/office/drawing/2014/main" id="{558E45CD-0985-5947-ADFD-12760D42073D}"/>
                </a:ext>
              </a:extLst>
            </p:cNvPr>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p>
          </p:txBody>
        </p:sp>
      </p:grpSp>
      <p:pic>
        <p:nvPicPr>
          <p:cNvPr id="14" name="Picture 13">
            <a:extLst>
              <a:ext uri="{FF2B5EF4-FFF2-40B4-BE49-F238E27FC236}">
                <a16:creationId xmlns:a16="http://schemas.microsoft.com/office/drawing/2014/main" id="{3EADC6DA-E3AE-564B-B6C4-0C546DD9EFB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7200"/>
                    </a14:imgEffect>
                    <a14:imgEffect>
                      <a14:saturation sat="200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bg1"/>
          </a:bgClr>
        </a:pattFill>
        <a:effectLst/>
      </p:bgPr>
    </p:bg>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673185"/>
            <a:ext cx="6858000" cy="3780036"/>
          </a:xfrm>
          <a:prstGeom prst="rect">
            <a:avLst/>
          </a:prstGeom>
          <a:noFill/>
          <a:ln w="9525">
            <a:noFill/>
          </a:ln>
        </p:spPr>
      </p:pic>
      <p:pic>
        <p:nvPicPr>
          <p:cNvPr id="42" name="图片 46114" descr="02"/>
          <p:cNvPicPr>
            <a:picLocks noChangeAspect="1"/>
          </p:cNvPicPr>
          <p:nvPr/>
        </p:nvPicPr>
        <p:blipFill>
          <a:blip r:embed="rId4"/>
          <a:stretch>
            <a:fillRect/>
          </a:stretch>
        </p:blipFill>
        <p:spPr>
          <a:xfrm>
            <a:off x="974935" y="1979827"/>
            <a:ext cx="3620988" cy="64115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4372517" y="2184721"/>
            <a:ext cx="2605141" cy="2481702"/>
          </a:xfrm>
          <a:prstGeom prst="rect">
            <a:avLst/>
          </a:prstGeom>
          <a:noFill/>
          <a:ln w="9525">
            <a:noFill/>
          </a:ln>
        </p:spPr>
      </p:pic>
      <p:sp>
        <p:nvSpPr>
          <p:cNvPr id="8" name="TextBox 7"/>
          <p:cNvSpPr txBox="1"/>
          <p:nvPr/>
        </p:nvSpPr>
        <p:spPr>
          <a:xfrm>
            <a:off x="5075415" y="1172632"/>
            <a:ext cx="1842414" cy="1380378"/>
          </a:xfrm>
          <a:prstGeom prst="rect">
            <a:avLst/>
          </a:prstGeom>
          <a:noFill/>
          <a:ln>
            <a:noFill/>
          </a:ln>
        </p:spPr>
        <p:txBody>
          <a:bodyPr wrap="square" rtlCol="0">
            <a:spAutoFit/>
          </a:bodyPr>
          <a:lstStyle/>
          <a:p>
            <a:pPr>
              <a:lnSpc>
                <a:spcPct val="200000"/>
              </a:lnSpc>
            </a:pPr>
            <a:r>
              <a:rPr lang="en-US" altLang="zh-CN" sz="225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YÊU CẦU</a:t>
            </a:r>
          </a:p>
          <a:p>
            <a:pPr>
              <a:lnSpc>
                <a:spcPct val="200000"/>
              </a:lnSpc>
            </a:pPr>
            <a:r>
              <a:rPr lang="en-US" altLang="zh-CN" sz="225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rPr>
              <a:t>CẦN ĐẠT</a:t>
            </a:r>
            <a:endParaRPr lang="zh-CN" altLang="en-US" sz="22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a typeface="方正粗圆_GBK" pitchFamily="65" charset="-122"/>
            </a:endParaRPr>
          </a:p>
        </p:txBody>
      </p:sp>
      <p:sp>
        <p:nvSpPr>
          <p:cNvPr id="16" name="TextBox 15"/>
          <p:cNvSpPr txBox="1"/>
          <p:nvPr/>
        </p:nvSpPr>
        <p:spPr>
          <a:xfrm>
            <a:off x="1052736" y="2563203"/>
            <a:ext cx="328936" cy="403957"/>
          </a:xfrm>
          <a:prstGeom prst="rect">
            <a:avLst/>
          </a:prstGeom>
          <a:noFill/>
        </p:spPr>
        <p:txBody>
          <a:bodyPr wrap="none" rtlCol="0">
            <a:spAutoFit/>
          </a:bodyPr>
          <a:lstStyle/>
          <a:p>
            <a:r>
              <a:rPr lang="en-US" altLang="zh-CN" sz="2025" dirty="0">
                <a:solidFill>
                  <a:schemeClr val="bg1"/>
                </a:solidFill>
              </a:rPr>
              <a:t>3</a:t>
            </a:r>
            <a:endParaRPr lang="zh-CN" altLang="en-US" sz="2025" dirty="0">
              <a:solidFill>
                <a:schemeClr val="bg1"/>
              </a:solidFill>
            </a:endParaRPr>
          </a:p>
        </p:txBody>
      </p:sp>
      <p:sp>
        <p:nvSpPr>
          <p:cNvPr id="17" name="TextBox 16"/>
          <p:cNvSpPr txBox="1"/>
          <p:nvPr/>
        </p:nvSpPr>
        <p:spPr>
          <a:xfrm>
            <a:off x="1757847" y="3322775"/>
            <a:ext cx="328936" cy="403957"/>
          </a:xfrm>
          <a:prstGeom prst="rect">
            <a:avLst/>
          </a:prstGeom>
          <a:noFill/>
        </p:spPr>
        <p:txBody>
          <a:bodyPr wrap="none" rtlCol="0">
            <a:spAutoFit/>
          </a:bodyPr>
          <a:lstStyle/>
          <a:p>
            <a:r>
              <a:rPr lang="en-US" altLang="zh-CN" sz="2025" dirty="0">
                <a:solidFill>
                  <a:schemeClr val="bg1"/>
                </a:solidFill>
              </a:rPr>
              <a:t>4</a:t>
            </a:r>
            <a:endParaRPr lang="zh-CN" altLang="en-US" sz="2025" dirty="0">
              <a:solidFill>
                <a:schemeClr val="bg1"/>
              </a:solidFill>
            </a:endParaRPr>
          </a:p>
        </p:txBody>
      </p:sp>
      <p:pic>
        <p:nvPicPr>
          <p:cNvPr id="25" name="图片 46112" descr="01"/>
          <p:cNvPicPr>
            <a:picLocks noChangeAspect="1"/>
          </p:cNvPicPr>
          <p:nvPr/>
        </p:nvPicPr>
        <p:blipFill>
          <a:blip r:embed="rId6"/>
          <a:stretch>
            <a:fillRect/>
          </a:stretch>
        </p:blipFill>
        <p:spPr>
          <a:xfrm>
            <a:off x="946979" y="1385513"/>
            <a:ext cx="3620988" cy="641152"/>
          </a:xfrm>
          <a:prstGeom prst="rect">
            <a:avLst/>
          </a:prstGeom>
          <a:noFill/>
          <a:ln w="9525">
            <a:noFill/>
          </a:ln>
        </p:spPr>
      </p:pic>
      <p:sp>
        <p:nvSpPr>
          <p:cNvPr id="26" name="TextBox 71"/>
          <p:cNvSpPr txBox="1"/>
          <p:nvPr/>
        </p:nvSpPr>
        <p:spPr>
          <a:xfrm>
            <a:off x="2103270" y="1526541"/>
            <a:ext cx="2375532"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 name="图片 46116" descr="03"/>
          <p:cNvPicPr>
            <a:picLocks noChangeAspect="1"/>
          </p:cNvPicPr>
          <p:nvPr/>
        </p:nvPicPr>
        <p:blipFill>
          <a:blip r:embed="rId7"/>
          <a:stretch>
            <a:fillRect/>
          </a:stretch>
        </p:blipFill>
        <p:spPr>
          <a:xfrm>
            <a:off x="946979" y="2570483"/>
            <a:ext cx="3621881" cy="640258"/>
          </a:xfrm>
          <a:prstGeom prst="rect">
            <a:avLst/>
          </a:prstGeom>
          <a:noFill/>
          <a:ln w="9525">
            <a:noFill/>
          </a:ln>
        </p:spPr>
      </p:pic>
      <p:pic>
        <p:nvPicPr>
          <p:cNvPr id="28" name="图片 46117" descr="04"/>
          <p:cNvPicPr>
            <a:picLocks noChangeAspect="1"/>
          </p:cNvPicPr>
          <p:nvPr/>
        </p:nvPicPr>
        <p:blipFill>
          <a:blip r:embed="rId8"/>
          <a:stretch>
            <a:fillRect/>
          </a:stretch>
        </p:blipFill>
        <p:spPr>
          <a:xfrm>
            <a:off x="971982" y="3213421"/>
            <a:ext cx="3622774" cy="640258"/>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1069315" y="3220564"/>
            <a:ext cx="617042" cy="617041"/>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1075566" y="1413195"/>
            <a:ext cx="617041" cy="567035"/>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1066637" y="2027558"/>
            <a:ext cx="617041" cy="617041"/>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1066636" y="2613345"/>
            <a:ext cx="528638" cy="625078"/>
          </a:xfrm>
          <a:prstGeom prst="rect">
            <a:avLst/>
          </a:prstGeom>
          <a:noFill/>
          <a:ln w="9525">
            <a:noFill/>
          </a:ln>
        </p:spPr>
      </p:pic>
      <p:sp>
        <p:nvSpPr>
          <p:cNvPr id="43" name="TextBox 71"/>
          <p:cNvSpPr txBox="1"/>
          <p:nvPr/>
        </p:nvSpPr>
        <p:spPr>
          <a:xfrm>
            <a:off x="2139509" y="2158755"/>
            <a:ext cx="2428458" cy="265457"/>
          </a:xfrm>
          <a:prstGeom prst="rect">
            <a:avLst/>
          </a:prstGeom>
          <a:noFill/>
          <a:ln w="9525">
            <a:noFill/>
          </a:ln>
        </p:spPr>
        <p:txBody>
          <a:bodyPr wrap="square">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71"/>
          <p:cNvSpPr txBox="1"/>
          <p:nvPr/>
        </p:nvSpPr>
        <p:spPr>
          <a:xfrm>
            <a:off x="2194566" y="2740242"/>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71"/>
          <p:cNvSpPr txBox="1"/>
          <p:nvPr/>
        </p:nvSpPr>
        <p:spPr>
          <a:xfrm>
            <a:off x="2165991" y="3407256"/>
            <a:ext cx="2086868" cy="265457"/>
          </a:xfrm>
          <a:prstGeom prst="rect">
            <a:avLst/>
          </a:prstGeom>
          <a:noFill/>
          <a:ln w="9525">
            <a:noFill/>
          </a:ln>
        </p:spPr>
        <p:txBody>
          <a:bodyPr>
            <a:spAutoFit/>
          </a:bodyPr>
          <a:lstStyle/>
          <a:p>
            <a:pPr lvl="0" eaLnBrk="0" hangingPunct="0"/>
            <a:r>
              <a:rPr lang="en-US" altLang="zh-CN" sz="1125" b="1">
                <a:latin typeface="Arial-Rounded" panose="020B0500000000000000" pitchFamily="34" charset="0"/>
                <a:ea typeface="Arial-Rounded" panose="020B0500000000000000" pitchFamily="34" charset="0"/>
                <a:cs typeface="Arial-Rounded" panose="020B0500000000000000" pitchFamily="34" charset="0"/>
              </a:rPr>
              <a:t>………….</a:t>
            </a:r>
            <a:endParaRPr lang="zh-CN" altLang="en-US" sz="1125"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371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2148040" y="1770595"/>
            <a:ext cx="3078087"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MÙA NƯỚC NỔI</a:t>
            </a:r>
          </a:p>
        </p:txBody>
      </p:sp>
      <p:sp>
        <p:nvSpPr>
          <p:cNvPr id="5" name="TextBox 4">
            <a:extLst>
              <a:ext uri="{FF2B5EF4-FFF2-40B4-BE49-F238E27FC236}">
                <a16:creationId xmlns:a16="http://schemas.microsoft.com/office/drawing/2014/main" id="{9FA24853-01FC-A946-88A2-4E5CEA158308}"/>
              </a:ext>
            </a:extLst>
          </p:cNvPr>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2" name="Picture 11">
            <a:extLst>
              <a:ext uri="{FF2B5EF4-FFF2-40B4-BE49-F238E27FC236}">
                <a16:creationId xmlns:a16="http://schemas.microsoft.com/office/drawing/2014/main" id="{B9925A4E-E9A7-144D-BD44-7D022C5949FC}"/>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colorTemperature colorTemp="7200"/>
                    </a14:imgEffect>
                    <a14:imgEffect>
                      <a14:saturation sat="200000"/>
                    </a14:imgEffect>
                  </a14:imgLayer>
                </a14:imgProps>
              </a:ext>
            </a:extLst>
          </a:blip>
          <a:stretch>
            <a:fillRect/>
          </a:stretch>
        </p:blipFill>
        <p:spPr>
          <a:xfrm>
            <a:off x="378231" y="332451"/>
            <a:ext cx="1281656" cy="1315037"/>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376616"/>
            <a:ext cx="5999771" cy="2796920"/>
          </a:xfrm>
          <a:prstGeom prst="rect">
            <a:avLst/>
          </a:prstGeom>
          <a:noFill/>
        </p:spPr>
        <p:txBody>
          <a:bodyPr wrap="square" rtlCol="0">
            <a:spAutoFit/>
          </a:bodyPr>
          <a:lstStyle/>
          <a:p>
            <a:pPr marL="7938"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879965" y="1856195"/>
            <a:ext cx="1083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3641131" y="2758154"/>
            <a:ext cx="1028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phù sa</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sâu</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DE0A48E0-0785-A64C-A6C3-78946FAA0D83}"/>
              </a:ext>
            </a:extLst>
          </p:cNvPr>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ròng ròng</a:t>
            </a:r>
            <a:endParaRPr lang="vi-VN" sz="2400" dirty="0"/>
          </a:p>
        </p:txBody>
      </p:sp>
      <p:sp>
        <p:nvSpPr>
          <p:cNvPr id="12" name="Oval 11">
            <a:extLst>
              <a:ext uri="{FF2B5EF4-FFF2-40B4-BE49-F238E27FC236}">
                <a16:creationId xmlns:a16="http://schemas.microsoft.com/office/drawing/2014/main" id="{A3B84396-0B06-5C45-B092-E24B244371DA}"/>
              </a:ext>
            </a:extLst>
          </p:cNvPr>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ruộng</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p>
        </p:txBody>
      </p:sp>
      <p:sp>
        <p:nvSpPr>
          <p:cNvPr id="18" name="TextBox 17">
            <a:extLst>
              <a:ext uri="{FF2B5EF4-FFF2-40B4-BE49-F238E27FC236}">
                <a16:creationId xmlns:a16="http://schemas.microsoft.com/office/drawing/2014/main" id="{2EF07F35-8585-6E47-B00F-FEC0C06E4342}"/>
              </a:ext>
            </a:extLst>
          </p:cNvPr>
          <p:cNvSpPr txBox="1"/>
          <p:nvPr/>
        </p:nvSpPr>
        <p:spPr>
          <a:xfrm>
            <a:off x="1071055"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cầu</a:t>
            </a:r>
          </a:p>
        </p:txBody>
      </p:sp>
      <p:sp>
        <p:nvSpPr>
          <p:cNvPr id="19" name="TextBox 18">
            <a:extLst>
              <a:ext uri="{FF2B5EF4-FFF2-40B4-BE49-F238E27FC236}">
                <a16:creationId xmlns:a16="http://schemas.microsoft.com/office/drawing/2014/main" id="{8C78FD36-4D9D-7C45-ACE4-76D89BB3BC51}"/>
              </a:ext>
            </a:extLst>
          </p:cNvPr>
          <p:cNvSpPr txBox="1"/>
          <p:nvPr/>
        </p:nvSpPr>
        <p:spPr>
          <a:xfrm>
            <a:off x="3925796" y="2571750"/>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cá</a:t>
            </a:r>
          </a:p>
        </p:txBody>
      </p:sp>
      <p:sp>
        <p:nvSpPr>
          <p:cNvPr id="20" name="TextBox 19">
            <a:extLst>
              <a:ext uri="{FF2B5EF4-FFF2-40B4-BE49-F238E27FC236}">
                <a16:creationId xmlns:a16="http://schemas.microsoft.com/office/drawing/2014/main" id="{451221C1-5E01-1B4D-8CE5-A7EE8E90F46F}"/>
              </a:ext>
            </a:extLst>
          </p:cNvPr>
          <p:cNvSpPr txBox="1"/>
          <p:nvPr/>
        </p:nvSpPr>
        <p:spPr>
          <a:xfrm>
            <a:off x="4129921" y="4450987"/>
            <a:ext cx="1614196" cy="461665"/>
          </a:xfrm>
          <a:prstGeom prst="rect">
            <a:avLst/>
          </a:prstGeom>
          <a:noFill/>
        </p:spPr>
        <p:txBody>
          <a:bodyPr wrap="square" rtlCol="0">
            <a:spAutoFit/>
          </a:bodyPr>
          <a:lstStyle/>
          <a:p>
            <a:pPr algn="ctr"/>
            <a:r>
              <a:rPr lang="en-VN" sz="2400" b="1" dirty="0">
                <a:solidFill>
                  <a:srgbClr val="FF0000"/>
                </a:solidFill>
                <a:latin typeface="UTM Avo" panose="02040603050506020204" pitchFamily="18" charset="0"/>
              </a:rPr>
              <a:t>kiến</a:t>
            </a:r>
          </a:p>
        </p:txBody>
      </p:sp>
      <p:pic>
        <p:nvPicPr>
          <p:cNvPr id="5" name="Picture 4">
            <a:extLst>
              <a:ext uri="{FF2B5EF4-FFF2-40B4-BE49-F238E27FC236}">
                <a16:creationId xmlns:a16="http://schemas.microsoft.com/office/drawing/2014/main" id="{A953DB82-BE57-0C4E-AFA7-8EBE9856E1C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3000"/>
                    </a14:imgEffect>
                    <a14:imgEffect>
                      <a14:colorTemperature colorTemp="7200"/>
                    </a14:imgEffect>
                  </a14:imgLayer>
                </a14:imgProps>
              </a:ext>
            </a:extLst>
          </a:blip>
          <a:stretch>
            <a:fillRect/>
          </a:stretch>
        </p:blipFill>
        <p:spPr>
          <a:xfrm>
            <a:off x="826919" y="823146"/>
            <a:ext cx="2192127" cy="1769085"/>
          </a:xfrm>
          <a:prstGeom prst="rect">
            <a:avLst/>
          </a:prstGeom>
        </p:spPr>
      </p:pic>
      <p:pic>
        <p:nvPicPr>
          <p:cNvPr id="7" name="Picture 6">
            <a:extLst>
              <a:ext uri="{FF2B5EF4-FFF2-40B4-BE49-F238E27FC236}">
                <a16:creationId xmlns:a16="http://schemas.microsoft.com/office/drawing/2014/main" id="{FC7F66E4-853B-934A-BAE2-F3C33FB239B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7000"/>
                    </a14:imgEffect>
                    <a14:imgEffect>
                      <a14:colorTemperature colorTemp="7200"/>
                    </a14:imgEffect>
                    <a14:imgEffect>
                      <a14:saturation sat="200000"/>
                    </a14:imgEffect>
                  </a14:imgLayer>
                </a14:imgProps>
              </a:ext>
            </a:extLst>
          </a:blip>
          <a:stretch>
            <a:fillRect/>
          </a:stretch>
        </p:blipFill>
        <p:spPr>
          <a:xfrm>
            <a:off x="3636831" y="836679"/>
            <a:ext cx="2192127" cy="1772764"/>
          </a:xfrm>
          <a:prstGeom prst="rect">
            <a:avLst/>
          </a:prstGeom>
        </p:spPr>
      </p:pic>
      <p:pic>
        <p:nvPicPr>
          <p:cNvPr id="9" name="Picture 8">
            <a:extLst>
              <a:ext uri="{FF2B5EF4-FFF2-40B4-BE49-F238E27FC236}">
                <a16:creationId xmlns:a16="http://schemas.microsoft.com/office/drawing/2014/main" id="{91BC0C1C-9E7D-974D-8400-C00F7D091173}"/>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30000"/>
                    </a14:imgEffect>
                  </a14:imgLayer>
                </a14:imgProps>
              </a:ext>
            </a:extLst>
          </a:blip>
          <a:stretch>
            <a:fillRect/>
          </a:stretch>
        </p:blipFill>
        <p:spPr>
          <a:xfrm>
            <a:off x="2181106" y="3087114"/>
            <a:ext cx="2156424" cy="1746131"/>
          </a:xfrm>
          <a:prstGeom prst="rect">
            <a:avLst/>
          </a:prstGeom>
        </p:spPr>
      </p:pic>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807486"/>
            <a:ext cx="6327981" cy="506292"/>
          </a:xfrm>
          <a:prstGeom prst="rect">
            <a:avLst/>
          </a:prstGeom>
          <a:noFill/>
        </p:spPr>
        <p:txBody>
          <a:bodyPr wrap="square" rtlCol="0">
            <a:spAutoFit/>
          </a:bodyPr>
          <a:lstStyle/>
          <a:p>
            <a:pPr lvl="0" algn="just">
              <a:lnSpc>
                <a:spcPct val="150000"/>
              </a:lnSpc>
            </a:pPr>
            <a:r>
              <a:rPr lang="vi-VN" sz="2000" b="1" dirty="0">
                <a:solidFill>
                  <a:schemeClr val="accent6">
                    <a:lumMod val="75000"/>
                  </a:schemeClr>
                </a:solidFill>
                <a:latin typeface="UTM Avo" panose="02040603050506020204" pitchFamily="18" charset="0"/>
              </a:rPr>
              <a:t>a) </a:t>
            </a:r>
            <a:r>
              <a:rPr lang="vi-VN" sz="2000" dirty="0">
                <a:latin typeface="UTM Avo" panose="02040603050506020204" pitchFamily="18" charset="0"/>
              </a:rPr>
              <a:t>Chọn tiếng chứa iêu hoặc ươu thay cho dấu ba chấm.</a:t>
            </a:r>
          </a:p>
        </p:txBody>
      </p:sp>
      <p:sp>
        <p:nvSpPr>
          <p:cNvPr id="23" name="TextBox 22">
            <a:extLst>
              <a:ext uri="{FF2B5EF4-FFF2-40B4-BE49-F238E27FC236}">
                <a16:creationId xmlns:a16="http://schemas.microsoft.com/office/drawing/2014/main" id="{BAA855D0-DACB-0844-B16F-5352437F63B1}"/>
              </a:ext>
            </a:extLst>
          </p:cNvPr>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VN" sz="2000" dirty="0">
                <a:solidFill>
                  <a:srgbClr val="FF0000"/>
                </a:solidFill>
                <a:latin typeface="UTM Avo" panose="02040603050506020204" pitchFamily="18" charset="0"/>
              </a:rPr>
              <a:t>ươu</a:t>
            </a:r>
          </a:p>
        </p:txBody>
      </p:sp>
      <p:sp>
        <p:nvSpPr>
          <p:cNvPr id="25" name="Rectangle 24">
            <a:extLst>
              <a:ext uri="{FF2B5EF4-FFF2-40B4-BE49-F238E27FC236}">
                <a16:creationId xmlns:a16="http://schemas.microsoft.com/office/drawing/2014/main" id="{D1EB2083-CF2A-4148-82AD-018E87DB65B3}"/>
              </a:ext>
            </a:extLst>
          </p:cNvPr>
          <p:cNvSpPr/>
          <p:nvPr/>
        </p:nvSpPr>
        <p:spPr>
          <a:xfrm>
            <a:off x="3875044" y="1294543"/>
            <a:ext cx="949299" cy="400110"/>
          </a:xfrm>
          <a:prstGeom prst="rect">
            <a:avLst/>
          </a:prstGeom>
        </p:spPr>
        <p:txBody>
          <a:bodyPr wrap="none">
            <a:spAutoFit/>
          </a:bodyPr>
          <a:lstStyle/>
          <a:p>
            <a:r>
              <a:rPr lang="en-VN" sz="2000" dirty="0">
                <a:solidFill>
                  <a:srgbClr val="FF0000"/>
                </a:solidFill>
                <a:latin typeface="UTM Avo" panose="02040603050506020204" pitchFamily="18" charset="0"/>
              </a:rPr>
              <a:t>khướu</a:t>
            </a:r>
            <a:endParaRPr lang="en-VN" sz="2000" dirty="0"/>
          </a:p>
        </p:txBody>
      </p:sp>
      <p:sp>
        <p:nvSpPr>
          <p:cNvPr id="26" name="Rectangle 25">
            <a:extLst>
              <a:ext uri="{FF2B5EF4-FFF2-40B4-BE49-F238E27FC236}">
                <a16:creationId xmlns:a16="http://schemas.microsoft.com/office/drawing/2014/main" id="{5FEDB09A-94FA-6E47-AE68-428F4B362B16}"/>
              </a:ext>
            </a:extLst>
          </p:cNvPr>
          <p:cNvSpPr/>
          <p:nvPr/>
        </p:nvSpPr>
        <p:spPr>
          <a:xfrm>
            <a:off x="2773733" y="1294543"/>
            <a:ext cx="872355" cy="400110"/>
          </a:xfrm>
          <a:prstGeom prst="rect">
            <a:avLst/>
          </a:prstGeom>
        </p:spPr>
        <p:txBody>
          <a:bodyPr wrap="none">
            <a:spAutoFit/>
          </a:bodyPr>
          <a:lstStyle/>
          <a:p>
            <a:r>
              <a:rPr lang="en-VN" sz="2000" dirty="0">
                <a:solidFill>
                  <a:srgbClr val="FF0000"/>
                </a:solidFill>
                <a:latin typeface="UTM Avo" panose="02040603050506020204" pitchFamily="18" charset="0"/>
              </a:rPr>
              <a:t>nhiều</a:t>
            </a:r>
            <a:endParaRPr lang="en-VN" sz="2000" dirty="0"/>
          </a:p>
        </p:txBody>
      </p:sp>
      <p:sp>
        <p:nvSpPr>
          <p:cNvPr id="27" name="TextBox 26">
            <a:extLst>
              <a:ext uri="{FF2B5EF4-FFF2-40B4-BE49-F238E27FC236}">
                <a16:creationId xmlns:a16="http://schemas.microsoft.com/office/drawing/2014/main" id="{D4E8AF47-0903-6144-BF73-900083B4200D}"/>
              </a:ext>
            </a:extLst>
          </p:cNvPr>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VN" sz="2000" dirty="0">
              <a:latin typeface="UTM Avo" panose="02040603050506020204" pitchFamily="18" charset="0"/>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1409</TotalTime>
  <Words>290</Words>
  <Application>Microsoft Office PowerPoint</Application>
  <PresentationFormat>Custom</PresentationFormat>
  <Paragraphs>61</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SVN-Gretoon</vt:lpstr>
      <vt:lpstr>UTM Cookies</vt:lpstr>
      <vt:lpstr>UTM Avo</vt:lpstr>
      <vt:lpstr>Arial</vt:lpstr>
      <vt:lpstr>Arial-Rounded</vt:lpstr>
      <vt:lpstr>Montserrat</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LENOVO</cp:lastModifiedBy>
  <cp:revision>122</cp:revision>
  <dcterms:modified xsi:type="dcterms:W3CDTF">2021-12-09T13:50:21Z</dcterms:modified>
</cp:coreProperties>
</file>