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1"/>
  </p:notesMasterIdLst>
  <p:sldIdLst>
    <p:sldId id="256" r:id="rId3"/>
    <p:sldId id="295" r:id="rId4"/>
    <p:sldId id="293" r:id="rId5"/>
    <p:sldId id="284" r:id="rId6"/>
    <p:sldId id="285" r:id="rId7"/>
    <p:sldId id="294" r:id="rId8"/>
    <p:sldId id="287" r:id="rId9"/>
    <p:sldId id="28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34" d="100"/>
          <a:sy n="34" d="100"/>
        </p:scale>
        <p:origin x="52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3FB7-87CB-4DF1-A28A-6797922983C5}" type="datetimeFigureOut">
              <a:rPr lang="en-US" smtClean="0"/>
              <a:t>07/12/2021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37E3-CA15-4722-ABD5-559F24ED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4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57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32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27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2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391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69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45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98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6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4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microsoft.com/office/2007/relationships/hdphoto" Target="../media/hdphoto4.wdp"/><Relationship Id="rId10" Type="http://schemas.openxmlformats.org/officeDocument/2006/relationships/image" Target="../media/image150.png"/><Relationship Id="rId4" Type="http://schemas.openxmlformats.org/officeDocument/2006/relationships/image" Target="../media/image16.png"/><Relationship Id="rId9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26493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9701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36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7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9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361</Words>
  <Application>Microsoft Office PowerPoint</Application>
  <PresentationFormat>Widescreen</PresentationFormat>
  <Paragraphs>94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Cambria Math</vt:lpstr>
      <vt:lpstr>等线</vt:lpstr>
      <vt:lpstr>iCiel Cadena</vt:lpstr>
      <vt:lpstr>UTM Cookies</vt:lpstr>
      <vt:lpstr>思源黑体 CN Bold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141</cp:revision>
  <dcterms:created xsi:type="dcterms:W3CDTF">2021-06-02T01:34:28Z</dcterms:created>
  <dcterms:modified xsi:type="dcterms:W3CDTF">2021-12-07T08:58:49Z</dcterms:modified>
</cp:coreProperties>
</file>