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4"/>
    <p:sldMasterId id="2147483682" r:id="rId5"/>
    <p:sldMasterId id="2147483699" r:id="rId6"/>
    <p:sldMasterId id="2147483747" r:id="rId7"/>
    <p:sldMasterId id="2147483763" r:id="rId8"/>
  </p:sldMasterIdLst>
  <p:notesMasterIdLst>
    <p:notesMasterId r:id="rId31"/>
  </p:notesMasterIdLst>
  <p:sldIdLst>
    <p:sldId id="299" r:id="rId9"/>
    <p:sldId id="256" r:id="rId10"/>
    <p:sldId id="301" r:id="rId11"/>
    <p:sldId id="302" r:id="rId12"/>
    <p:sldId id="303" r:id="rId13"/>
    <p:sldId id="304" r:id="rId14"/>
    <p:sldId id="306" r:id="rId15"/>
    <p:sldId id="316" r:id="rId16"/>
    <p:sldId id="307" r:id="rId17"/>
    <p:sldId id="310" r:id="rId18"/>
    <p:sldId id="317" r:id="rId19"/>
    <p:sldId id="318" r:id="rId20"/>
    <p:sldId id="308" r:id="rId21"/>
    <p:sldId id="314" r:id="rId22"/>
    <p:sldId id="325" r:id="rId23"/>
    <p:sldId id="327" r:id="rId24"/>
    <p:sldId id="326" r:id="rId25"/>
    <p:sldId id="312" r:id="rId26"/>
    <p:sldId id="330" r:id="rId27"/>
    <p:sldId id="320" r:id="rId28"/>
    <p:sldId id="298" r:id="rId29"/>
    <p:sldId id="289" r:id="rId30"/>
  </p:sldIdLst>
  <p:sldSz cx="9144000" cy="5143500" type="screen16x9"/>
  <p:notesSz cx="6858000" cy="9144000"/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7F9"/>
    <a:srgbClr val="85DFFF"/>
    <a:srgbClr val="E7F9FF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2298" autoAdjust="0"/>
  </p:normalViewPr>
  <p:slideViewPr>
    <p:cSldViewPr snapToGrid="0">
      <p:cViewPr varScale="1">
        <p:scale>
          <a:sx n="88" d="100"/>
          <a:sy n="88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865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97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97970FC-EE57-426B-A49B-30C3011654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8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ở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57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padlet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đổi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1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ô li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4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Khoanh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8389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46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ctrTitle"/>
          </p:nvPr>
        </p:nvSpPr>
        <p:spPr>
          <a:xfrm>
            <a:off x="2346300" y="1844850"/>
            <a:ext cx="4451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2683896" y="791269"/>
            <a:ext cx="5388338" cy="2929638"/>
            <a:chOff x="2607700" y="717519"/>
            <a:chExt cx="5388338" cy="2929638"/>
          </a:xfrm>
        </p:grpSpPr>
        <p:sp>
          <p:nvSpPr>
            <p:cNvPr id="347" name="Google Shape;347;p30"/>
            <p:cNvSpPr/>
            <p:nvPr/>
          </p:nvSpPr>
          <p:spPr>
            <a:xfrm>
              <a:off x="7505438" y="34803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99138" y="235268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607700" y="7175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ctrTitle"/>
          </p:nvPr>
        </p:nvSpPr>
        <p:spPr>
          <a:xfrm>
            <a:off x="2346300" y="1844850"/>
            <a:ext cx="4451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2683896" y="791269"/>
            <a:ext cx="5388338" cy="2929638"/>
            <a:chOff x="2607700" y="717519"/>
            <a:chExt cx="5388338" cy="2929638"/>
          </a:xfrm>
        </p:grpSpPr>
        <p:sp>
          <p:nvSpPr>
            <p:cNvPr id="347" name="Google Shape;347;p30"/>
            <p:cNvSpPr/>
            <p:nvPr/>
          </p:nvSpPr>
          <p:spPr>
            <a:xfrm>
              <a:off x="7505438" y="34803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99138" y="235268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607700" y="7175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874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60749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53681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64314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78645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9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7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0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9640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0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7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2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7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5577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6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5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2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9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6946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2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13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67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6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9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6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8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82520"/>
      </p:ext>
    </p:extLst>
  </p:cSld>
  <p:clrMapOvr>
    <a:masterClrMapping/>
  </p:clrMapOvr>
  <p:transition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874876"/>
      </p:ext>
    </p:extLst>
  </p:cSld>
  <p:clrMapOvr>
    <a:masterClrMapping/>
  </p:clrMapOvr>
  <p:transition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012399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1358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199500"/>
      </p:ext>
    </p:extLst>
  </p:cSld>
  <p:clrMapOvr>
    <a:masterClrMapping/>
  </p:clrMapOvr>
  <p:transition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19959"/>
      </p:ext>
    </p:extLst>
  </p:cSld>
  <p:clrMapOvr>
    <a:masterClrMapping/>
  </p:clrMapOvr>
  <p:transition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519336"/>
      </p:ext>
    </p:extLst>
  </p:cSld>
  <p:clrMapOvr>
    <a:masterClrMapping/>
  </p:clrMapOvr>
  <p:transition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8964197"/>
      </p:ext>
    </p:extLst>
  </p:cSld>
  <p:clrMapOvr>
    <a:masterClrMapping/>
  </p:clrMapOvr>
  <p:transition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342271"/>
      </p:ext>
    </p:extLst>
  </p:cSld>
  <p:clrMapOvr>
    <a:masterClrMapping/>
  </p:clrMapOvr>
  <p:transition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7834127"/>
      </p:ext>
    </p:extLst>
  </p:cSld>
  <p:clrMapOvr>
    <a:masterClrMapping/>
  </p:clrMapOvr>
  <p:transition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689204"/>
      </p:ext>
    </p:extLst>
  </p:cSld>
  <p:clrMapOvr>
    <a:masterClrMapping/>
  </p:clrMapOvr>
  <p:transition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645052"/>
      </p:ext>
    </p:extLst>
  </p:cSld>
  <p:clrMapOvr>
    <a:masterClrMapping/>
  </p:clrMapOvr>
  <p:transition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91640"/>
      </p:ext>
    </p:extLst>
  </p:cSld>
  <p:clrMapOvr>
    <a:masterClrMapping/>
  </p:clrMapOvr>
  <p:transition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4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1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4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2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8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8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0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99" r:id="rId2"/>
    <p:sldLayoutId id="2147483793" r:id="rId3"/>
    <p:sldLayoutId id="2147483788" r:id="rId4"/>
    <p:sldLayoutId id="2147483787" r:id="rId5"/>
    <p:sldLayoutId id="2147483786" r:id="rId6"/>
    <p:sldLayoutId id="2147483783" r:id="rId7"/>
    <p:sldLayoutId id="2147483650" r:id="rId8"/>
    <p:sldLayoutId id="2147483651" r:id="rId9"/>
    <p:sldLayoutId id="2147483653" r:id="rId10"/>
    <p:sldLayoutId id="2147483664" r:id="rId11"/>
    <p:sldLayoutId id="2147483675" r:id="rId12"/>
    <p:sldLayoutId id="2147483676" r:id="rId13"/>
    <p:sldLayoutId id="2147483780" r:id="rId14"/>
    <p:sldLayoutId id="2147483679" r:id="rId15"/>
    <p:sldLayoutId id="2147483698" r:id="rId16"/>
    <p:sldLayoutId id="2147483789" r:id="rId17"/>
    <p:sldLayoutId id="2147483785" r:id="rId18"/>
    <p:sldLayoutId id="214748378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47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795" r:id="rId13"/>
    <p:sldLayoutId id="2147483794" r:id="rId14"/>
    <p:sldLayoutId id="2147483782" r:id="rId15"/>
    <p:sldLayoutId id="2147483781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2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77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2021/12/9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726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800" r:id="rId13"/>
    <p:sldLayoutId id="2147483779" r:id="rId14"/>
    <p:sldLayoutId id="2147483778" r:id="rId15"/>
    <p:sldLayoutId id="2147483760" r:id="rId16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9535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98" r:id="rId14"/>
    <p:sldLayoutId id="2147483797" r:id="rId15"/>
    <p:sldLayoutId id="2147483796" r:id="rId16"/>
    <p:sldLayoutId id="2147483792" r:id="rId17"/>
    <p:sldLayoutId id="2147483791" r:id="rId18"/>
    <p:sldLayoutId id="2147483790" r:id="rId19"/>
  </p:sldLayoutIdLst>
  <p:transition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ontrol" Target="../activeX/activeX3.xml"/><Relationship Id="rId7" Type="http://schemas.openxmlformats.org/officeDocument/2006/relationships/slide" Target="slide20.xml"/><Relationship Id="rId12" Type="http://schemas.openxmlformats.org/officeDocument/2006/relationships/image" Target="../media/image22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2.xml"/><Relationship Id="rId10" Type="http://schemas.openxmlformats.org/officeDocument/2006/relationships/slide" Target="slide21.xml"/><Relationship Id="rId4" Type="http://schemas.openxmlformats.org/officeDocument/2006/relationships/control" Target="../activeX/activeX4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1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slide" Target="slide10.xml"/><Relationship Id="rId4" Type="http://schemas.openxmlformats.org/officeDocument/2006/relationships/notesSlide" Target="../notesSlides/notesSlide4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5" descr="../Dòng%20kẻ%20oly/3%20dòng%20kẻ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1"/>
          <a:stretch/>
        </p:blipFill>
        <p:spPr bwMode="auto">
          <a:xfrm>
            <a:off x="561246" y="1234996"/>
            <a:ext cx="8082699" cy="20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98332" y="1537070"/>
            <a:ext cx="704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… 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1..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43725" y="2201988"/>
            <a:ext cx="1859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b="1" kern="120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</a:p>
        </p:txBody>
      </p:sp>
      <p:pic>
        <p:nvPicPr>
          <p:cNvPr id="41" name="Picture 1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2535">
            <a:off x="462451" y="332665"/>
            <a:ext cx="841056" cy="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33" y="423475"/>
            <a:ext cx="835584" cy="8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249821" y="416212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" y="4133231"/>
            <a:ext cx="647415" cy="9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783" y="398493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200097" y="3818743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8240364" y="4216103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8248716" y="4102422"/>
            <a:ext cx="710849" cy="10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325" y="4038906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7247642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912898" y="4213870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910077" y="4377469"/>
            <a:ext cx="517362" cy="7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1860" y="4036672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863174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7610445" y="420573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622859" y="4412719"/>
            <a:ext cx="451812" cy="6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9406" y="402854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6617723" y="3860119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560898" y="4067410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955151" y="4099957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5" descr="../Dòng%20kẻ%20oly/3%20dòng%20ke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1" y="593362"/>
            <a:ext cx="8039113" cy="1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05767" y="857821"/>
            <a:ext cx="6145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07411" y="1426068"/>
            <a:ext cx="178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79760" y="1994315"/>
            <a:ext cx="4658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>
                <a:solidFill>
                  <a:srgbClr val="FFFF00"/>
                </a:solidFill>
                <a:latin typeface="HP001 4 hàng" panose="020B0603050302020204" pitchFamily="34" charset="0"/>
              </a:rPr>
              <a:t>Chu vi hình chữ nhật</a:t>
            </a:r>
          </a:p>
        </p:txBody>
      </p:sp>
      <p:pic>
        <p:nvPicPr>
          <p:cNvPr id="40" name="Picture 25" descr="../Dòng%20kẻ%20oly/3%20dòng%20ke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6" y="2320092"/>
            <a:ext cx="8039113" cy="1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2535">
            <a:off x="558999" y="280234"/>
            <a:ext cx="841056" cy="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65" y="337534"/>
            <a:ext cx="835584" cy="8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249821" y="416212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" y="4133231"/>
            <a:ext cx="647415" cy="9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783" y="398493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200097" y="3818743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8240364" y="4216103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8248716" y="4102422"/>
            <a:ext cx="710849" cy="10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325" y="4038906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7247642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912898" y="4213870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910077" y="4377469"/>
            <a:ext cx="517362" cy="7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1860" y="4036672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863174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7610445" y="420573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622859" y="4412719"/>
            <a:ext cx="451812" cy="6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9406" y="402854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6617723" y="3860119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560898" y="4067410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955151" y="4099957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2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25566" y="896736"/>
            <a:ext cx="305435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26457" y="444587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1658" y="495099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1657" y="2409683"/>
            <a:ext cx="49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04241" y="2353899"/>
            <a:ext cx="368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28692" y="495099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gray">
          <a:xfrm>
            <a:off x="2174057" y="149168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V="1">
            <a:off x="106166" y="196353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23978" y="8912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3978" y="25676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84985" y="1731809"/>
            <a:ext cx="1676400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34572" y="1730221"/>
            <a:ext cx="1676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7966" y="338058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= DC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7966" y="405620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1" name="browser_156816">
            <a:extLst>
              <a:ext uri="{FF2B5EF4-FFF2-40B4-BE49-F238E27FC236}">
                <a16:creationId xmlns:a16="http://schemas.microsoft.com/office/drawing/2014/main" id="{3D69BCED-612F-4682-B998-5351866CD44D}"/>
              </a:ext>
            </a:extLst>
          </p:cNvPr>
          <p:cNvSpPr>
            <a:spLocks noChangeAspect="1"/>
          </p:cNvSpPr>
          <p:nvPr/>
        </p:nvSpPr>
        <p:spPr bwMode="auto">
          <a:xfrm>
            <a:off x="7842171" y="2238170"/>
            <a:ext cx="696462" cy="998785"/>
          </a:xfrm>
          <a:custGeom>
            <a:avLst/>
            <a:gdLst>
              <a:gd name="connsiteX0" fmla="*/ 222207 w 408106"/>
              <a:gd name="connsiteY0" fmla="*/ 494820 h 585257"/>
              <a:gd name="connsiteX1" fmla="*/ 178957 w 408106"/>
              <a:gd name="connsiteY1" fmla="*/ 496110 h 585257"/>
              <a:gd name="connsiteX2" fmla="*/ 191222 w 408106"/>
              <a:gd name="connsiteY2" fmla="*/ 570917 h 585257"/>
              <a:gd name="connsiteX3" fmla="*/ 271267 w 408106"/>
              <a:gd name="connsiteY3" fmla="*/ 566402 h 585257"/>
              <a:gd name="connsiteX4" fmla="*/ 266748 w 408106"/>
              <a:gd name="connsiteY4" fmla="*/ 550925 h 585257"/>
              <a:gd name="connsiteX5" fmla="*/ 204132 w 408106"/>
              <a:gd name="connsiteY5" fmla="*/ 555439 h 585257"/>
              <a:gd name="connsiteX6" fmla="*/ 204132 w 408106"/>
              <a:gd name="connsiteY6" fmla="*/ 552215 h 585257"/>
              <a:gd name="connsiteX7" fmla="*/ 265457 w 408106"/>
              <a:gd name="connsiteY7" fmla="*/ 545766 h 585257"/>
              <a:gd name="connsiteX8" fmla="*/ 262875 w 408106"/>
              <a:gd name="connsiteY8" fmla="*/ 534803 h 585257"/>
              <a:gd name="connsiteX9" fmla="*/ 214461 w 408106"/>
              <a:gd name="connsiteY9" fmla="*/ 534158 h 585257"/>
              <a:gd name="connsiteX10" fmla="*/ 214461 w 408106"/>
              <a:gd name="connsiteY10" fmla="*/ 531579 h 585257"/>
              <a:gd name="connsiteX11" fmla="*/ 262230 w 408106"/>
              <a:gd name="connsiteY11" fmla="*/ 530934 h 585257"/>
              <a:gd name="connsiteX12" fmla="*/ 259648 w 408106"/>
              <a:gd name="connsiteY12" fmla="*/ 516746 h 585257"/>
              <a:gd name="connsiteX13" fmla="*/ 201550 w 408106"/>
              <a:gd name="connsiteY13" fmla="*/ 519326 h 585257"/>
              <a:gd name="connsiteX14" fmla="*/ 201550 w 408106"/>
              <a:gd name="connsiteY14" fmla="*/ 516101 h 585257"/>
              <a:gd name="connsiteX15" fmla="*/ 259002 w 408106"/>
              <a:gd name="connsiteY15" fmla="*/ 513522 h 585257"/>
              <a:gd name="connsiteX16" fmla="*/ 258356 w 408106"/>
              <a:gd name="connsiteY16" fmla="*/ 496110 h 585257"/>
              <a:gd name="connsiteX17" fmla="*/ 222207 w 408106"/>
              <a:gd name="connsiteY17" fmla="*/ 494820 h 585257"/>
              <a:gd name="connsiteX18" fmla="*/ 221239 w 408106"/>
              <a:gd name="connsiteY18" fmla="*/ 477731 h 585257"/>
              <a:gd name="connsiteX19" fmla="*/ 264166 w 408106"/>
              <a:gd name="connsiteY19" fmla="*/ 485147 h 585257"/>
              <a:gd name="connsiteX20" fmla="*/ 266748 w 408106"/>
              <a:gd name="connsiteY20" fmla="*/ 490951 h 585257"/>
              <a:gd name="connsiteX21" fmla="*/ 270622 w 408106"/>
              <a:gd name="connsiteY21" fmla="*/ 494175 h 585257"/>
              <a:gd name="connsiteX22" fmla="*/ 282241 w 408106"/>
              <a:gd name="connsiteY22" fmla="*/ 573496 h 585257"/>
              <a:gd name="connsiteX23" fmla="*/ 279013 w 408106"/>
              <a:gd name="connsiteY23" fmla="*/ 577365 h 585257"/>
              <a:gd name="connsiteX24" fmla="*/ 276431 w 408106"/>
              <a:gd name="connsiteY24" fmla="*/ 578655 h 585257"/>
              <a:gd name="connsiteX25" fmla="*/ 188639 w 408106"/>
              <a:gd name="connsiteY25" fmla="*/ 585104 h 585257"/>
              <a:gd name="connsiteX26" fmla="*/ 186703 w 408106"/>
              <a:gd name="connsiteY26" fmla="*/ 585104 h 585257"/>
              <a:gd name="connsiteX27" fmla="*/ 177020 w 408106"/>
              <a:gd name="connsiteY27" fmla="*/ 579300 h 585257"/>
              <a:gd name="connsiteX28" fmla="*/ 168628 w 408106"/>
              <a:gd name="connsiteY28" fmla="*/ 487081 h 585257"/>
              <a:gd name="connsiteX29" fmla="*/ 176374 w 408106"/>
              <a:gd name="connsiteY29" fmla="*/ 483857 h 585257"/>
              <a:gd name="connsiteX30" fmla="*/ 221239 w 408106"/>
              <a:gd name="connsiteY30" fmla="*/ 477731 h 585257"/>
              <a:gd name="connsiteX31" fmla="*/ 333270 w 408106"/>
              <a:gd name="connsiteY31" fmla="*/ 307278 h 585257"/>
              <a:gd name="connsiteX32" fmla="*/ 333270 w 408106"/>
              <a:gd name="connsiteY32" fmla="*/ 310499 h 585257"/>
              <a:gd name="connsiteX33" fmla="*/ 225408 w 408106"/>
              <a:gd name="connsiteY33" fmla="*/ 314364 h 585257"/>
              <a:gd name="connsiteX34" fmla="*/ 225408 w 408106"/>
              <a:gd name="connsiteY34" fmla="*/ 311787 h 585257"/>
              <a:gd name="connsiteX35" fmla="*/ 333270 w 408106"/>
              <a:gd name="connsiteY35" fmla="*/ 307278 h 585257"/>
              <a:gd name="connsiteX36" fmla="*/ 203820 w 408106"/>
              <a:gd name="connsiteY36" fmla="*/ 15185 h 585257"/>
              <a:gd name="connsiteX37" fmla="*/ 55674 w 408106"/>
              <a:gd name="connsiteY37" fmla="*/ 81005 h 585257"/>
              <a:gd name="connsiteX38" fmla="*/ 15007 w 408106"/>
              <a:gd name="connsiteY38" fmla="*/ 187381 h 585257"/>
              <a:gd name="connsiteX39" fmla="*/ 56965 w 408106"/>
              <a:gd name="connsiteY39" fmla="*/ 311163 h 585257"/>
              <a:gd name="connsiteX40" fmla="*/ 59547 w 408106"/>
              <a:gd name="connsiteY40" fmla="*/ 313097 h 585257"/>
              <a:gd name="connsiteX41" fmla="*/ 59547 w 408106"/>
              <a:gd name="connsiteY41" fmla="*/ 312452 h 585257"/>
              <a:gd name="connsiteX42" fmla="*/ 113771 w 408106"/>
              <a:gd name="connsiteY42" fmla="*/ 226063 h 585257"/>
              <a:gd name="connsiteX43" fmla="*/ 116353 w 408106"/>
              <a:gd name="connsiteY43" fmla="*/ 223484 h 585257"/>
              <a:gd name="connsiteX44" fmla="*/ 266113 w 408106"/>
              <a:gd name="connsiteY44" fmla="*/ 155790 h 585257"/>
              <a:gd name="connsiteX45" fmla="*/ 264176 w 408106"/>
              <a:gd name="connsiteY45" fmla="*/ 267323 h 585257"/>
              <a:gd name="connsiteX46" fmla="*/ 164121 w 408106"/>
              <a:gd name="connsiteY46" fmla="*/ 300203 h 585257"/>
              <a:gd name="connsiteX47" fmla="*/ 178322 w 408106"/>
              <a:gd name="connsiteY47" fmla="*/ 446550 h 585257"/>
              <a:gd name="connsiteX48" fmla="*/ 251911 w 408106"/>
              <a:gd name="connsiteY48" fmla="*/ 441393 h 585257"/>
              <a:gd name="connsiteX49" fmla="*/ 249975 w 408106"/>
              <a:gd name="connsiteY49" fmla="*/ 427854 h 585257"/>
              <a:gd name="connsiteX50" fmla="*/ 249329 w 408106"/>
              <a:gd name="connsiteY50" fmla="*/ 428499 h 585257"/>
              <a:gd name="connsiteX51" fmla="*/ 199624 w 408106"/>
              <a:gd name="connsiteY51" fmla="*/ 433011 h 585257"/>
              <a:gd name="connsiteX52" fmla="*/ 199624 w 408106"/>
              <a:gd name="connsiteY52" fmla="*/ 430433 h 585257"/>
              <a:gd name="connsiteX53" fmla="*/ 249329 w 408106"/>
              <a:gd name="connsiteY53" fmla="*/ 424630 h 585257"/>
              <a:gd name="connsiteX54" fmla="*/ 248684 w 408106"/>
              <a:gd name="connsiteY54" fmla="*/ 411736 h 585257"/>
              <a:gd name="connsiteX55" fmla="*/ 193169 w 408106"/>
              <a:gd name="connsiteY55" fmla="*/ 409157 h 585257"/>
              <a:gd name="connsiteX56" fmla="*/ 193169 w 408106"/>
              <a:gd name="connsiteY56" fmla="*/ 406579 h 585257"/>
              <a:gd name="connsiteX57" fmla="*/ 248684 w 408106"/>
              <a:gd name="connsiteY57" fmla="*/ 407868 h 585257"/>
              <a:gd name="connsiteX58" fmla="*/ 249975 w 408106"/>
              <a:gd name="connsiteY58" fmla="*/ 387882 h 585257"/>
              <a:gd name="connsiteX59" fmla="*/ 233191 w 408106"/>
              <a:gd name="connsiteY59" fmla="*/ 387882 h 585257"/>
              <a:gd name="connsiteX60" fmla="*/ 212535 w 408106"/>
              <a:gd name="connsiteY60" fmla="*/ 391106 h 585257"/>
              <a:gd name="connsiteX61" fmla="*/ 211889 w 408106"/>
              <a:gd name="connsiteY61" fmla="*/ 389172 h 585257"/>
              <a:gd name="connsiteX62" fmla="*/ 250620 w 408106"/>
              <a:gd name="connsiteY62" fmla="*/ 384659 h 585257"/>
              <a:gd name="connsiteX63" fmla="*/ 252557 w 408106"/>
              <a:gd name="connsiteY63" fmla="*/ 374344 h 585257"/>
              <a:gd name="connsiteX64" fmla="*/ 249975 w 408106"/>
              <a:gd name="connsiteY64" fmla="*/ 368541 h 585257"/>
              <a:gd name="connsiteX65" fmla="*/ 199624 w 408106"/>
              <a:gd name="connsiteY65" fmla="*/ 370475 h 585257"/>
              <a:gd name="connsiteX66" fmla="*/ 199624 w 408106"/>
              <a:gd name="connsiteY66" fmla="*/ 367897 h 585257"/>
              <a:gd name="connsiteX67" fmla="*/ 250620 w 408106"/>
              <a:gd name="connsiteY67" fmla="*/ 364673 h 585257"/>
              <a:gd name="connsiteX68" fmla="*/ 255784 w 408106"/>
              <a:gd name="connsiteY68" fmla="*/ 360805 h 585257"/>
              <a:gd name="connsiteX69" fmla="*/ 300970 w 408106"/>
              <a:gd name="connsiteY69" fmla="*/ 340819 h 585257"/>
              <a:gd name="connsiteX70" fmla="*/ 217053 w 408106"/>
              <a:gd name="connsiteY70" fmla="*/ 341464 h 585257"/>
              <a:gd name="connsiteX71" fmla="*/ 217053 w 408106"/>
              <a:gd name="connsiteY71" fmla="*/ 338885 h 585257"/>
              <a:gd name="connsiteX72" fmla="*/ 307426 w 408106"/>
              <a:gd name="connsiteY72" fmla="*/ 336306 h 585257"/>
              <a:gd name="connsiteX73" fmla="*/ 357776 w 408106"/>
              <a:gd name="connsiteY73" fmla="*/ 287309 h 585257"/>
              <a:gd name="connsiteX74" fmla="*/ 283542 w 408106"/>
              <a:gd name="connsiteY74" fmla="*/ 284730 h 585257"/>
              <a:gd name="connsiteX75" fmla="*/ 283542 w 408106"/>
              <a:gd name="connsiteY75" fmla="*/ 281507 h 585257"/>
              <a:gd name="connsiteX76" fmla="*/ 359067 w 408106"/>
              <a:gd name="connsiteY76" fmla="*/ 283441 h 585257"/>
              <a:gd name="connsiteX77" fmla="*/ 360358 w 408106"/>
              <a:gd name="connsiteY77" fmla="*/ 284086 h 585257"/>
              <a:gd name="connsiteX78" fmla="*/ 375205 w 408106"/>
              <a:gd name="connsiteY78" fmla="*/ 258942 h 585257"/>
              <a:gd name="connsiteX79" fmla="*/ 281605 w 408106"/>
              <a:gd name="connsiteY79" fmla="*/ 256364 h 585257"/>
              <a:gd name="connsiteX80" fmla="*/ 281605 w 408106"/>
              <a:gd name="connsiteY80" fmla="*/ 254429 h 585257"/>
              <a:gd name="connsiteX81" fmla="*/ 377142 w 408106"/>
              <a:gd name="connsiteY81" fmla="*/ 253785 h 585257"/>
              <a:gd name="connsiteX82" fmla="*/ 388761 w 408106"/>
              <a:gd name="connsiteY82" fmla="*/ 218971 h 585257"/>
              <a:gd name="connsiteX83" fmla="*/ 307426 w 408106"/>
              <a:gd name="connsiteY83" fmla="*/ 223484 h 585257"/>
              <a:gd name="connsiteX84" fmla="*/ 306780 w 408106"/>
              <a:gd name="connsiteY84" fmla="*/ 220905 h 585257"/>
              <a:gd name="connsiteX85" fmla="*/ 389406 w 408106"/>
              <a:gd name="connsiteY85" fmla="*/ 215103 h 585257"/>
              <a:gd name="connsiteX86" fmla="*/ 391988 w 408106"/>
              <a:gd name="connsiteY86" fmla="*/ 195117 h 585257"/>
              <a:gd name="connsiteX87" fmla="*/ 291933 w 408106"/>
              <a:gd name="connsiteY87" fmla="*/ 203498 h 585257"/>
              <a:gd name="connsiteX88" fmla="*/ 291933 w 408106"/>
              <a:gd name="connsiteY88" fmla="*/ 200275 h 585257"/>
              <a:gd name="connsiteX89" fmla="*/ 391988 w 408106"/>
              <a:gd name="connsiteY89" fmla="*/ 190604 h 585257"/>
              <a:gd name="connsiteX90" fmla="*/ 391988 w 408106"/>
              <a:gd name="connsiteY90" fmla="*/ 180289 h 585257"/>
              <a:gd name="connsiteX91" fmla="*/ 390052 w 408106"/>
              <a:gd name="connsiteY91" fmla="*/ 166750 h 585257"/>
              <a:gd name="connsiteX92" fmla="*/ 328728 w 408106"/>
              <a:gd name="connsiteY92" fmla="*/ 167395 h 585257"/>
              <a:gd name="connsiteX93" fmla="*/ 328728 w 408106"/>
              <a:gd name="connsiteY93" fmla="*/ 164816 h 585257"/>
              <a:gd name="connsiteX94" fmla="*/ 389406 w 408106"/>
              <a:gd name="connsiteY94" fmla="*/ 162237 h 585257"/>
              <a:gd name="connsiteX95" fmla="*/ 386179 w 408106"/>
              <a:gd name="connsiteY95" fmla="*/ 148054 h 585257"/>
              <a:gd name="connsiteX96" fmla="*/ 285478 w 408106"/>
              <a:gd name="connsiteY96" fmla="*/ 150633 h 585257"/>
              <a:gd name="connsiteX97" fmla="*/ 285478 w 408106"/>
              <a:gd name="connsiteY97" fmla="*/ 147409 h 585257"/>
              <a:gd name="connsiteX98" fmla="*/ 384888 w 408106"/>
              <a:gd name="connsiteY98" fmla="*/ 142896 h 585257"/>
              <a:gd name="connsiteX99" fmla="*/ 377142 w 408106"/>
              <a:gd name="connsiteY99" fmla="*/ 121621 h 585257"/>
              <a:gd name="connsiteX100" fmla="*/ 238355 w 408106"/>
              <a:gd name="connsiteY100" fmla="*/ 120977 h 585257"/>
              <a:gd name="connsiteX101" fmla="*/ 238355 w 408106"/>
              <a:gd name="connsiteY101" fmla="*/ 118398 h 585257"/>
              <a:gd name="connsiteX102" fmla="*/ 375850 w 408106"/>
              <a:gd name="connsiteY102" fmla="*/ 117753 h 585257"/>
              <a:gd name="connsiteX103" fmla="*/ 364877 w 408106"/>
              <a:gd name="connsiteY103" fmla="*/ 97767 h 585257"/>
              <a:gd name="connsiteX104" fmla="*/ 163475 w 408106"/>
              <a:gd name="connsiteY104" fmla="*/ 98412 h 585257"/>
              <a:gd name="connsiteX105" fmla="*/ 163475 w 408106"/>
              <a:gd name="connsiteY105" fmla="*/ 95833 h 585257"/>
              <a:gd name="connsiteX106" fmla="*/ 362940 w 408106"/>
              <a:gd name="connsiteY106" fmla="*/ 95189 h 585257"/>
              <a:gd name="connsiteX107" fmla="*/ 350675 w 408106"/>
              <a:gd name="connsiteY107" fmla="*/ 78426 h 585257"/>
              <a:gd name="connsiteX108" fmla="*/ 350030 w 408106"/>
              <a:gd name="connsiteY108" fmla="*/ 78426 h 585257"/>
              <a:gd name="connsiteX109" fmla="*/ 102797 w 408106"/>
              <a:gd name="connsiteY109" fmla="*/ 77782 h 585257"/>
              <a:gd name="connsiteX110" fmla="*/ 102797 w 408106"/>
              <a:gd name="connsiteY110" fmla="*/ 74558 h 585257"/>
              <a:gd name="connsiteX111" fmla="*/ 346802 w 408106"/>
              <a:gd name="connsiteY111" fmla="*/ 74558 h 585257"/>
              <a:gd name="connsiteX112" fmla="*/ 317754 w 408106"/>
              <a:gd name="connsiteY112" fmla="*/ 49415 h 585257"/>
              <a:gd name="connsiteX113" fmla="*/ 146046 w 408106"/>
              <a:gd name="connsiteY113" fmla="*/ 50704 h 585257"/>
              <a:gd name="connsiteX114" fmla="*/ 145401 w 408106"/>
              <a:gd name="connsiteY114" fmla="*/ 50704 h 585257"/>
              <a:gd name="connsiteX115" fmla="*/ 167994 w 408106"/>
              <a:gd name="connsiteY115" fmla="*/ 40389 h 585257"/>
              <a:gd name="connsiteX116" fmla="*/ 309362 w 408106"/>
              <a:gd name="connsiteY116" fmla="*/ 43613 h 585257"/>
              <a:gd name="connsiteX117" fmla="*/ 259012 w 408106"/>
              <a:gd name="connsiteY117" fmla="*/ 21693 h 585257"/>
              <a:gd name="connsiteX118" fmla="*/ 203820 w 408106"/>
              <a:gd name="connsiteY118" fmla="*/ 15185 h 585257"/>
              <a:gd name="connsiteX119" fmla="*/ 180430 w 408106"/>
              <a:gd name="connsiteY119" fmla="*/ 1717 h 585257"/>
              <a:gd name="connsiteX120" fmla="*/ 244811 w 408106"/>
              <a:gd name="connsiteY120" fmla="*/ 2996 h 585257"/>
              <a:gd name="connsiteX121" fmla="*/ 407481 w 408106"/>
              <a:gd name="connsiteY121" fmla="*/ 174487 h 585257"/>
              <a:gd name="connsiteX122" fmla="*/ 267404 w 408106"/>
              <a:gd name="connsiteY122" fmla="*/ 374344 h 585257"/>
              <a:gd name="connsiteX123" fmla="*/ 269986 w 408106"/>
              <a:gd name="connsiteY123" fmla="*/ 450418 h 585257"/>
              <a:gd name="connsiteX124" fmla="*/ 255139 w 408106"/>
              <a:gd name="connsiteY124" fmla="*/ 454931 h 585257"/>
              <a:gd name="connsiteX125" fmla="*/ 255139 w 408106"/>
              <a:gd name="connsiteY125" fmla="*/ 454287 h 585257"/>
              <a:gd name="connsiteX126" fmla="*/ 175740 w 408106"/>
              <a:gd name="connsiteY126" fmla="*/ 460089 h 585257"/>
              <a:gd name="connsiteX127" fmla="*/ 169931 w 408106"/>
              <a:gd name="connsiteY127" fmla="*/ 454287 h 585257"/>
              <a:gd name="connsiteX128" fmla="*/ 166057 w 408106"/>
              <a:gd name="connsiteY128" fmla="*/ 450418 h 585257"/>
              <a:gd name="connsiteX129" fmla="*/ 155729 w 408106"/>
              <a:gd name="connsiteY129" fmla="*/ 296335 h 585257"/>
              <a:gd name="connsiteX130" fmla="*/ 159602 w 408106"/>
              <a:gd name="connsiteY130" fmla="*/ 284086 h 585257"/>
              <a:gd name="connsiteX131" fmla="*/ 247393 w 408106"/>
              <a:gd name="connsiteY131" fmla="*/ 262166 h 585257"/>
              <a:gd name="connsiteX132" fmla="*/ 257721 w 408106"/>
              <a:gd name="connsiteY132" fmla="*/ 170618 h 585257"/>
              <a:gd name="connsiteX133" fmla="*/ 167994 w 408106"/>
              <a:gd name="connsiteY133" fmla="*/ 144830 h 585257"/>
              <a:gd name="connsiteX134" fmla="*/ 127326 w 408106"/>
              <a:gd name="connsiteY134" fmla="*/ 225418 h 585257"/>
              <a:gd name="connsiteX135" fmla="*/ 127326 w 408106"/>
              <a:gd name="connsiteY135" fmla="*/ 227352 h 585257"/>
              <a:gd name="connsiteX136" fmla="*/ 126681 w 408106"/>
              <a:gd name="connsiteY136" fmla="*/ 233154 h 585257"/>
              <a:gd name="connsiteX137" fmla="*/ 66648 w 408106"/>
              <a:gd name="connsiteY137" fmla="*/ 316965 h 585257"/>
              <a:gd name="connsiteX138" fmla="*/ 59547 w 408106"/>
              <a:gd name="connsiteY138" fmla="*/ 316321 h 585257"/>
              <a:gd name="connsiteX139" fmla="*/ 53092 w 408106"/>
              <a:gd name="connsiteY139" fmla="*/ 320189 h 585257"/>
              <a:gd name="connsiteX140" fmla="*/ 3387 w 408106"/>
              <a:gd name="connsiteY140" fmla="*/ 220260 h 585257"/>
              <a:gd name="connsiteX141" fmla="*/ 22753 w 408106"/>
              <a:gd name="connsiteY141" fmla="*/ 100991 h 585257"/>
              <a:gd name="connsiteX142" fmla="*/ 180430 w 408106"/>
              <a:gd name="connsiteY142" fmla="*/ 1717 h 5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08106" h="585257">
                <a:moveTo>
                  <a:pt x="222207" y="494820"/>
                </a:moveTo>
                <a:cubicBezTo>
                  <a:pt x="207360" y="494175"/>
                  <a:pt x="193158" y="494820"/>
                  <a:pt x="178957" y="496110"/>
                </a:cubicBezTo>
                <a:cubicBezTo>
                  <a:pt x="180893" y="521260"/>
                  <a:pt x="185412" y="546411"/>
                  <a:pt x="191222" y="570917"/>
                </a:cubicBezTo>
                <a:cubicBezTo>
                  <a:pt x="217043" y="567692"/>
                  <a:pt x="245446" y="563823"/>
                  <a:pt x="271267" y="566402"/>
                </a:cubicBezTo>
                <a:cubicBezTo>
                  <a:pt x="269976" y="561243"/>
                  <a:pt x="268685" y="556084"/>
                  <a:pt x="266748" y="550925"/>
                </a:cubicBezTo>
                <a:cubicBezTo>
                  <a:pt x="246737" y="554150"/>
                  <a:pt x="224144" y="555439"/>
                  <a:pt x="204132" y="555439"/>
                </a:cubicBezTo>
                <a:cubicBezTo>
                  <a:pt x="202196" y="555439"/>
                  <a:pt x="202196" y="552860"/>
                  <a:pt x="204132" y="552215"/>
                </a:cubicBezTo>
                <a:cubicBezTo>
                  <a:pt x="224144" y="550280"/>
                  <a:pt x="245446" y="547701"/>
                  <a:pt x="265457" y="545766"/>
                </a:cubicBezTo>
                <a:cubicBezTo>
                  <a:pt x="264812" y="541897"/>
                  <a:pt x="264166" y="538672"/>
                  <a:pt x="262875" y="534803"/>
                </a:cubicBezTo>
                <a:cubicBezTo>
                  <a:pt x="247382" y="537383"/>
                  <a:pt x="229953" y="536738"/>
                  <a:pt x="214461" y="534158"/>
                </a:cubicBezTo>
                <a:cubicBezTo>
                  <a:pt x="212524" y="534158"/>
                  <a:pt x="213170" y="531579"/>
                  <a:pt x="214461" y="531579"/>
                </a:cubicBezTo>
                <a:cubicBezTo>
                  <a:pt x="230599" y="532868"/>
                  <a:pt x="246091" y="531579"/>
                  <a:pt x="262230" y="530934"/>
                </a:cubicBezTo>
                <a:cubicBezTo>
                  <a:pt x="260939" y="525775"/>
                  <a:pt x="260293" y="521260"/>
                  <a:pt x="259648" y="516746"/>
                </a:cubicBezTo>
                <a:cubicBezTo>
                  <a:pt x="240282" y="518681"/>
                  <a:pt x="220916" y="518036"/>
                  <a:pt x="201550" y="519326"/>
                </a:cubicBezTo>
                <a:cubicBezTo>
                  <a:pt x="199613" y="519326"/>
                  <a:pt x="199613" y="516101"/>
                  <a:pt x="201550" y="516101"/>
                </a:cubicBezTo>
                <a:cubicBezTo>
                  <a:pt x="220270" y="513522"/>
                  <a:pt x="240282" y="511587"/>
                  <a:pt x="259002" y="513522"/>
                </a:cubicBezTo>
                <a:cubicBezTo>
                  <a:pt x="258356" y="507073"/>
                  <a:pt x="258356" y="501914"/>
                  <a:pt x="258356" y="496110"/>
                </a:cubicBezTo>
                <a:cubicBezTo>
                  <a:pt x="246737" y="497400"/>
                  <a:pt x="234472" y="494820"/>
                  <a:pt x="222207" y="494820"/>
                </a:cubicBezTo>
                <a:close/>
                <a:moveTo>
                  <a:pt x="221239" y="477731"/>
                </a:moveTo>
                <a:cubicBezTo>
                  <a:pt x="236893" y="477086"/>
                  <a:pt x="252224" y="478698"/>
                  <a:pt x="264166" y="485147"/>
                </a:cubicBezTo>
                <a:cubicBezTo>
                  <a:pt x="266748" y="486437"/>
                  <a:pt x="267394" y="488371"/>
                  <a:pt x="266748" y="490951"/>
                </a:cubicBezTo>
                <a:cubicBezTo>
                  <a:pt x="268685" y="491596"/>
                  <a:pt x="269976" y="492240"/>
                  <a:pt x="270622" y="494175"/>
                </a:cubicBezTo>
                <a:cubicBezTo>
                  <a:pt x="280304" y="517391"/>
                  <a:pt x="280304" y="548990"/>
                  <a:pt x="282241" y="573496"/>
                </a:cubicBezTo>
                <a:cubicBezTo>
                  <a:pt x="282241" y="575431"/>
                  <a:pt x="280950" y="576721"/>
                  <a:pt x="279013" y="577365"/>
                </a:cubicBezTo>
                <a:cubicBezTo>
                  <a:pt x="278368" y="578010"/>
                  <a:pt x="277722" y="578655"/>
                  <a:pt x="276431" y="578655"/>
                </a:cubicBezTo>
                <a:cubicBezTo>
                  <a:pt x="249319" y="585749"/>
                  <a:pt x="217043" y="585104"/>
                  <a:pt x="188639" y="585104"/>
                </a:cubicBezTo>
                <a:cubicBezTo>
                  <a:pt x="187994" y="585104"/>
                  <a:pt x="187348" y="585104"/>
                  <a:pt x="186703" y="585104"/>
                </a:cubicBezTo>
                <a:cubicBezTo>
                  <a:pt x="182830" y="585749"/>
                  <a:pt x="178311" y="584459"/>
                  <a:pt x="177020" y="579300"/>
                </a:cubicBezTo>
                <a:cubicBezTo>
                  <a:pt x="168628" y="549635"/>
                  <a:pt x="166046" y="518036"/>
                  <a:pt x="168628" y="487081"/>
                </a:cubicBezTo>
                <a:cubicBezTo>
                  <a:pt x="168628" y="482567"/>
                  <a:pt x="173792" y="481277"/>
                  <a:pt x="176374" y="483857"/>
                </a:cubicBezTo>
                <a:cubicBezTo>
                  <a:pt x="189608" y="481277"/>
                  <a:pt x="205585" y="478375"/>
                  <a:pt x="221239" y="477731"/>
                </a:cubicBezTo>
                <a:close/>
                <a:moveTo>
                  <a:pt x="333270" y="307278"/>
                </a:moveTo>
                <a:cubicBezTo>
                  <a:pt x="335208" y="307922"/>
                  <a:pt x="335208" y="310499"/>
                  <a:pt x="333270" y="310499"/>
                </a:cubicBezTo>
                <a:cubicBezTo>
                  <a:pt x="297747" y="315008"/>
                  <a:pt x="260931" y="314364"/>
                  <a:pt x="225408" y="314364"/>
                </a:cubicBezTo>
                <a:cubicBezTo>
                  <a:pt x="223470" y="314364"/>
                  <a:pt x="223470" y="311787"/>
                  <a:pt x="225408" y="311787"/>
                </a:cubicBezTo>
                <a:cubicBezTo>
                  <a:pt x="260931" y="309855"/>
                  <a:pt x="297747" y="305990"/>
                  <a:pt x="333270" y="307278"/>
                </a:cubicBezTo>
                <a:close/>
                <a:moveTo>
                  <a:pt x="203820" y="15185"/>
                </a:moveTo>
                <a:cubicBezTo>
                  <a:pt x="148265" y="16092"/>
                  <a:pt x="93437" y="38938"/>
                  <a:pt x="55674" y="81005"/>
                </a:cubicBezTo>
                <a:cubicBezTo>
                  <a:pt x="29853" y="110661"/>
                  <a:pt x="14361" y="147409"/>
                  <a:pt x="15007" y="187381"/>
                </a:cubicBezTo>
                <a:cubicBezTo>
                  <a:pt x="15652" y="218971"/>
                  <a:pt x="25335" y="293756"/>
                  <a:pt x="56965" y="311163"/>
                </a:cubicBezTo>
                <a:cubicBezTo>
                  <a:pt x="58256" y="311163"/>
                  <a:pt x="58902" y="312452"/>
                  <a:pt x="59547" y="313097"/>
                </a:cubicBezTo>
                <a:cubicBezTo>
                  <a:pt x="59547" y="313097"/>
                  <a:pt x="59547" y="312452"/>
                  <a:pt x="59547" y="312452"/>
                </a:cubicBezTo>
                <a:cubicBezTo>
                  <a:pt x="76976" y="282796"/>
                  <a:pt x="94405" y="253785"/>
                  <a:pt x="113771" y="226063"/>
                </a:cubicBezTo>
                <a:cubicBezTo>
                  <a:pt x="115062" y="224773"/>
                  <a:pt x="115707" y="224129"/>
                  <a:pt x="116353" y="223484"/>
                </a:cubicBezTo>
                <a:cubicBezTo>
                  <a:pt x="95051" y="139028"/>
                  <a:pt x="212535" y="88097"/>
                  <a:pt x="266113" y="155790"/>
                </a:cubicBezTo>
                <a:cubicBezTo>
                  <a:pt x="290642" y="187381"/>
                  <a:pt x="288706" y="235733"/>
                  <a:pt x="264176" y="267323"/>
                </a:cubicBezTo>
                <a:cubicBezTo>
                  <a:pt x="242228" y="294401"/>
                  <a:pt x="198333" y="312452"/>
                  <a:pt x="164121" y="300203"/>
                </a:cubicBezTo>
                <a:cubicBezTo>
                  <a:pt x="178322" y="344687"/>
                  <a:pt x="186714" y="400776"/>
                  <a:pt x="178322" y="446550"/>
                </a:cubicBezTo>
                <a:cubicBezTo>
                  <a:pt x="202852" y="444616"/>
                  <a:pt x="227382" y="441393"/>
                  <a:pt x="251911" y="441393"/>
                </a:cubicBezTo>
                <a:cubicBezTo>
                  <a:pt x="251266" y="436880"/>
                  <a:pt x="250620" y="432367"/>
                  <a:pt x="249975" y="427854"/>
                </a:cubicBezTo>
                <a:cubicBezTo>
                  <a:pt x="249975" y="427854"/>
                  <a:pt x="249975" y="428499"/>
                  <a:pt x="249329" y="428499"/>
                </a:cubicBezTo>
                <a:cubicBezTo>
                  <a:pt x="233191" y="431077"/>
                  <a:pt x="216408" y="431722"/>
                  <a:pt x="199624" y="433011"/>
                </a:cubicBezTo>
                <a:cubicBezTo>
                  <a:pt x="198333" y="433011"/>
                  <a:pt x="197688" y="430433"/>
                  <a:pt x="199624" y="430433"/>
                </a:cubicBezTo>
                <a:cubicBezTo>
                  <a:pt x="215762" y="427854"/>
                  <a:pt x="232546" y="425275"/>
                  <a:pt x="249329" y="424630"/>
                </a:cubicBezTo>
                <a:cubicBezTo>
                  <a:pt x="249329" y="420762"/>
                  <a:pt x="248684" y="416249"/>
                  <a:pt x="248684" y="411736"/>
                </a:cubicBezTo>
                <a:cubicBezTo>
                  <a:pt x="230609" y="409802"/>
                  <a:pt x="211889" y="408513"/>
                  <a:pt x="193169" y="409157"/>
                </a:cubicBezTo>
                <a:cubicBezTo>
                  <a:pt x="191233" y="409157"/>
                  <a:pt x="191233" y="406579"/>
                  <a:pt x="193169" y="406579"/>
                </a:cubicBezTo>
                <a:cubicBezTo>
                  <a:pt x="211889" y="404645"/>
                  <a:pt x="230609" y="405289"/>
                  <a:pt x="248684" y="407868"/>
                </a:cubicBezTo>
                <a:cubicBezTo>
                  <a:pt x="249329" y="400776"/>
                  <a:pt x="249329" y="394329"/>
                  <a:pt x="249975" y="387882"/>
                </a:cubicBezTo>
                <a:cubicBezTo>
                  <a:pt x="244811" y="387882"/>
                  <a:pt x="239001" y="387238"/>
                  <a:pt x="233191" y="387882"/>
                </a:cubicBezTo>
                <a:cubicBezTo>
                  <a:pt x="226091" y="387882"/>
                  <a:pt x="219635" y="389817"/>
                  <a:pt x="212535" y="391106"/>
                </a:cubicBezTo>
                <a:cubicBezTo>
                  <a:pt x="211244" y="391106"/>
                  <a:pt x="211244" y="389817"/>
                  <a:pt x="211889" y="389172"/>
                </a:cubicBezTo>
                <a:cubicBezTo>
                  <a:pt x="223508" y="384659"/>
                  <a:pt x="238355" y="382080"/>
                  <a:pt x="250620" y="384659"/>
                </a:cubicBezTo>
                <a:cubicBezTo>
                  <a:pt x="251266" y="381435"/>
                  <a:pt x="251911" y="377567"/>
                  <a:pt x="252557" y="374344"/>
                </a:cubicBezTo>
                <a:cubicBezTo>
                  <a:pt x="251266" y="373054"/>
                  <a:pt x="249975" y="371120"/>
                  <a:pt x="249975" y="368541"/>
                </a:cubicBezTo>
                <a:cubicBezTo>
                  <a:pt x="233191" y="370475"/>
                  <a:pt x="216408" y="369831"/>
                  <a:pt x="199624" y="370475"/>
                </a:cubicBezTo>
                <a:cubicBezTo>
                  <a:pt x="198333" y="370475"/>
                  <a:pt x="198333" y="367897"/>
                  <a:pt x="199624" y="367897"/>
                </a:cubicBezTo>
                <a:cubicBezTo>
                  <a:pt x="216408" y="366607"/>
                  <a:pt x="233837" y="364673"/>
                  <a:pt x="250620" y="364673"/>
                </a:cubicBezTo>
                <a:cubicBezTo>
                  <a:pt x="251266" y="362739"/>
                  <a:pt x="252557" y="361450"/>
                  <a:pt x="255784" y="360805"/>
                </a:cubicBezTo>
                <a:cubicBezTo>
                  <a:pt x="271277" y="356292"/>
                  <a:pt x="286769" y="349845"/>
                  <a:pt x="300970" y="340819"/>
                </a:cubicBezTo>
                <a:cubicBezTo>
                  <a:pt x="272568" y="342109"/>
                  <a:pt x="244811" y="342753"/>
                  <a:pt x="217053" y="341464"/>
                </a:cubicBezTo>
                <a:cubicBezTo>
                  <a:pt x="215117" y="341464"/>
                  <a:pt x="215117" y="338885"/>
                  <a:pt x="217053" y="338885"/>
                </a:cubicBezTo>
                <a:cubicBezTo>
                  <a:pt x="246747" y="338885"/>
                  <a:pt x="277086" y="338240"/>
                  <a:pt x="307426" y="336306"/>
                </a:cubicBezTo>
                <a:cubicBezTo>
                  <a:pt x="326791" y="323412"/>
                  <a:pt x="344220" y="306650"/>
                  <a:pt x="357776" y="287309"/>
                </a:cubicBezTo>
                <a:cubicBezTo>
                  <a:pt x="333246" y="289243"/>
                  <a:pt x="308071" y="287309"/>
                  <a:pt x="283542" y="284730"/>
                </a:cubicBezTo>
                <a:cubicBezTo>
                  <a:pt x="281605" y="284086"/>
                  <a:pt x="281605" y="281507"/>
                  <a:pt x="283542" y="281507"/>
                </a:cubicBezTo>
                <a:cubicBezTo>
                  <a:pt x="308717" y="282796"/>
                  <a:pt x="333892" y="282796"/>
                  <a:pt x="359067" y="283441"/>
                </a:cubicBezTo>
                <a:cubicBezTo>
                  <a:pt x="359713" y="283441"/>
                  <a:pt x="359713" y="283441"/>
                  <a:pt x="360358" y="284086"/>
                </a:cubicBezTo>
                <a:cubicBezTo>
                  <a:pt x="365522" y="275705"/>
                  <a:pt x="370686" y="267323"/>
                  <a:pt x="375205" y="258942"/>
                </a:cubicBezTo>
                <a:cubicBezTo>
                  <a:pt x="343575" y="257653"/>
                  <a:pt x="312590" y="256364"/>
                  <a:pt x="281605" y="256364"/>
                </a:cubicBezTo>
                <a:cubicBezTo>
                  <a:pt x="279668" y="257008"/>
                  <a:pt x="279668" y="254429"/>
                  <a:pt x="281605" y="254429"/>
                </a:cubicBezTo>
                <a:cubicBezTo>
                  <a:pt x="313235" y="252495"/>
                  <a:pt x="345511" y="251851"/>
                  <a:pt x="377142" y="253785"/>
                </a:cubicBezTo>
                <a:cubicBezTo>
                  <a:pt x="382306" y="242825"/>
                  <a:pt x="386179" y="231220"/>
                  <a:pt x="388761" y="218971"/>
                </a:cubicBezTo>
                <a:cubicBezTo>
                  <a:pt x="361649" y="221550"/>
                  <a:pt x="333892" y="220905"/>
                  <a:pt x="307426" y="223484"/>
                </a:cubicBezTo>
                <a:cubicBezTo>
                  <a:pt x="305489" y="223484"/>
                  <a:pt x="305489" y="220905"/>
                  <a:pt x="306780" y="220905"/>
                </a:cubicBezTo>
                <a:cubicBezTo>
                  <a:pt x="333246" y="216392"/>
                  <a:pt x="362295" y="212524"/>
                  <a:pt x="389406" y="215103"/>
                </a:cubicBezTo>
                <a:cubicBezTo>
                  <a:pt x="390697" y="208011"/>
                  <a:pt x="391343" y="201564"/>
                  <a:pt x="391988" y="195117"/>
                </a:cubicBezTo>
                <a:cubicBezTo>
                  <a:pt x="358422" y="197696"/>
                  <a:pt x="325500" y="198985"/>
                  <a:pt x="291933" y="203498"/>
                </a:cubicBezTo>
                <a:cubicBezTo>
                  <a:pt x="290642" y="203498"/>
                  <a:pt x="289997" y="200275"/>
                  <a:pt x="291933" y="200275"/>
                </a:cubicBezTo>
                <a:cubicBezTo>
                  <a:pt x="324209" y="194472"/>
                  <a:pt x="358422" y="189315"/>
                  <a:pt x="391988" y="190604"/>
                </a:cubicBezTo>
                <a:cubicBezTo>
                  <a:pt x="391988" y="187381"/>
                  <a:pt x="391988" y="183512"/>
                  <a:pt x="391988" y="180289"/>
                </a:cubicBezTo>
                <a:cubicBezTo>
                  <a:pt x="391343" y="175776"/>
                  <a:pt x="390697" y="171263"/>
                  <a:pt x="390052" y="166750"/>
                </a:cubicBezTo>
                <a:cubicBezTo>
                  <a:pt x="370041" y="169329"/>
                  <a:pt x="348739" y="168684"/>
                  <a:pt x="328728" y="167395"/>
                </a:cubicBezTo>
                <a:cubicBezTo>
                  <a:pt x="326791" y="167395"/>
                  <a:pt x="326791" y="164816"/>
                  <a:pt x="328728" y="164816"/>
                </a:cubicBezTo>
                <a:cubicBezTo>
                  <a:pt x="348739" y="164816"/>
                  <a:pt x="369395" y="162882"/>
                  <a:pt x="389406" y="162237"/>
                </a:cubicBezTo>
                <a:cubicBezTo>
                  <a:pt x="388761" y="157724"/>
                  <a:pt x="387470" y="152567"/>
                  <a:pt x="386179" y="148054"/>
                </a:cubicBezTo>
                <a:cubicBezTo>
                  <a:pt x="353257" y="152567"/>
                  <a:pt x="319045" y="153212"/>
                  <a:pt x="285478" y="150633"/>
                </a:cubicBezTo>
                <a:cubicBezTo>
                  <a:pt x="283542" y="149988"/>
                  <a:pt x="283542" y="147409"/>
                  <a:pt x="285478" y="147409"/>
                </a:cubicBezTo>
                <a:cubicBezTo>
                  <a:pt x="319045" y="148699"/>
                  <a:pt x="351966" y="146765"/>
                  <a:pt x="384888" y="142896"/>
                </a:cubicBezTo>
                <a:cubicBezTo>
                  <a:pt x="382951" y="135805"/>
                  <a:pt x="380369" y="128713"/>
                  <a:pt x="377142" y="121621"/>
                </a:cubicBezTo>
                <a:cubicBezTo>
                  <a:pt x="331310" y="123555"/>
                  <a:pt x="284833" y="122911"/>
                  <a:pt x="238355" y="120977"/>
                </a:cubicBezTo>
                <a:cubicBezTo>
                  <a:pt x="236419" y="120977"/>
                  <a:pt x="236419" y="118398"/>
                  <a:pt x="238355" y="118398"/>
                </a:cubicBezTo>
                <a:cubicBezTo>
                  <a:pt x="284187" y="117108"/>
                  <a:pt x="330019" y="115819"/>
                  <a:pt x="375850" y="117753"/>
                </a:cubicBezTo>
                <a:cubicBezTo>
                  <a:pt x="372623" y="110661"/>
                  <a:pt x="368750" y="104214"/>
                  <a:pt x="364877" y="97767"/>
                </a:cubicBezTo>
                <a:cubicBezTo>
                  <a:pt x="297097" y="97123"/>
                  <a:pt x="230609" y="95189"/>
                  <a:pt x="163475" y="98412"/>
                </a:cubicBezTo>
                <a:cubicBezTo>
                  <a:pt x="161539" y="98412"/>
                  <a:pt x="161539" y="96478"/>
                  <a:pt x="163475" y="95833"/>
                </a:cubicBezTo>
                <a:cubicBezTo>
                  <a:pt x="228673" y="89386"/>
                  <a:pt x="297097" y="87452"/>
                  <a:pt x="362940" y="95189"/>
                </a:cubicBezTo>
                <a:cubicBezTo>
                  <a:pt x="359067" y="89386"/>
                  <a:pt x="355194" y="84229"/>
                  <a:pt x="350675" y="78426"/>
                </a:cubicBezTo>
                <a:cubicBezTo>
                  <a:pt x="350030" y="78426"/>
                  <a:pt x="350030" y="78426"/>
                  <a:pt x="350030" y="78426"/>
                </a:cubicBezTo>
                <a:cubicBezTo>
                  <a:pt x="267404" y="75848"/>
                  <a:pt x="185423" y="75848"/>
                  <a:pt x="102797" y="77782"/>
                </a:cubicBezTo>
                <a:cubicBezTo>
                  <a:pt x="100860" y="77782"/>
                  <a:pt x="100860" y="74558"/>
                  <a:pt x="102797" y="74558"/>
                </a:cubicBezTo>
                <a:cubicBezTo>
                  <a:pt x="184132" y="68756"/>
                  <a:pt x="266113" y="69401"/>
                  <a:pt x="346802" y="74558"/>
                </a:cubicBezTo>
                <a:cubicBezTo>
                  <a:pt x="338410" y="64888"/>
                  <a:pt x="328728" y="56507"/>
                  <a:pt x="317754" y="49415"/>
                </a:cubicBezTo>
                <a:cubicBezTo>
                  <a:pt x="303553" y="48770"/>
                  <a:pt x="144755" y="44257"/>
                  <a:pt x="146046" y="50704"/>
                </a:cubicBezTo>
                <a:cubicBezTo>
                  <a:pt x="146046" y="51349"/>
                  <a:pt x="145401" y="51349"/>
                  <a:pt x="145401" y="50704"/>
                </a:cubicBezTo>
                <a:cubicBezTo>
                  <a:pt x="140882" y="37810"/>
                  <a:pt x="160248" y="40389"/>
                  <a:pt x="167994" y="40389"/>
                </a:cubicBezTo>
                <a:cubicBezTo>
                  <a:pt x="215117" y="39100"/>
                  <a:pt x="262240" y="40389"/>
                  <a:pt x="309362" y="43613"/>
                </a:cubicBezTo>
                <a:cubicBezTo>
                  <a:pt x="293870" y="33942"/>
                  <a:pt x="277086" y="26206"/>
                  <a:pt x="259012" y="21693"/>
                </a:cubicBezTo>
                <a:cubicBezTo>
                  <a:pt x="240938" y="17019"/>
                  <a:pt x="222339" y="14883"/>
                  <a:pt x="203820" y="15185"/>
                </a:cubicBezTo>
                <a:close/>
                <a:moveTo>
                  <a:pt x="180430" y="1717"/>
                </a:moveTo>
                <a:cubicBezTo>
                  <a:pt x="201763" y="-912"/>
                  <a:pt x="223509" y="-550"/>
                  <a:pt x="244811" y="2996"/>
                </a:cubicBezTo>
                <a:cubicBezTo>
                  <a:pt x="331310" y="17180"/>
                  <a:pt x="399735" y="86163"/>
                  <a:pt x="407481" y="174487"/>
                </a:cubicBezTo>
                <a:cubicBezTo>
                  <a:pt x="415227" y="258942"/>
                  <a:pt x="350030" y="351134"/>
                  <a:pt x="267404" y="374344"/>
                </a:cubicBezTo>
                <a:cubicBezTo>
                  <a:pt x="264822" y="400132"/>
                  <a:pt x="266113" y="424630"/>
                  <a:pt x="269986" y="450418"/>
                </a:cubicBezTo>
                <a:cubicBezTo>
                  <a:pt x="271277" y="460089"/>
                  <a:pt x="258366" y="463957"/>
                  <a:pt x="255139" y="454931"/>
                </a:cubicBezTo>
                <a:cubicBezTo>
                  <a:pt x="255139" y="454287"/>
                  <a:pt x="255139" y="454287"/>
                  <a:pt x="255139" y="454287"/>
                </a:cubicBezTo>
                <a:cubicBezTo>
                  <a:pt x="228673" y="458155"/>
                  <a:pt x="202206" y="458799"/>
                  <a:pt x="175740" y="460089"/>
                </a:cubicBezTo>
                <a:cubicBezTo>
                  <a:pt x="171867" y="460089"/>
                  <a:pt x="169931" y="457510"/>
                  <a:pt x="169931" y="454287"/>
                </a:cubicBezTo>
                <a:cubicBezTo>
                  <a:pt x="167994" y="453642"/>
                  <a:pt x="166703" y="452352"/>
                  <a:pt x="166057" y="450418"/>
                </a:cubicBezTo>
                <a:cubicBezTo>
                  <a:pt x="157020" y="401421"/>
                  <a:pt x="157666" y="345977"/>
                  <a:pt x="155729" y="296335"/>
                </a:cubicBezTo>
                <a:cubicBezTo>
                  <a:pt x="150565" y="292467"/>
                  <a:pt x="153147" y="283441"/>
                  <a:pt x="159602" y="284086"/>
                </a:cubicBezTo>
                <a:cubicBezTo>
                  <a:pt x="191878" y="284730"/>
                  <a:pt x="221572" y="287309"/>
                  <a:pt x="247393" y="262166"/>
                </a:cubicBezTo>
                <a:cubicBezTo>
                  <a:pt x="270631" y="238957"/>
                  <a:pt x="275150" y="198985"/>
                  <a:pt x="257721" y="170618"/>
                </a:cubicBezTo>
                <a:cubicBezTo>
                  <a:pt x="239646" y="141607"/>
                  <a:pt x="198333" y="130002"/>
                  <a:pt x="167994" y="144830"/>
                </a:cubicBezTo>
                <a:cubicBezTo>
                  <a:pt x="136364" y="160303"/>
                  <a:pt x="125390" y="192538"/>
                  <a:pt x="127326" y="225418"/>
                </a:cubicBezTo>
                <a:cubicBezTo>
                  <a:pt x="127326" y="226063"/>
                  <a:pt x="127326" y="226707"/>
                  <a:pt x="127326" y="227352"/>
                </a:cubicBezTo>
                <a:cubicBezTo>
                  <a:pt x="127972" y="228641"/>
                  <a:pt x="127972" y="231220"/>
                  <a:pt x="126681" y="233154"/>
                </a:cubicBezTo>
                <a:cubicBezTo>
                  <a:pt x="107961" y="261521"/>
                  <a:pt x="87304" y="289888"/>
                  <a:pt x="66648" y="316965"/>
                </a:cubicBezTo>
                <a:cubicBezTo>
                  <a:pt x="64711" y="319544"/>
                  <a:pt x="60838" y="318899"/>
                  <a:pt x="59547" y="316321"/>
                </a:cubicBezTo>
                <a:cubicBezTo>
                  <a:pt x="58902" y="318899"/>
                  <a:pt x="56320" y="321478"/>
                  <a:pt x="53092" y="320189"/>
                </a:cubicBezTo>
                <a:cubicBezTo>
                  <a:pt x="18234" y="306005"/>
                  <a:pt x="9842" y="253140"/>
                  <a:pt x="3387" y="220260"/>
                </a:cubicBezTo>
                <a:cubicBezTo>
                  <a:pt x="-4359" y="178355"/>
                  <a:pt x="805" y="137739"/>
                  <a:pt x="22753" y="100991"/>
                </a:cubicBezTo>
                <a:cubicBezTo>
                  <a:pt x="56158" y="44419"/>
                  <a:pt x="116433" y="9605"/>
                  <a:pt x="180430" y="17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45" y="3511685"/>
            <a:ext cx="1824420" cy="1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813388" y="1845618"/>
            <a:ext cx="2128173" cy="1240516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88298" y="1463553"/>
            <a:ext cx="925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24031" y="2203054"/>
            <a:ext cx="733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885107" y="2303908"/>
            <a:ext cx="782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581109" y="3018236"/>
            <a:ext cx="832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959158" y="1568469"/>
            <a:ext cx="999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Hoặc: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464405" y="1350711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4405" y="2963064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895531" y="2972070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821315" y="1409567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AutoShape 32"/>
          <p:cNvSpPr>
            <a:spLocks/>
          </p:cNvSpPr>
          <p:nvPr/>
        </p:nvSpPr>
        <p:spPr bwMode="auto">
          <a:xfrm rot="16258520">
            <a:off x="6253167" y="1103274"/>
            <a:ext cx="187822" cy="808486"/>
          </a:xfrm>
          <a:prstGeom prst="leftBrace">
            <a:avLst>
              <a:gd name="adj1" fmla="val 83333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33"/>
          <p:cNvSpPr>
            <a:spLocks/>
          </p:cNvSpPr>
          <p:nvPr/>
        </p:nvSpPr>
        <p:spPr bwMode="auto">
          <a:xfrm rot="16258520">
            <a:off x="5087875" y="1148245"/>
            <a:ext cx="180697" cy="727055"/>
          </a:xfrm>
          <a:prstGeom prst="leftBrace">
            <a:avLst>
              <a:gd name="adj1" fmla="val 83333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862332" y="2456370"/>
            <a:ext cx="158390" cy="3553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35168" y="2426868"/>
            <a:ext cx="241706" cy="383329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965628" y="2716305"/>
            <a:ext cx="1452770" cy="429996"/>
          </a:xfrm>
          <a:prstGeom prst="roundRect">
            <a:avLst/>
          </a:prstGeom>
          <a:noFill/>
          <a:ln>
            <a:solidFill>
              <a:srgbClr val="FFCCFF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altLang="vi-VN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53229" y="2716488"/>
            <a:ext cx="1550955" cy="440917"/>
          </a:xfrm>
          <a:prstGeom prst="roundRect">
            <a:avLst/>
          </a:prstGeom>
          <a:noFill/>
          <a:ln>
            <a:solidFill>
              <a:srgbClr val="FFCCFF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1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altLang="vi-VN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0473" y="460238"/>
            <a:ext cx="541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62544" y="990272"/>
            <a:ext cx="538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 + 4 + 3 = 14 (cm)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5543" y="1968579"/>
            <a:ext cx="469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+ 3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×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14 (cm)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6442" y="1925716"/>
            <a:ext cx="59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88269" y="1949249"/>
            <a:ext cx="3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6" name="Picture 4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923466"/>
            <a:ext cx="679749" cy="6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93005" y="4083133"/>
            <a:ext cx="8186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Muốn tính chu vi hình chữ nhật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4932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30" grpId="0"/>
      <p:bldP spid="32" grpId="0"/>
      <p:bldP spid="33" grpId="0"/>
      <p:bldP spid="34" grpId="0"/>
      <p:bldP spid="35" grpId="0" animBg="1"/>
      <p:bldP spid="36" grpId="0" animBg="1"/>
      <p:bldP spid="40" grpId="0" animBg="1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1EE7779-2F28-4094-B7AC-4F20E7018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75" y="816039"/>
            <a:ext cx="2038271" cy="2038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83CBFE-D818-416D-90BD-EABEE2516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66" y="848075"/>
            <a:ext cx="2035165" cy="20351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5178CC-890E-4C0D-B46E-346E8005B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" y="352712"/>
            <a:ext cx="3017262" cy="301726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5941A9-627A-4F51-AB0E-41935311CEF4}"/>
              </a:ext>
            </a:extLst>
          </p:cNvPr>
          <p:cNvSpPr/>
          <p:nvPr/>
        </p:nvSpPr>
        <p:spPr>
          <a:xfrm>
            <a:off x="580749" y="2355726"/>
            <a:ext cx="7982502" cy="2257983"/>
          </a:xfrm>
          <a:prstGeom prst="rect">
            <a:avLst/>
          </a:prstGeom>
          <a:solidFill>
            <a:srgbClr val="215968"/>
          </a:solidFill>
          <a:ln w="19050">
            <a:solidFill>
              <a:srgbClr val="FFD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FC6A6E3-3331-4E95-8E22-B091A2B8E50D}"/>
              </a:ext>
            </a:extLst>
          </p:cNvPr>
          <p:cNvGrpSpPr/>
          <p:nvPr/>
        </p:nvGrpSpPr>
        <p:grpSpPr>
          <a:xfrm>
            <a:off x="474731" y="411349"/>
            <a:ext cx="2656096" cy="540221"/>
            <a:chOff x="2900496" y="1028113"/>
            <a:chExt cx="28588792" cy="3420001"/>
          </a:xfrm>
        </p:grpSpPr>
        <p:sp>
          <p:nvSpPr>
            <p:cNvPr id="33" name="任意多边形: 形状 45">
              <a:extLst>
                <a:ext uri="{FF2B5EF4-FFF2-40B4-BE49-F238E27FC236}">
                  <a16:creationId xmlns:a16="http://schemas.microsoft.com/office/drawing/2014/main" id="{AA483A45-85EB-46E1-979E-7AEB8F13494C}"/>
                </a:ext>
              </a:extLst>
            </p:cNvPr>
            <p:cNvSpPr/>
            <p:nvPr/>
          </p:nvSpPr>
          <p:spPr>
            <a:xfrm>
              <a:off x="2900496" y="1028113"/>
              <a:ext cx="28588792" cy="3420001"/>
            </a:xfrm>
            <a:prstGeom prst="homePlate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: 形状 44">
              <a:extLst>
                <a:ext uri="{FF2B5EF4-FFF2-40B4-BE49-F238E27FC236}">
                  <a16:creationId xmlns:a16="http://schemas.microsoft.com/office/drawing/2014/main" id="{3DAA4E9A-E7C0-414D-917B-1C6870A2DC81}"/>
                </a:ext>
              </a:extLst>
            </p:cNvPr>
            <p:cNvSpPr/>
            <p:nvPr/>
          </p:nvSpPr>
          <p:spPr>
            <a:xfrm>
              <a:off x="2997346" y="1084830"/>
              <a:ext cx="28491942" cy="3311999"/>
            </a:xfrm>
            <a:prstGeom prst="homePlate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9072" y="2636565"/>
            <a:ext cx="7806965" cy="1754326"/>
          </a:xfrm>
          <a:prstGeom prst="rect">
            <a:avLst/>
          </a:prstGeom>
          <a:solidFill>
            <a:srgbClr val="FFFF00"/>
          </a:solidFill>
          <a:ln w="3175">
            <a:gradFill>
              <a:gsLst>
                <a:gs pos="0">
                  <a:srgbClr val="FFFF00"/>
                </a:gs>
                <a:gs pos="5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 rad="88900">
              <a:srgbClr val="00B050"/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vi-VN" sz="3600" b="1" kern="1200">
                <a:solidFill>
                  <a:srgbClr val="C00000"/>
                </a:solidFill>
                <a:latin typeface="+mn-lt"/>
              </a:rPr>
              <a:t>Muốn tính chu vi hình chữ nhật ta lấy chiều dài cộng với chiều rộng (cùng đơn vị đo) rồi nhân với 2</a:t>
            </a:r>
            <a:r>
              <a:rPr lang="en-US" sz="3600" b="1" kern="1200">
                <a:solidFill>
                  <a:srgbClr val="C00000"/>
                </a:solidFill>
                <a:latin typeface="+mn-lt"/>
              </a:rPr>
              <a:t>.</a:t>
            </a:r>
            <a:endParaRPr lang="vi-VN" sz="3600" b="1" kern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C5BD5A79-457A-47D4-8E66-FC60F4AE9C76}"/>
              </a:ext>
            </a:extLst>
          </p:cNvPr>
          <p:cNvSpPr txBox="1"/>
          <p:nvPr/>
        </p:nvSpPr>
        <p:spPr>
          <a:xfrm>
            <a:off x="524248" y="411349"/>
            <a:ext cx="2385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altLang="zh-CN" sz="2700" b="1" kern="1200">
                <a:solidFill>
                  <a:srgbClr val="002060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Con cần ghi nhớ </a:t>
            </a:r>
            <a:endParaRPr lang="zh-CN" altLang="en-US" sz="2700" b="1" kern="1200" dirty="0">
              <a:solidFill>
                <a:srgbClr val="002060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31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234631" y="2062795"/>
            <a:ext cx="2228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08077" y="18095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76736" y="687406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64268" y="684008"/>
            <a:ext cx="2943121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">
            <a:hlinkClick r:id="rId3" action="ppaction://hlinksldjump"/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8023337" y="419089"/>
            <a:ext cx="762068" cy="1078813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1384" y="1279345"/>
            <a:ext cx="5348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</p:spTree>
    <p:extLst>
      <p:ext uri="{BB962C8B-B14F-4D97-AF65-F5344CB8AC3E}">
        <p14:creationId xmlns:p14="http://schemas.microsoft.com/office/powerpoint/2010/main" val="15544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D2A6959C-C4C3-473D-B755-544647001FDB}"/>
              </a:ext>
            </a:extLst>
          </p:cNvPr>
          <p:cNvGrpSpPr/>
          <p:nvPr/>
        </p:nvGrpSpPr>
        <p:grpSpPr>
          <a:xfrm>
            <a:off x="394445" y="539429"/>
            <a:ext cx="1277344" cy="399698"/>
            <a:chOff x="614779" y="543125"/>
            <a:chExt cx="708426" cy="581341"/>
          </a:xfrm>
        </p:grpSpPr>
        <p:grpSp>
          <p:nvGrpSpPr>
            <p:cNvPr id="3" name="组合 28">
              <a:extLst>
                <a:ext uri="{FF2B5EF4-FFF2-40B4-BE49-F238E27FC236}">
                  <a16:creationId xmlns:a16="http://schemas.microsoft.com/office/drawing/2014/main" id="{1E1D3FB0-49B8-4546-8570-6E1A90A646C1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5" name="任意多边形: 形状 45">
                <a:extLst>
                  <a:ext uri="{FF2B5EF4-FFF2-40B4-BE49-F238E27FC236}">
                    <a16:creationId xmlns:a16="http://schemas.microsoft.com/office/drawing/2014/main" id="{9292EA60-53A1-491B-BD24-2127EB3E35A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任意多边形: 形状 44">
                <a:extLst>
                  <a:ext uri="{FF2B5EF4-FFF2-40B4-BE49-F238E27FC236}">
                    <a16:creationId xmlns:a16="http://schemas.microsoft.com/office/drawing/2014/main" id="{B463FD73-40EE-4729-B338-6534E4840B01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文本框 29">
              <a:extLst>
                <a:ext uri="{FF2B5EF4-FFF2-40B4-BE49-F238E27FC236}">
                  <a16:creationId xmlns:a16="http://schemas.microsoft.com/office/drawing/2014/main" id="{07F95096-F61A-4DBC-9703-56E67C000238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1.</a:t>
              </a:r>
              <a:r>
                <a:rPr lang="en-US" altLang="zh-CN" sz="1650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5B4794B7-702E-44AF-98E5-B131CDC8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34" y="311584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629155B-0745-4908-8A4E-10F935B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93" y="81803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158CF80-8375-4227-91A9-17294CB1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366" y="2123696"/>
            <a:ext cx="3155905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67863F6-1481-4BE6-877C-BAD4CB8DE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789" y="2602232"/>
            <a:ext cx="5668185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a) 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là: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02D4CE09-FC60-42D2-A450-E7A91C801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7673" y="3108683"/>
                <a:ext cx="5348887" cy="579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1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(10 + 5)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30 (cm)</a:t>
                </a:r>
              </a:p>
            </p:txBody>
          </p:sp>
        </mc:Choice>
        <mc:Fallback xmlns="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02D4CE09-FC60-42D2-A450-E7A91C801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673" y="3108683"/>
                <a:ext cx="5348887" cy="579005"/>
              </a:xfrm>
              <a:prstGeom prst="rect">
                <a:avLst/>
              </a:prstGeom>
              <a:blipFill>
                <a:blip r:embed="rId2"/>
                <a:stretch>
                  <a:fillRect b="-2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2">
            <a:extLst>
              <a:ext uri="{FF2B5EF4-FFF2-40B4-BE49-F238E27FC236}">
                <a16:creationId xmlns:a16="http://schemas.microsoft.com/office/drawing/2014/main" id="{D3ABC796-E057-4948-B0A7-D753D383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603" y="3800993"/>
            <a:ext cx="3142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số: 30cm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FA3715-AE9C-4CCF-BC55-91001F6228E9}"/>
              </a:ext>
            </a:extLst>
          </p:cNvPr>
          <p:cNvCxnSpPr/>
          <p:nvPr/>
        </p:nvCxnSpPr>
        <p:spPr>
          <a:xfrm>
            <a:off x="1848096" y="1335026"/>
            <a:ext cx="921288" cy="18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88359F-483B-49F8-92C5-866117608DF3}"/>
              </a:ext>
            </a:extLst>
          </p:cNvPr>
          <p:cNvCxnSpPr/>
          <p:nvPr/>
        </p:nvCxnSpPr>
        <p:spPr>
          <a:xfrm flipV="1">
            <a:off x="3873917" y="1350872"/>
            <a:ext cx="1032889" cy="122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8DE8523-DD71-4566-B846-99DBD15E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62" y="311437"/>
            <a:ext cx="6182580" cy="55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50BAD26-F0A0-4F07-A15C-B14713C7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92" y="784700"/>
            <a:ext cx="618258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grpSp>
        <p:nvGrpSpPr>
          <p:cNvPr id="4" name="组合 27">
            <a:extLst>
              <a:ext uri="{FF2B5EF4-FFF2-40B4-BE49-F238E27FC236}">
                <a16:creationId xmlns:a16="http://schemas.microsoft.com/office/drawing/2014/main" id="{87EA1386-28EC-40BE-BB87-1FA2E02C9644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5" name="组合 28">
              <a:extLst>
                <a:ext uri="{FF2B5EF4-FFF2-40B4-BE49-F238E27FC236}">
                  <a16:creationId xmlns:a16="http://schemas.microsoft.com/office/drawing/2014/main" id="{0AC04147-F396-49F2-862B-8B38ABDF6313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7" name="任意多边形: 形状 45">
                <a:extLst>
                  <a:ext uri="{FF2B5EF4-FFF2-40B4-BE49-F238E27FC236}">
                    <a16:creationId xmlns:a16="http://schemas.microsoft.com/office/drawing/2014/main" id="{AA7390A1-7BAF-4E1D-91C5-91112486373C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任意多边形: 形状 44">
                <a:extLst>
                  <a:ext uri="{FF2B5EF4-FFF2-40B4-BE49-F238E27FC236}">
                    <a16:creationId xmlns:a16="http://schemas.microsoft.com/office/drawing/2014/main" id="{D282721F-C5F6-41E1-A34E-8AB22DE4927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文本框 29">
              <a:extLst>
                <a:ext uri="{FF2B5EF4-FFF2-40B4-BE49-F238E27FC236}">
                  <a16:creationId xmlns:a16="http://schemas.microsoft.com/office/drawing/2014/main" id="{050D9DDA-0CE0-4D64-94DC-0EBEB2ABCCD2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0168C4CB-21D2-48D1-ADB5-A569A2C77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2400" y="3059323"/>
                <a:ext cx="4546086" cy="600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(20 + 13)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66 (cm)</a:t>
                </a:r>
              </a:p>
            </p:txBody>
          </p:sp>
        </mc:Choice>
        <mc:Fallback xmlns="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0168C4CB-21D2-48D1-ADB5-A569A2C7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400" y="3059323"/>
                <a:ext cx="4546086" cy="600164"/>
              </a:xfrm>
              <a:prstGeom prst="rect">
                <a:avLst/>
              </a:prstGeom>
              <a:blipFill>
                <a:blip r:embed="rId2"/>
                <a:stretch>
                  <a:fillRect b="-255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3">
            <a:extLst>
              <a:ext uri="{FF2B5EF4-FFF2-40B4-BE49-F238E27FC236}">
                <a16:creationId xmlns:a16="http://schemas.microsoft.com/office/drawing/2014/main" id="{4D554AAE-6A8F-4650-9AC4-97B14246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28" y="1961537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2dm = 20cm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F4F034B-3515-4C36-BD98-7536E1B4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909" y="2490766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của hình chữ nhật là: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66A580C3-067E-4564-BBAA-4FE43FB5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616" y="1397357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E88C8A18-FBA6-45F5-B5D1-DA1B9E25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586" y="3671002"/>
            <a:ext cx="2273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66cm.</a:t>
            </a:r>
          </a:p>
        </p:txBody>
      </p:sp>
    </p:spTree>
    <p:extLst>
      <p:ext uri="{BB962C8B-B14F-4D97-AF65-F5344CB8AC3E}">
        <p14:creationId xmlns:p14="http://schemas.microsoft.com/office/powerpoint/2010/main" val="4735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461A4215-B290-4EA6-A038-6E4867A6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612" y="2014839"/>
            <a:ext cx="2268691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4C6DAD0-6831-4A69-A9CA-93D542D1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6" y="2493375"/>
            <a:ext cx="4074698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a)  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là: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8F98E02-BACD-487C-91BB-C28F93D6B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920" y="2999826"/>
                <a:ext cx="3845164" cy="618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1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(10 + 5)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30 (cm)</a:t>
                </a:r>
              </a:p>
            </p:txBody>
          </p:sp>
        </mc:Choice>
        <mc:Fallback xmlns="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8F98E02-BACD-487C-91BB-C28F93D6B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920" y="2999826"/>
                <a:ext cx="3845164" cy="618118"/>
              </a:xfrm>
              <a:prstGeom prst="rect">
                <a:avLst/>
              </a:prstGeom>
              <a:blipFill>
                <a:blip r:embed="rId2"/>
                <a:stretch>
                  <a:fillRect b="-108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2">
            <a:extLst>
              <a:ext uri="{FF2B5EF4-FFF2-40B4-BE49-F238E27FC236}">
                <a16:creationId xmlns:a16="http://schemas.microsoft.com/office/drawing/2014/main" id="{56978FBA-7D0B-43FD-B60E-9658EFE1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850" y="3692136"/>
            <a:ext cx="2259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số: 30cm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CF007885-9487-4FD8-8584-8E5D08BC0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800" y="3676805"/>
                <a:ext cx="354049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(20 + 13)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66 (cm)</a:t>
                </a:r>
              </a:p>
            </p:txBody>
          </p:sp>
        </mc:Choice>
        <mc:Fallback xmlns="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CF007885-9487-4FD8-8584-8E5D08BC0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9800" y="3676805"/>
                <a:ext cx="3540498" cy="553998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3">
            <a:extLst>
              <a:ext uri="{FF2B5EF4-FFF2-40B4-BE49-F238E27FC236}">
                <a16:creationId xmlns:a16="http://schemas.microsoft.com/office/drawing/2014/main" id="{880CE6AF-0E8B-4E00-8B43-6484726F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828" y="2579019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2dm = 20cm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020F7F0-C90E-4E5D-99E6-C09CE0817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309" y="3108248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của hình chữ nhật là: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B3179D8-C6F5-46A0-9567-E82FB035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16" y="2014839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688FAE96-D3FA-4074-9428-D2709C62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986" y="4288484"/>
            <a:ext cx="2273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 số: 66cm.</a:t>
            </a:r>
          </a:p>
        </p:txBody>
      </p:sp>
      <p:grpSp>
        <p:nvGrpSpPr>
          <p:cNvPr id="11" name="组合 27">
            <a:extLst>
              <a:ext uri="{FF2B5EF4-FFF2-40B4-BE49-F238E27FC236}">
                <a16:creationId xmlns:a16="http://schemas.microsoft.com/office/drawing/2014/main" id="{1E042EF5-E0F5-4521-B0DC-E8298B77E11A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12" name="组合 28">
              <a:extLst>
                <a:ext uri="{FF2B5EF4-FFF2-40B4-BE49-F238E27FC236}">
                  <a16:creationId xmlns:a16="http://schemas.microsoft.com/office/drawing/2014/main" id="{C6C64038-6552-485C-95FF-F68F2F8BA4DD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14" name="任意多边形: 形状 45">
                <a:extLst>
                  <a:ext uri="{FF2B5EF4-FFF2-40B4-BE49-F238E27FC236}">
                    <a16:creationId xmlns:a16="http://schemas.microsoft.com/office/drawing/2014/main" id="{AA565D5B-E090-4E4F-BADF-933A1CA5526C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: 形状 44">
                <a:extLst>
                  <a:ext uri="{FF2B5EF4-FFF2-40B4-BE49-F238E27FC236}">
                    <a16:creationId xmlns:a16="http://schemas.microsoft.com/office/drawing/2014/main" id="{032B66B2-09BA-419F-8579-3708D9AC0D06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29">
              <a:extLst>
                <a:ext uri="{FF2B5EF4-FFF2-40B4-BE49-F238E27FC236}">
                  <a16:creationId xmlns:a16="http://schemas.microsoft.com/office/drawing/2014/main" id="{73A3AFA5-A19D-4748-9A58-9433FBBF0A6F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5">
            <a:extLst>
              <a:ext uri="{FF2B5EF4-FFF2-40B4-BE49-F238E27FC236}">
                <a16:creationId xmlns:a16="http://schemas.microsoft.com/office/drawing/2014/main" id="{59B59DDB-728F-4339-865F-954821B6B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77" y="18095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22CED80D-C846-4F57-A83C-0E92D1FA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36" y="687406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1053D06-84C2-4077-A56E-FBA9D86D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37" y="1191526"/>
            <a:ext cx="5348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</p:spTree>
    <p:extLst>
      <p:ext uri="{BB962C8B-B14F-4D97-AF65-F5344CB8AC3E}">
        <p14:creationId xmlns:p14="http://schemas.microsoft.com/office/powerpoint/2010/main" val="21784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7" action="ppaction://hlinksldjump"/>
            <a:extLst>
              <a:ext uri="{FF2B5EF4-FFF2-40B4-BE49-F238E27FC236}">
                <a16:creationId xmlns:a16="http://schemas.microsoft.com/office/drawing/2014/main" id="{96F02E88-08A1-4517-86A7-3952C63C56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3327834"/>
            <a:ext cx="1610028" cy="1610028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55537" y="398754"/>
            <a:ext cx="1279144" cy="396026"/>
            <a:chOff x="613781" y="548466"/>
            <a:chExt cx="709424" cy="57600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31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3781" y="611404"/>
              <a:ext cx="502369" cy="50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1650" b="1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Bài 2. </a:t>
              </a:r>
              <a:endParaRPr lang="zh-CN" altLang="en-US" sz="165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6481177" y="2075122"/>
            <a:ext cx="2228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573332" y="1377185"/>
            <a:ext cx="1941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Tóm tắt: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5035238" y="1713472"/>
            <a:ext cx="33575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Chiều dài: </a:t>
            </a:r>
            <a:r>
              <a:rPr lang="en-US" sz="2100" b="1" kern="1200">
                <a:solidFill>
                  <a:srgbClr val="FFC000"/>
                </a:solidFill>
                <a:latin typeface="HP001 4 hàng" panose="020B0603050302020204" pitchFamily="34" charset="0"/>
              </a:rPr>
              <a:t>35m 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4968602" y="2157825"/>
            <a:ext cx="2738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D60093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Chiều rộng: </a:t>
            </a:r>
            <a:r>
              <a:rPr lang="en-US" sz="2100" b="1" kern="1200">
                <a:solidFill>
                  <a:srgbClr val="FFC000"/>
                </a:solidFill>
                <a:latin typeface="HP001 4 hàng" panose="020B0603050302020204" pitchFamily="34" charset="0"/>
              </a:rPr>
              <a:t>20m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6933" y="407403"/>
            <a:ext cx="7506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mảnh đất hình chữ nhật có chiều dài 35m, chiều rộng 20m. Tính chu vi mảnh đất đó.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6906" y="1503174"/>
            <a:ext cx="969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35m</a:t>
            </a:r>
            <a:endParaRPr lang="en-U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9224" y="2128902"/>
            <a:ext cx="9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5035238" y="2576049"/>
            <a:ext cx="2738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D60093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Chu vi: </a:t>
            </a:r>
            <a:r>
              <a:rPr lang="en-US" sz="2100" b="1" kern="1200">
                <a:solidFill>
                  <a:schemeClr val="bg1"/>
                </a:solidFill>
                <a:latin typeface="HP001 4 hàng" panose="020B0603050302020204" pitchFamily="34" charset="0"/>
              </a:rPr>
              <a:t>? 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6615" y="1822851"/>
            <a:ext cx="1817649" cy="993621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1554069" y="1833493"/>
            <a:ext cx="178515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55657" y="2801577"/>
            <a:ext cx="1818531" cy="9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54069" y="1822853"/>
            <a:ext cx="0" cy="99361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60117" y="1819571"/>
            <a:ext cx="11526" cy="100662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76593" y="733968"/>
            <a:ext cx="2592888" cy="436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030590" y="1044489"/>
            <a:ext cx="1793282" cy="1352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050795" y="743599"/>
            <a:ext cx="1525103" cy="67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867654" y="750658"/>
            <a:ext cx="1525103" cy="67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图片 2">
            <a:hlinkClick r:id="rId10" action="ppaction://hlinksldjump"/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8649078" y="114126"/>
            <a:ext cx="452154" cy="64008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48" name="TextBox1" r:id="rId2" imgW="5695920" imgH="428760"/>
        </mc:Choice>
        <mc:Fallback>
          <p:control name="TextBox1" r:id="rId2" imgW="5695920" imgH="428760">
            <p:pic>
              <p:nvPicPr>
                <p:cNvPr id="34" name="TextBox1">
                  <a:extLst>
                    <a:ext uri="{FF2B5EF4-FFF2-40B4-BE49-F238E27FC236}">
                      <a16:creationId xmlns:a16="http://schemas.microsoft.com/office/drawing/2014/main" id="{F4FCA83B-C5EE-4822-85F0-9B2D034B07D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3111880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9" name="TextBox2" r:id="rId3" imgW="5695920" imgH="428760"/>
        </mc:Choice>
        <mc:Fallback>
          <p:control name="TextBox2" r:id="rId3" imgW="5695920" imgH="428760">
            <p:pic>
              <p:nvPicPr>
                <p:cNvPr id="37" name="TextBox2">
                  <a:extLst>
                    <a:ext uri="{FF2B5EF4-FFF2-40B4-BE49-F238E27FC236}">
                      <a16:creationId xmlns:a16="http://schemas.microsoft.com/office/drawing/2014/main" id="{24E35C68-E7B6-44E9-94F2-C4D67227A7B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3714105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0" name="TextBox3" r:id="rId4" imgW="5695920" imgH="428760"/>
        </mc:Choice>
        <mc:Fallback>
          <p:control name="TextBox3" r:id="rId4" imgW="5695920" imgH="428760">
            <p:pic>
              <p:nvPicPr>
                <p:cNvPr id="39" name="TextBox3">
                  <a:extLst>
                    <a:ext uri="{FF2B5EF4-FFF2-40B4-BE49-F238E27FC236}">
                      <a16:creationId xmlns:a16="http://schemas.microsoft.com/office/drawing/2014/main" id="{A948BC13-8779-41DA-A4A3-617845D122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4278823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23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2" grpId="0"/>
      <p:bldP spid="35" grpId="0"/>
      <p:bldP spid="36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1979E63-B928-448B-8E5F-D08B07CD9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421" y="939284"/>
            <a:ext cx="1891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giải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858E895-4D65-4BB5-B738-DCA2D955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626" y="1587275"/>
            <a:ext cx="7078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Chu vi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mảnh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đất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hình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nhật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là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A1C427B-1A67-4200-8FE8-7429D46A2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318" y="2379121"/>
            <a:ext cx="5358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(35 + 20) × 2 = 110 (m)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D885203-C505-435F-A40E-AA89E750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77" y="3170967"/>
            <a:ext cx="3127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Đáp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 110m.</a:t>
            </a:r>
          </a:p>
        </p:txBody>
      </p:sp>
    </p:spTree>
    <p:extLst>
      <p:ext uri="{BB962C8B-B14F-4D97-AF65-F5344CB8AC3E}">
        <p14:creationId xmlns:p14="http://schemas.microsoft.com/office/powerpoint/2010/main" val="245319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527865" y="1055774"/>
            <a:ext cx="7705701" cy="330848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727459" y="3406073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itle 3">
            <a:extLst>
              <a:ext uri="{FF2B5EF4-FFF2-40B4-BE49-F238E27FC236}">
                <a16:creationId xmlns:a16="http://schemas.microsoft.com/office/drawing/2014/main" id="{C1303DC8-28CB-4D73-BD09-F0C84F2721F2}"/>
              </a:ext>
            </a:extLst>
          </p:cNvPr>
          <p:cNvSpPr txBox="1">
            <a:spLocks/>
          </p:cNvSpPr>
          <p:nvPr/>
        </p:nvSpPr>
        <p:spPr>
          <a:xfrm>
            <a:off x="1863398" y="2014275"/>
            <a:ext cx="5804958" cy="125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6600" b="1">
                <a:solidFill>
                  <a:srgbClr val="002060"/>
                </a:solidFill>
                <a:latin typeface="Circle3D" panose="020B0703020102020204" pitchFamily="34" charset="0"/>
              </a:rPr>
              <a:t>KHỞI ĐỘNG</a:t>
            </a:r>
            <a:endParaRPr lang="en-US" sz="6600" b="1" dirty="0">
              <a:solidFill>
                <a:srgbClr val="002060"/>
              </a:solidFill>
              <a:latin typeface="Circle3D" panose="020B0703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tart timer"/>
          <p:cNvGrpSpPr/>
          <p:nvPr/>
        </p:nvGrpSpPr>
        <p:grpSpPr>
          <a:xfrm>
            <a:off x="1134000" y="139394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0" y="139394"/>
            <a:ext cx="1977629" cy="599972"/>
            <a:chOff x="4321176" y="185859"/>
            <a:chExt cx="2636838" cy="799962"/>
          </a:xfrm>
        </p:grpSpPr>
        <p:sp>
          <p:nvSpPr>
            <p:cNvPr id="21" name="Rounded Rectangle 20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3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7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1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2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48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002060"/>
                </a:solidFill>
              </a:endParaRPr>
            </a:p>
          </p:txBody>
        </p:sp>
        <p:sp>
          <p:nvSpPr>
            <p:cNvPr id="4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Freeform 29"/>
          <p:cNvSpPr>
            <a:spLocks noEditPoints="1"/>
          </p:cNvSpPr>
          <p:nvPr/>
        </p:nvSpPr>
        <p:spPr bwMode="auto">
          <a:xfrm>
            <a:off x="467251" y="1523699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1841896" y="1808852"/>
            <a:ext cx="429064" cy="425054"/>
            <a:chOff x="2455863" y="2411803"/>
            <a:chExt cx="572085" cy="566738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9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873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120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2389585" y="1945775"/>
            <a:ext cx="429816" cy="429816"/>
            <a:chOff x="3186113" y="2594366"/>
            <a:chExt cx="573088" cy="573088"/>
          </a:xfrm>
        </p:grpSpPr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3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32487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2487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20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2955131" y="2888750"/>
            <a:ext cx="425054" cy="426244"/>
            <a:chOff x="3940175" y="3851666"/>
            <a:chExt cx="566738" cy="568325"/>
          </a:xfrm>
        </p:grpSpPr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9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0" name="Rectangle 55"/>
            <p:cNvSpPr>
              <a:spLocks noChangeArrowheads="1"/>
            </p:cNvSpPr>
            <p:nvPr/>
          </p:nvSpPr>
          <p:spPr bwMode="auto">
            <a:xfrm>
              <a:off x="4087177" y="3938978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30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40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2416969" y="3842440"/>
            <a:ext cx="433388" cy="433388"/>
            <a:chOff x="3222625" y="5123253"/>
            <a:chExt cx="577850" cy="577850"/>
          </a:xfrm>
        </p:grpSpPr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0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1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3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4" name="Rectangle 67"/>
            <p:cNvSpPr>
              <a:spLocks noChangeArrowheads="1"/>
            </p:cNvSpPr>
            <p:nvPr/>
          </p:nvSpPr>
          <p:spPr bwMode="auto">
            <a:xfrm>
              <a:off x="3371533" y="5220092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50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7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0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1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60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278732" y="1945775"/>
            <a:ext cx="437399" cy="429816"/>
            <a:chOff x="1704975" y="2594366"/>
            <a:chExt cx="583198" cy="573088"/>
          </a:xfrm>
        </p:grpSpPr>
        <p:sp>
          <p:nvSpPr>
            <p:cNvPr id="103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4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5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6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7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8" name="Rectangle 95"/>
            <p:cNvSpPr>
              <a:spLocks noChangeArrowheads="1"/>
            </p:cNvSpPr>
            <p:nvPr/>
          </p:nvSpPr>
          <p:spPr bwMode="auto">
            <a:xfrm>
              <a:off x="1800860" y="2699777"/>
              <a:ext cx="4873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110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1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3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4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5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87313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100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719137" y="2888750"/>
            <a:ext cx="425054" cy="426244"/>
            <a:chOff x="958850" y="3851666"/>
            <a:chExt cx="566738" cy="568325"/>
          </a:xfrm>
        </p:grpSpPr>
        <p:sp>
          <p:nvSpPr>
            <p:cNvPr id="117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8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9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1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2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90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8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9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80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247775" y="3842440"/>
            <a:ext cx="434579" cy="433388"/>
            <a:chOff x="1663700" y="5123253"/>
            <a:chExt cx="579438" cy="577850"/>
          </a:xfrm>
        </p:grpSpPr>
        <p:sp>
          <p:nvSpPr>
            <p:cNvPr id="131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2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3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4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5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6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70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sp>
        <p:nvSpPr>
          <p:cNvPr id="137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38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39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0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1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2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3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4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5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6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7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8" name="TextBox 147">
            <a:hlinkClick r:id="rId3" action="ppaction://hlinksldjump"/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5929700" y="139394"/>
            <a:ext cx="21852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2784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396203" y="134588"/>
            <a:ext cx="6096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đúng: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46003" y="1204762"/>
            <a:ext cx="2286000" cy="990600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76728" y="1160312"/>
            <a:ext cx="1981200" cy="1219200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50728" y="784074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741528" y="936474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760578" y="2029587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045953" y="202958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570328" y="860274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008728" y="866624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046828" y="209693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5538578" y="216678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217528" y="78233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63m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722478" y="1487734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31m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681578" y="801386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54m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7986503" y="152552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40m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709366" y="2896413"/>
            <a:ext cx="8191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chữ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709366" y="3492892"/>
            <a:ext cx="8191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vi hình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728352" y="4031008"/>
            <a:ext cx="8172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chữ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8855031" y="3146984"/>
            <a:ext cx="168020" cy="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643" y="2905576"/>
            <a:ext cx="61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2643" y="3447423"/>
            <a:ext cx="61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8004" y="3971634"/>
            <a:ext cx="55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56" name="Donut 55"/>
          <p:cNvSpPr/>
          <p:nvPr/>
        </p:nvSpPr>
        <p:spPr>
          <a:xfrm>
            <a:off x="268004" y="3971634"/>
            <a:ext cx="417152" cy="407632"/>
          </a:xfrm>
          <a:prstGeom prst="donut">
            <a:avLst>
              <a:gd name="adj" fmla="val 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446003" y="1201497"/>
            <a:ext cx="2276475" cy="13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32003" y="1214961"/>
            <a:ext cx="0" cy="9804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95589" y="175356"/>
            <a:ext cx="1050412" cy="396026"/>
            <a:chOff x="613781" y="514459"/>
            <a:chExt cx="605130" cy="576000"/>
          </a:xfrm>
        </p:grpSpPr>
        <p:grpSp>
          <p:nvGrpSpPr>
            <p:cNvPr id="60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37240" y="514459"/>
              <a:ext cx="581671" cy="576000"/>
              <a:chOff x="2997349" y="826199"/>
              <a:chExt cx="5250578" cy="3420001"/>
            </a:xfrm>
          </p:grpSpPr>
          <p:sp>
            <p:nvSpPr>
              <p:cNvPr id="62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3071483" y="826199"/>
                <a:ext cx="4631595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9" y="1084824"/>
                <a:ext cx="5250578" cy="3046874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3781" y="558020"/>
              <a:ext cx="501185" cy="50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1650" b="1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Bài 3. </a:t>
              </a:r>
              <a:endParaRPr lang="zh-CN" altLang="en-US" sz="165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631549" y="3474931"/>
            <a:ext cx="0" cy="12761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4930280" y="4375415"/>
            <a:ext cx="399304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  (54 + 40)  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x  2=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188 (m)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3614" y="3701555"/>
            <a:ext cx="472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Chu vi hình chữ nhật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ABCD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là:</a:t>
            </a: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350739" y="4289372"/>
            <a:ext cx="381299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(63 +  31)  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x  2 =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188 (m)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3244" y="3733366"/>
            <a:ext cx="530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Chu vi hình chữ nhật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MNPQ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là: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5976728" y="1160312"/>
            <a:ext cx="1981200" cy="4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961971" y="1178529"/>
            <a:ext cx="5482" cy="11855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6" grpId="1" animBg="1"/>
      <p:bldP spid="65" grpId="0"/>
      <p:bldP spid="66" grpId="0"/>
      <p:bldP spid="67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69"/>
          <p:cNvSpPr txBox="1">
            <a:spLocks noGrp="1"/>
          </p:cNvSpPr>
          <p:nvPr>
            <p:ph type="ctrTitle"/>
          </p:nvPr>
        </p:nvSpPr>
        <p:spPr>
          <a:xfrm>
            <a:off x="364308" y="2070798"/>
            <a:ext cx="8139282" cy="657600"/>
          </a:xfrm>
          <a:prstGeom prst="rect">
            <a:avLst/>
          </a:prstGeom>
          <a:ln w="381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002060"/>
                </a:solidFill>
                <a:latin typeface="HP-010" panose="020B0603050302020204" pitchFamily="34" charset="0"/>
              </a:rPr>
              <a:t>Xin cảm ơn các thầy cô và các con!</a:t>
            </a:r>
            <a:endParaRPr sz="6000" b="1" dirty="0">
              <a:solidFill>
                <a:srgbClr val="002060"/>
              </a:solidFill>
              <a:latin typeface="HP-010" panose="020B0603050302020204" pitchFamily="34" charset="0"/>
            </a:endParaRPr>
          </a:p>
        </p:txBody>
      </p:sp>
      <p:grpSp>
        <p:nvGrpSpPr>
          <p:cNvPr id="1678" name="Google Shape;1678;p69"/>
          <p:cNvGrpSpPr/>
          <p:nvPr/>
        </p:nvGrpSpPr>
        <p:grpSpPr>
          <a:xfrm rot="1257999">
            <a:off x="442874" y="734047"/>
            <a:ext cx="1107665" cy="704944"/>
            <a:chOff x="3085425" y="3811913"/>
            <a:chExt cx="988650" cy="629200"/>
          </a:xfrm>
        </p:grpSpPr>
        <p:sp>
          <p:nvSpPr>
            <p:cNvPr id="1679" name="Google Shape;1679;p69"/>
            <p:cNvSpPr/>
            <p:nvPr/>
          </p:nvSpPr>
          <p:spPr>
            <a:xfrm>
              <a:off x="3085425" y="3811913"/>
              <a:ext cx="988650" cy="629200"/>
            </a:xfrm>
            <a:custGeom>
              <a:avLst/>
              <a:gdLst/>
              <a:ahLst/>
              <a:cxnLst/>
              <a:rect l="l" t="t" r="r" b="b"/>
              <a:pathLst>
                <a:path w="39546" h="25168" extrusionOk="0">
                  <a:moveTo>
                    <a:pt x="8268" y="91"/>
                  </a:moveTo>
                  <a:lnTo>
                    <a:pt x="39424" y="24712"/>
                  </a:lnTo>
                  <a:cubicBezTo>
                    <a:pt x="39515" y="24772"/>
                    <a:pt x="39545" y="24894"/>
                    <a:pt x="39515" y="25016"/>
                  </a:cubicBezTo>
                  <a:cubicBezTo>
                    <a:pt x="39485" y="25137"/>
                    <a:pt x="39363" y="25168"/>
                    <a:pt x="39241" y="25168"/>
                  </a:cubicBezTo>
                  <a:lnTo>
                    <a:pt x="213" y="21216"/>
                  </a:lnTo>
                  <a:cubicBezTo>
                    <a:pt x="153" y="21216"/>
                    <a:pt x="61" y="21186"/>
                    <a:pt x="31" y="21095"/>
                  </a:cubicBezTo>
                  <a:cubicBezTo>
                    <a:pt x="1" y="21034"/>
                    <a:pt x="1" y="20943"/>
                    <a:pt x="1" y="20882"/>
                  </a:cubicBezTo>
                  <a:cubicBezTo>
                    <a:pt x="2615" y="13982"/>
                    <a:pt x="5229" y="7082"/>
                    <a:pt x="7843" y="213"/>
                  </a:cubicBezTo>
                  <a:cubicBezTo>
                    <a:pt x="7903" y="122"/>
                    <a:pt x="7934" y="91"/>
                    <a:pt x="7995" y="61"/>
                  </a:cubicBezTo>
                  <a:cubicBezTo>
                    <a:pt x="8116" y="0"/>
                    <a:pt x="8207" y="61"/>
                    <a:pt x="8268" y="91"/>
                  </a:cubicBezTo>
                  <a:close/>
                  <a:moveTo>
                    <a:pt x="11976" y="10851"/>
                  </a:moveTo>
                  <a:lnTo>
                    <a:pt x="10031" y="15958"/>
                  </a:lnTo>
                  <a:lnTo>
                    <a:pt x="19667" y="169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9"/>
            <p:cNvSpPr/>
            <p:nvPr/>
          </p:nvSpPr>
          <p:spPr>
            <a:xfrm>
              <a:off x="3313400" y="387268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0" y="122"/>
                  </a:moveTo>
                  <a:cubicBezTo>
                    <a:pt x="821" y="1"/>
                    <a:pt x="973" y="1"/>
                    <a:pt x="1095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308"/>
                  </a:lnTo>
                  <a:cubicBezTo>
                    <a:pt x="365" y="1429"/>
                    <a:pt x="213" y="1429"/>
                    <a:pt x="122" y="1338"/>
                  </a:cubicBezTo>
                  <a:cubicBezTo>
                    <a:pt x="0" y="1277"/>
                    <a:pt x="0" y="1095"/>
                    <a:pt x="61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9"/>
            <p:cNvSpPr/>
            <p:nvPr/>
          </p:nvSpPr>
          <p:spPr>
            <a:xfrm>
              <a:off x="3416750" y="39539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92"/>
                  </a:moveTo>
                  <a:cubicBezTo>
                    <a:pt x="851" y="1"/>
                    <a:pt x="1003" y="1"/>
                    <a:pt x="1094" y="62"/>
                  </a:cubicBezTo>
                  <a:cubicBezTo>
                    <a:pt x="1216" y="123"/>
                    <a:pt x="1216" y="305"/>
                    <a:pt x="1155" y="396"/>
                  </a:cubicBezTo>
                  <a:lnTo>
                    <a:pt x="456" y="1278"/>
                  </a:lnTo>
                  <a:cubicBezTo>
                    <a:pt x="395" y="1399"/>
                    <a:pt x="243" y="1399"/>
                    <a:pt x="122" y="1308"/>
                  </a:cubicBezTo>
                  <a:cubicBezTo>
                    <a:pt x="0" y="1247"/>
                    <a:pt x="0" y="1095"/>
                    <a:pt x="91" y="9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9"/>
            <p:cNvSpPr/>
            <p:nvPr/>
          </p:nvSpPr>
          <p:spPr>
            <a:xfrm>
              <a:off x="3520075" y="4034538"/>
              <a:ext cx="30425" cy="35000"/>
            </a:xfrm>
            <a:custGeom>
              <a:avLst/>
              <a:gdLst/>
              <a:ahLst/>
              <a:cxnLst/>
              <a:rect l="l" t="t" r="r" b="b"/>
              <a:pathLst>
                <a:path w="1217" h="1400" extrusionOk="0">
                  <a:moveTo>
                    <a:pt x="761" y="123"/>
                  </a:moveTo>
                  <a:cubicBezTo>
                    <a:pt x="852" y="1"/>
                    <a:pt x="1004" y="1"/>
                    <a:pt x="1126" y="62"/>
                  </a:cubicBezTo>
                  <a:cubicBezTo>
                    <a:pt x="1217" y="153"/>
                    <a:pt x="1217" y="305"/>
                    <a:pt x="1156" y="396"/>
                  </a:cubicBezTo>
                  <a:lnTo>
                    <a:pt x="457" y="1278"/>
                  </a:lnTo>
                  <a:cubicBezTo>
                    <a:pt x="396" y="1399"/>
                    <a:pt x="244" y="1399"/>
                    <a:pt x="122" y="1338"/>
                  </a:cubicBezTo>
                  <a:cubicBezTo>
                    <a:pt x="1" y="1247"/>
                    <a:pt x="1" y="1095"/>
                    <a:pt x="92" y="9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9"/>
            <p:cNvSpPr/>
            <p:nvPr/>
          </p:nvSpPr>
          <p:spPr>
            <a:xfrm>
              <a:off x="3624200" y="41150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122"/>
                  </a:moveTo>
                  <a:cubicBezTo>
                    <a:pt x="821" y="1"/>
                    <a:pt x="973" y="1"/>
                    <a:pt x="1094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277"/>
                  </a:lnTo>
                  <a:cubicBezTo>
                    <a:pt x="365" y="1399"/>
                    <a:pt x="213" y="1399"/>
                    <a:pt x="91" y="1338"/>
                  </a:cubicBezTo>
                  <a:cubicBezTo>
                    <a:pt x="0" y="1247"/>
                    <a:pt x="0" y="1095"/>
                    <a:pt x="61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9"/>
            <p:cNvSpPr/>
            <p:nvPr/>
          </p:nvSpPr>
          <p:spPr>
            <a:xfrm>
              <a:off x="3727525" y="419563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1" y="122"/>
                  </a:moveTo>
                  <a:cubicBezTo>
                    <a:pt x="822" y="1"/>
                    <a:pt x="974" y="1"/>
                    <a:pt x="1095" y="92"/>
                  </a:cubicBezTo>
                  <a:cubicBezTo>
                    <a:pt x="1217" y="153"/>
                    <a:pt x="1217" y="305"/>
                    <a:pt x="1126" y="426"/>
                  </a:cubicBezTo>
                  <a:lnTo>
                    <a:pt x="457" y="1308"/>
                  </a:lnTo>
                  <a:cubicBezTo>
                    <a:pt x="366" y="1429"/>
                    <a:pt x="214" y="1429"/>
                    <a:pt x="123" y="1338"/>
                  </a:cubicBezTo>
                  <a:cubicBezTo>
                    <a:pt x="1" y="1277"/>
                    <a:pt x="1" y="1095"/>
                    <a:pt x="62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9"/>
            <p:cNvSpPr/>
            <p:nvPr/>
          </p:nvSpPr>
          <p:spPr>
            <a:xfrm>
              <a:off x="3831650" y="4276963"/>
              <a:ext cx="30400" cy="34975"/>
            </a:xfrm>
            <a:custGeom>
              <a:avLst/>
              <a:gdLst/>
              <a:ahLst/>
              <a:cxnLst/>
              <a:rect l="l" t="t" r="r" b="b"/>
              <a:pathLst>
                <a:path w="1216" h="1399" extrusionOk="0">
                  <a:moveTo>
                    <a:pt x="760" y="91"/>
                  </a:moveTo>
                  <a:cubicBezTo>
                    <a:pt x="851" y="0"/>
                    <a:pt x="1003" y="0"/>
                    <a:pt x="1125" y="61"/>
                  </a:cubicBezTo>
                  <a:cubicBezTo>
                    <a:pt x="1216" y="122"/>
                    <a:pt x="1216" y="304"/>
                    <a:pt x="1155" y="395"/>
                  </a:cubicBezTo>
                  <a:lnTo>
                    <a:pt x="456" y="1277"/>
                  </a:lnTo>
                  <a:cubicBezTo>
                    <a:pt x="395" y="1398"/>
                    <a:pt x="243" y="1398"/>
                    <a:pt x="122" y="1307"/>
                  </a:cubicBezTo>
                  <a:cubicBezTo>
                    <a:pt x="0" y="1246"/>
                    <a:pt x="0" y="1094"/>
                    <a:pt x="91" y="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69"/>
          <p:cNvGrpSpPr/>
          <p:nvPr/>
        </p:nvGrpSpPr>
        <p:grpSpPr>
          <a:xfrm>
            <a:off x="1424381" y="3031404"/>
            <a:ext cx="938278" cy="967345"/>
            <a:chOff x="877175" y="1192563"/>
            <a:chExt cx="788800" cy="813100"/>
          </a:xfrm>
        </p:grpSpPr>
        <p:sp>
          <p:nvSpPr>
            <p:cNvPr id="1687" name="Google Shape;1687;p69"/>
            <p:cNvSpPr/>
            <p:nvPr/>
          </p:nvSpPr>
          <p:spPr>
            <a:xfrm>
              <a:off x="1295875" y="1192563"/>
              <a:ext cx="168725" cy="383000"/>
            </a:xfrm>
            <a:custGeom>
              <a:avLst/>
              <a:gdLst/>
              <a:ahLst/>
              <a:cxnLst/>
              <a:rect l="l" t="t" r="r" b="b"/>
              <a:pathLst>
                <a:path w="6749" h="15320" extrusionOk="0">
                  <a:moveTo>
                    <a:pt x="1" y="14469"/>
                  </a:moveTo>
                  <a:cubicBezTo>
                    <a:pt x="2402" y="6991"/>
                    <a:pt x="3496" y="0"/>
                    <a:pt x="6749" y="183"/>
                  </a:cubicBezTo>
                  <a:lnTo>
                    <a:pt x="3314" y="14286"/>
                  </a:lnTo>
                  <a:lnTo>
                    <a:pt x="2554" y="15320"/>
                  </a:lnTo>
                  <a:cubicBezTo>
                    <a:pt x="1946" y="15046"/>
                    <a:pt x="1338" y="14803"/>
                    <a:pt x="639" y="14621"/>
                  </a:cubicBezTo>
                  <a:cubicBezTo>
                    <a:pt x="426" y="14560"/>
                    <a:pt x="213" y="14499"/>
                    <a:pt x="1" y="14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9"/>
            <p:cNvSpPr/>
            <p:nvPr/>
          </p:nvSpPr>
          <p:spPr>
            <a:xfrm>
              <a:off x="1286000" y="1327063"/>
              <a:ext cx="379975" cy="246225"/>
            </a:xfrm>
            <a:custGeom>
              <a:avLst/>
              <a:gdLst/>
              <a:ahLst/>
              <a:cxnLst/>
              <a:rect l="l" t="t" r="r" b="b"/>
              <a:pathLst>
                <a:path w="15199" h="9849" extrusionOk="0">
                  <a:moveTo>
                    <a:pt x="2736" y="9849"/>
                  </a:moveTo>
                  <a:cubicBezTo>
                    <a:pt x="9423" y="5715"/>
                    <a:pt x="15198" y="4104"/>
                    <a:pt x="14773" y="0"/>
                  </a:cubicBezTo>
                  <a:lnTo>
                    <a:pt x="1095" y="7751"/>
                  </a:lnTo>
                  <a:lnTo>
                    <a:pt x="1" y="9028"/>
                  </a:lnTo>
                  <a:lnTo>
                    <a:pt x="1034" y="9241"/>
                  </a:lnTo>
                  <a:cubicBezTo>
                    <a:pt x="1642" y="9393"/>
                    <a:pt x="2219" y="9575"/>
                    <a:pt x="2736" y="9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9"/>
            <p:cNvSpPr/>
            <p:nvPr/>
          </p:nvSpPr>
          <p:spPr>
            <a:xfrm>
              <a:off x="1107425" y="1561113"/>
              <a:ext cx="375425" cy="444550"/>
            </a:xfrm>
            <a:custGeom>
              <a:avLst/>
              <a:gdLst/>
              <a:ahLst/>
              <a:cxnLst/>
              <a:rect l="l" t="t" r="r" b="b"/>
              <a:pathLst>
                <a:path w="15017" h="17782" extrusionOk="0">
                  <a:moveTo>
                    <a:pt x="7995" y="0"/>
                  </a:moveTo>
                  <a:cubicBezTo>
                    <a:pt x="5107" y="7082"/>
                    <a:pt x="4499" y="8724"/>
                    <a:pt x="3557" y="11095"/>
                  </a:cubicBezTo>
                  <a:cubicBezTo>
                    <a:pt x="2189" y="14438"/>
                    <a:pt x="1" y="17022"/>
                    <a:pt x="4165" y="17508"/>
                  </a:cubicBezTo>
                  <a:cubicBezTo>
                    <a:pt x="6475" y="17782"/>
                    <a:pt x="9636" y="17387"/>
                    <a:pt x="11612" y="14104"/>
                  </a:cubicBezTo>
                  <a:cubicBezTo>
                    <a:pt x="15016" y="8268"/>
                    <a:pt x="7995" y="0"/>
                    <a:pt x="7995" y="0"/>
                  </a:cubicBezTo>
                  <a:close/>
                  <a:moveTo>
                    <a:pt x="8572" y="6323"/>
                  </a:moveTo>
                  <a:cubicBezTo>
                    <a:pt x="8876" y="7022"/>
                    <a:pt x="9119" y="7751"/>
                    <a:pt x="9332" y="8420"/>
                  </a:cubicBezTo>
                  <a:cubicBezTo>
                    <a:pt x="9545" y="9271"/>
                    <a:pt x="9697" y="10122"/>
                    <a:pt x="9575" y="11004"/>
                  </a:cubicBezTo>
                  <a:cubicBezTo>
                    <a:pt x="9514" y="11581"/>
                    <a:pt x="9362" y="12067"/>
                    <a:pt x="9089" y="12584"/>
                  </a:cubicBezTo>
                  <a:cubicBezTo>
                    <a:pt x="8177" y="14104"/>
                    <a:pt x="6931" y="14681"/>
                    <a:pt x="5168" y="14651"/>
                  </a:cubicBezTo>
                  <a:lnTo>
                    <a:pt x="5137" y="146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9"/>
            <p:cNvSpPr/>
            <p:nvPr/>
          </p:nvSpPr>
          <p:spPr>
            <a:xfrm>
              <a:off x="877175" y="1458513"/>
              <a:ext cx="440775" cy="408100"/>
            </a:xfrm>
            <a:custGeom>
              <a:avLst/>
              <a:gdLst/>
              <a:ahLst/>
              <a:cxnLst/>
              <a:rect l="l" t="t" r="r" b="b"/>
              <a:pathLst>
                <a:path w="17631" h="16324" extrusionOk="0">
                  <a:moveTo>
                    <a:pt x="17630" y="4560"/>
                  </a:moveTo>
                  <a:cubicBezTo>
                    <a:pt x="10700" y="9910"/>
                    <a:pt x="9302" y="11004"/>
                    <a:pt x="7448" y="12433"/>
                  </a:cubicBezTo>
                  <a:cubicBezTo>
                    <a:pt x="5229" y="14135"/>
                    <a:pt x="3527" y="16323"/>
                    <a:pt x="2280" y="13952"/>
                  </a:cubicBezTo>
                  <a:cubicBezTo>
                    <a:pt x="1156" y="11825"/>
                    <a:pt x="1" y="8086"/>
                    <a:pt x="3101" y="4864"/>
                  </a:cubicBezTo>
                  <a:cubicBezTo>
                    <a:pt x="7752" y="1"/>
                    <a:pt x="17630" y="4560"/>
                    <a:pt x="17630" y="4560"/>
                  </a:cubicBezTo>
                  <a:close/>
                  <a:moveTo>
                    <a:pt x="11399" y="5685"/>
                  </a:moveTo>
                  <a:cubicBezTo>
                    <a:pt x="10639" y="5594"/>
                    <a:pt x="9910" y="5503"/>
                    <a:pt x="9150" y="5503"/>
                  </a:cubicBezTo>
                  <a:cubicBezTo>
                    <a:pt x="7752" y="5503"/>
                    <a:pt x="6232" y="5776"/>
                    <a:pt x="5198" y="6840"/>
                  </a:cubicBezTo>
                  <a:cubicBezTo>
                    <a:pt x="4013" y="8086"/>
                    <a:pt x="3739" y="9424"/>
                    <a:pt x="4195" y="11065"/>
                  </a:cubicBezTo>
                  <a:cubicBezTo>
                    <a:pt x="4195" y="11095"/>
                    <a:pt x="4226" y="11126"/>
                    <a:pt x="4226" y="11217"/>
                  </a:cubicBezTo>
                  <a:cubicBezTo>
                    <a:pt x="6627" y="9393"/>
                    <a:pt x="8998" y="7509"/>
                    <a:pt x="11399" y="5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9"/>
            <p:cNvSpPr/>
            <p:nvPr/>
          </p:nvSpPr>
          <p:spPr>
            <a:xfrm>
              <a:off x="1248000" y="1501088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3922" y="760"/>
                  </a:moveTo>
                  <a:cubicBezTo>
                    <a:pt x="2949" y="0"/>
                    <a:pt x="1521" y="182"/>
                    <a:pt x="761" y="1185"/>
                  </a:cubicBezTo>
                  <a:cubicBezTo>
                    <a:pt x="1" y="2158"/>
                    <a:pt x="214" y="3587"/>
                    <a:pt x="1186" y="4347"/>
                  </a:cubicBezTo>
                  <a:cubicBezTo>
                    <a:pt x="2159" y="5107"/>
                    <a:pt x="3587" y="4894"/>
                    <a:pt x="4347" y="3921"/>
                  </a:cubicBezTo>
                  <a:cubicBezTo>
                    <a:pt x="5107" y="2918"/>
                    <a:pt x="4925" y="1520"/>
                    <a:pt x="3922" y="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69"/>
          <p:cNvGrpSpPr/>
          <p:nvPr/>
        </p:nvGrpSpPr>
        <p:grpSpPr>
          <a:xfrm rot="-812504">
            <a:off x="187080" y="3993270"/>
            <a:ext cx="760909" cy="1084904"/>
            <a:chOff x="2159125" y="3677413"/>
            <a:chExt cx="481800" cy="686950"/>
          </a:xfrm>
        </p:grpSpPr>
        <p:sp>
          <p:nvSpPr>
            <p:cNvPr id="1693" name="Google Shape;1693;p69"/>
            <p:cNvSpPr/>
            <p:nvPr/>
          </p:nvSpPr>
          <p:spPr>
            <a:xfrm>
              <a:off x="2159125" y="3677413"/>
              <a:ext cx="481800" cy="528900"/>
            </a:xfrm>
            <a:custGeom>
              <a:avLst/>
              <a:gdLst/>
              <a:ahLst/>
              <a:cxnLst/>
              <a:rect l="l" t="t" r="r" b="b"/>
              <a:pathLst>
                <a:path w="19272" h="21156" extrusionOk="0">
                  <a:moveTo>
                    <a:pt x="8906" y="61"/>
                  </a:moveTo>
                  <a:cubicBezTo>
                    <a:pt x="2675" y="456"/>
                    <a:pt x="0" y="4559"/>
                    <a:pt x="183" y="9879"/>
                  </a:cubicBezTo>
                  <a:cubicBezTo>
                    <a:pt x="395" y="15198"/>
                    <a:pt x="4681" y="19970"/>
                    <a:pt x="4681" y="19970"/>
                  </a:cubicBezTo>
                  <a:cubicBezTo>
                    <a:pt x="4681" y="19970"/>
                    <a:pt x="11490" y="21155"/>
                    <a:pt x="12949" y="20213"/>
                  </a:cubicBezTo>
                  <a:cubicBezTo>
                    <a:pt x="14317" y="19301"/>
                    <a:pt x="17812" y="14955"/>
                    <a:pt x="18542" y="10213"/>
                  </a:cubicBezTo>
                  <a:cubicBezTo>
                    <a:pt x="19271" y="5319"/>
                    <a:pt x="17052" y="0"/>
                    <a:pt x="8906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9"/>
            <p:cNvSpPr/>
            <p:nvPr/>
          </p:nvSpPr>
          <p:spPr>
            <a:xfrm>
              <a:off x="2242700" y="3865088"/>
              <a:ext cx="150500" cy="358700"/>
            </a:xfrm>
            <a:custGeom>
              <a:avLst/>
              <a:gdLst/>
              <a:ahLst/>
              <a:cxnLst/>
              <a:rect l="l" t="t" r="r" b="b"/>
              <a:pathLst>
                <a:path w="6020" h="14348" extrusionOk="0">
                  <a:moveTo>
                    <a:pt x="4499" y="13679"/>
                  </a:moveTo>
                  <a:lnTo>
                    <a:pt x="3952" y="14347"/>
                  </a:lnTo>
                  <a:lnTo>
                    <a:pt x="3527" y="14074"/>
                  </a:lnTo>
                  <a:lnTo>
                    <a:pt x="2007" y="5745"/>
                  </a:lnTo>
                  <a:cubicBezTo>
                    <a:pt x="1976" y="5745"/>
                    <a:pt x="1946" y="5715"/>
                    <a:pt x="1916" y="5715"/>
                  </a:cubicBezTo>
                  <a:cubicBezTo>
                    <a:pt x="1369" y="5533"/>
                    <a:pt x="882" y="5077"/>
                    <a:pt x="548" y="4347"/>
                  </a:cubicBezTo>
                  <a:cubicBezTo>
                    <a:pt x="92" y="3466"/>
                    <a:pt x="1" y="2797"/>
                    <a:pt x="92" y="2341"/>
                  </a:cubicBezTo>
                  <a:cubicBezTo>
                    <a:pt x="153" y="1976"/>
                    <a:pt x="305" y="1733"/>
                    <a:pt x="548" y="1490"/>
                  </a:cubicBezTo>
                  <a:cubicBezTo>
                    <a:pt x="791" y="1277"/>
                    <a:pt x="1065" y="1125"/>
                    <a:pt x="1338" y="1125"/>
                  </a:cubicBezTo>
                  <a:cubicBezTo>
                    <a:pt x="1642" y="1065"/>
                    <a:pt x="1946" y="1186"/>
                    <a:pt x="2250" y="1460"/>
                  </a:cubicBezTo>
                  <a:cubicBezTo>
                    <a:pt x="2676" y="1824"/>
                    <a:pt x="2888" y="3192"/>
                    <a:pt x="2980" y="4925"/>
                  </a:cubicBezTo>
                  <a:lnTo>
                    <a:pt x="3283" y="4925"/>
                  </a:lnTo>
                  <a:cubicBezTo>
                    <a:pt x="3466" y="4925"/>
                    <a:pt x="3648" y="4834"/>
                    <a:pt x="3800" y="4773"/>
                  </a:cubicBezTo>
                  <a:lnTo>
                    <a:pt x="3831" y="4773"/>
                  </a:lnTo>
                  <a:cubicBezTo>
                    <a:pt x="3496" y="4256"/>
                    <a:pt x="3283" y="3618"/>
                    <a:pt x="3192" y="3010"/>
                  </a:cubicBezTo>
                  <a:cubicBezTo>
                    <a:pt x="3131" y="2645"/>
                    <a:pt x="3131" y="2250"/>
                    <a:pt x="3162" y="1916"/>
                  </a:cubicBezTo>
                  <a:cubicBezTo>
                    <a:pt x="3192" y="1520"/>
                    <a:pt x="3314" y="1156"/>
                    <a:pt x="3496" y="882"/>
                  </a:cubicBezTo>
                  <a:cubicBezTo>
                    <a:pt x="3770" y="426"/>
                    <a:pt x="4135" y="122"/>
                    <a:pt x="4590" y="62"/>
                  </a:cubicBezTo>
                  <a:cubicBezTo>
                    <a:pt x="4742" y="1"/>
                    <a:pt x="4894" y="1"/>
                    <a:pt x="5016" y="62"/>
                  </a:cubicBezTo>
                  <a:cubicBezTo>
                    <a:pt x="5350" y="122"/>
                    <a:pt x="5563" y="365"/>
                    <a:pt x="5654" y="700"/>
                  </a:cubicBezTo>
                  <a:cubicBezTo>
                    <a:pt x="5746" y="1004"/>
                    <a:pt x="5776" y="1429"/>
                    <a:pt x="5746" y="1824"/>
                  </a:cubicBezTo>
                  <a:cubicBezTo>
                    <a:pt x="5654" y="2584"/>
                    <a:pt x="5442" y="3496"/>
                    <a:pt x="5168" y="4165"/>
                  </a:cubicBezTo>
                  <a:cubicBezTo>
                    <a:pt x="5138" y="4226"/>
                    <a:pt x="5138" y="4256"/>
                    <a:pt x="5107" y="4347"/>
                  </a:cubicBezTo>
                  <a:cubicBezTo>
                    <a:pt x="5198" y="4469"/>
                    <a:pt x="5320" y="4530"/>
                    <a:pt x="5442" y="4621"/>
                  </a:cubicBezTo>
                  <a:cubicBezTo>
                    <a:pt x="5624" y="4712"/>
                    <a:pt x="5806" y="4803"/>
                    <a:pt x="6019" y="4803"/>
                  </a:cubicBezTo>
                  <a:lnTo>
                    <a:pt x="5958" y="5745"/>
                  </a:lnTo>
                  <a:cubicBezTo>
                    <a:pt x="5897" y="5745"/>
                    <a:pt x="5806" y="5776"/>
                    <a:pt x="5715" y="5776"/>
                  </a:cubicBezTo>
                  <a:cubicBezTo>
                    <a:pt x="5350" y="5776"/>
                    <a:pt x="5016" y="5715"/>
                    <a:pt x="4682" y="5533"/>
                  </a:cubicBezTo>
                  <a:cubicBezTo>
                    <a:pt x="4560" y="5442"/>
                    <a:pt x="4438" y="5381"/>
                    <a:pt x="4378" y="5290"/>
                  </a:cubicBezTo>
                  <a:cubicBezTo>
                    <a:pt x="4226" y="5411"/>
                    <a:pt x="4074" y="5533"/>
                    <a:pt x="3922" y="5593"/>
                  </a:cubicBezTo>
                  <a:cubicBezTo>
                    <a:pt x="3648" y="5745"/>
                    <a:pt x="3375" y="5837"/>
                    <a:pt x="3131" y="5867"/>
                  </a:cubicBezTo>
                  <a:close/>
                  <a:moveTo>
                    <a:pt x="1946" y="4347"/>
                  </a:moveTo>
                  <a:cubicBezTo>
                    <a:pt x="1855" y="3283"/>
                    <a:pt x="1703" y="2524"/>
                    <a:pt x="1460" y="2280"/>
                  </a:cubicBezTo>
                  <a:cubicBezTo>
                    <a:pt x="1277" y="2128"/>
                    <a:pt x="1125" y="2068"/>
                    <a:pt x="1004" y="2068"/>
                  </a:cubicBezTo>
                  <a:cubicBezTo>
                    <a:pt x="943" y="2402"/>
                    <a:pt x="1034" y="2888"/>
                    <a:pt x="1399" y="3587"/>
                  </a:cubicBezTo>
                  <a:cubicBezTo>
                    <a:pt x="1551" y="3922"/>
                    <a:pt x="1764" y="4165"/>
                    <a:pt x="1946" y="4347"/>
                  </a:cubicBezTo>
                  <a:close/>
                  <a:moveTo>
                    <a:pt x="1004" y="2037"/>
                  </a:moveTo>
                  <a:lnTo>
                    <a:pt x="1004" y="2037"/>
                  </a:lnTo>
                  <a:close/>
                  <a:moveTo>
                    <a:pt x="4438" y="3587"/>
                  </a:moveTo>
                  <a:cubicBezTo>
                    <a:pt x="4560" y="3162"/>
                    <a:pt x="4682" y="2706"/>
                    <a:pt x="4682" y="2280"/>
                  </a:cubicBezTo>
                  <a:cubicBezTo>
                    <a:pt x="4712" y="1946"/>
                    <a:pt x="4682" y="1642"/>
                    <a:pt x="4651" y="1429"/>
                  </a:cubicBezTo>
                  <a:cubicBezTo>
                    <a:pt x="4560" y="1217"/>
                    <a:pt x="4499" y="1065"/>
                    <a:pt x="4317" y="1065"/>
                  </a:cubicBezTo>
                  <a:lnTo>
                    <a:pt x="4165" y="1065"/>
                  </a:lnTo>
                  <a:cubicBezTo>
                    <a:pt x="4104" y="1186"/>
                    <a:pt x="4074" y="1369"/>
                    <a:pt x="4074" y="1581"/>
                  </a:cubicBezTo>
                  <a:cubicBezTo>
                    <a:pt x="4013" y="1824"/>
                    <a:pt x="4013" y="2128"/>
                    <a:pt x="4104" y="2493"/>
                  </a:cubicBezTo>
                  <a:cubicBezTo>
                    <a:pt x="4195" y="2827"/>
                    <a:pt x="4287" y="3192"/>
                    <a:pt x="4438" y="3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9"/>
            <p:cNvSpPr/>
            <p:nvPr/>
          </p:nvSpPr>
          <p:spPr>
            <a:xfrm>
              <a:off x="2387850" y="3870413"/>
              <a:ext cx="155050" cy="353375"/>
            </a:xfrm>
            <a:custGeom>
              <a:avLst/>
              <a:gdLst/>
              <a:ahLst/>
              <a:cxnLst/>
              <a:rect l="l" t="t" r="r" b="b"/>
              <a:pathLst>
                <a:path w="6202" h="14135" extrusionOk="0">
                  <a:moveTo>
                    <a:pt x="912" y="13435"/>
                  </a:moveTo>
                  <a:lnTo>
                    <a:pt x="1368" y="14134"/>
                  </a:lnTo>
                  <a:lnTo>
                    <a:pt x="1824" y="13891"/>
                  </a:lnTo>
                  <a:lnTo>
                    <a:pt x="3830" y="5958"/>
                  </a:lnTo>
                  <a:cubicBezTo>
                    <a:pt x="3891" y="5958"/>
                    <a:pt x="3921" y="5928"/>
                    <a:pt x="3952" y="5928"/>
                  </a:cubicBezTo>
                  <a:cubicBezTo>
                    <a:pt x="4499" y="5776"/>
                    <a:pt x="5016" y="5380"/>
                    <a:pt x="5472" y="4712"/>
                  </a:cubicBezTo>
                  <a:cubicBezTo>
                    <a:pt x="6019" y="3891"/>
                    <a:pt x="6201" y="3222"/>
                    <a:pt x="6110" y="2736"/>
                  </a:cubicBezTo>
                  <a:cubicBezTo>
                    <a:pt x="6079" y="2371"/>
                    <a:pt x="5927" y="2067"/>
                    <a:pt x="5745" y="1855"/>
                  </a:cubicBezTo>
                  <a:cubicBezTo>
                    <a:pt x="5532" y="1581"/>
                    <a:pt x="5259" y="1429"/>
                    <a:pt x="4985" y="1399"/>
                  </a:cubicBezTo>
                  <a:cubicBezTo>
                    <a:pt x="4681" y="1368"/>
                    <a:pt x="4347" y="1429"/>
                    <a:pt x="4043" y="1611"/>
                  </a:cubicBezTo>
                  <a:cubicBezTo>
                    <a:pt x="3587" y="1976"/>
                    <a:pt x="3192" y="3283"/>
                    <a:pt x="2979" y="4955"/>
                  </a:cubicBezTo>
                  <a:cubicBezTo>
                    <a:pt x="2857" y="4955"/>
                    <a:pt x="2766" y="4955"/>
                    <a:pt x="2675" y="4925"/>
                  </a:cubicBezTo>
                  <a:cubicBezTo>
                    <a:pt x="2462" y="4894"/>
                    <a:pt x="2310" y="4803"/>
                    <a:pt x="2158" y="4742"/>
                  </a:cubicBezTo>
                  <a:lnTo>
                    <a:pt x="2128" y="4742"/>
                  </a:lnTo>
                  <a:cubicBezTo>
                    <a:pt x="2523" y="4286"/>
                    <a:pt x="2827" y="3678"/>
                    <a:pt x="2979" y="3070"/>
                  </a:cubicBezTo>
                  <a:cubicBezTo>
                    <a:pt x="3070" y="2675"/>
                    <a:pt x="3131" y="2341"/>
                    <a:pt x="3131" y="2007"/>
                  </a:cubicBezTo>
                  <a:cubicBezTo>
                    <a:pt x="3131" y="1611"/>
                    <a:pt x="3040" y="1247"/>
                    <a:pt x="2888" y="943"/>
                  </a:cubicBezTo>
                  <a:cubicBezTo>
                    <a:pt x="2675" y="487"/>
                    <a:pt x="2310" y="152"/>
                    <a:pt x="1854" y="31"/>
                  </a:cubicBezTo>
                  <a:cubicBezTo>
                    <a:pt x="1702" y="0"/>
                    <a:pt x="1611" y="0"/>
                    <a:pt x="1459" y="0"/>
                  </a:cubicBezTo>
                  <a:cubicBezTo>
                    <a:pt x="1095" y="31"/>
                    <a:pt x="882" y="244"/>
                    <a:pt x="760" y="548"/>
                  </a:cubicBezTo>
                  <a:cubicBezTo>
                    <a:pt x="639" y="852"/>
                    <a:pt x="578" y="1247"/>
                    <a:pt x="578" y="1672"/>
                  </a:cubicBezTo>
                  <a:cubicBezTo>
                    <a:pt x="547" y="2463"/>
                    <a:pt x="699" y="3374"/>
                    <a:pt x="882" y="4013"/>
                  </a:cubicBezTo>
                  <a:cubicBezTo>
                    <a:pt x="912" y="4104"/>
                    <a:pt x="912" y="4134"/>
                    <a:pt x="943" y="4195"/>
                  </a:cubicBezTo>
                  <a:lnTo>
                    <a:pt x="608" y="4438"/>
                  </a:lnTo>
                  <a:cubicBezTo>
                    <a:pt x="426" y="4560"/>
                    <a:pt x="243" y="4590"/>
                    <a:pt x="31" y="4590"/>
                  </a:cubicBezTo>
                  <a:lnTo>
                    <a:pt x="0" y="5532"/>
                  </a:lnTo>
                  <a:cubicBezTo>
                    <a:pt x="91" y="5563"/>
                    <a:pt x="152" y="5563"/>
                    <a:pt x="243" y="5624"/>
                  </a:cubicBezTo>
                  <a:cubicBezTo>
                    <a:pt x="578" y="5654"/>
                    <a:pt x="912" y="5624"/>
                    <a:pt x="1247" y="5472"/>
                  </a:cubicBezTo>
                  <a:cubicBezTo>
                    <a:pt x="1368" y="5411"/>
                    <a:pt x="1490" y="5350"/>
                    <a:pt x="1611" y="5259"/>
                  </a:cubicBezTo>
                  <a:cubicBezTo>
                    <a:pt x="1702" y="5380"/>
                    <a:pt x="1854" y="5532"/>
                    <a:pt x="2006" y="5624"/>
                  </a:cubicBezTo>
                  <a:cubicBezTo>
                    <a:pt x="2250" y="5745"/>
                    <a:pt x="2523" y="5867"/>
                    <a:pt x="2827" y="5958"/>
                  </a:cubicBezTo>
                  <a:close/>
                  <a:moveTo>
                    <a:pt x="4073" y="4560"/>
                  </a:moveTo>
                  <a:cubicBezTo>
                    <a:pt x="4256" y="3526"/>
                    <a:pt x="4499" y="2766"/>
                    <a:pt x="4803" y="2584"/>
                  </a:cubicBezTo>
                  <a:cubicBezTo>
                    <a:pt x="4985" y="2463"/>
                    <a:pt x="5137" y="2371"/>
                    <a:pt x="5259" y="2371"/>
                  </a:cubicBezTo>
                  <a:cubicBezTo>
                    <a:pt x="5289" y="2736"/>
                    <a:pt x="5107" y="3222"/>
                    <a:pt x="4681" y="3861"/>
                  </a:cubicBezTo>
                  <a:cubicBezTo>
                    <a:pt x="4499" y="4165"/>
                    <a:pt x="4316" y="4408"/>
                    <a:pt x="4073" y="4560"/>
                  </a:cubicBezTo>
                  <a:close/>
                  <a:moveTo>
                    <a:pt x="5289" y="2341"/>
                  </a:moveTo>
                  <a:cubicBezTo>
                    <a:pt x="5289" y="2341"/>
                    <a:pt x="5259" y="2311"/>
                    <a:pt x="5289" y="2341"/>
                  </a:cubicBezTo>
                  <a:close/>
                  <a:moveTo>
                    <a:pt x="1672" y="3526"/>
                  </a:moveTo>
                  <a:cubicBezTo>
                    <a:pt x="1611" y="3101"/>
                    <a:pt x="1550" y="2614"/>
                    <a:pt x="1550" y="2189"/>
                  </a:cubicBezTo>
                  <a:cubicBezTo>
                    <a:pt x="1550" y="1855"/>
                    <a:pt x="1611" y="1551"/>
                    <a:pt x="1733" y="1307"/>
                  </a:cubicBezTo>
                  <a:cubicBezTo>
                    <a:pt x="1794" y="1125"/>
                    <a:pt x="1915" y="1004"/>
                    <a:pt x="2067" y="973"/>
                  </a:cubicBezTo>
                  <a:lnTo>
                    <a:pt x="2219" y="973"/>
                  </a:lnTo>
                  <a:cubicBezTo>
                    <a:pt x="2250" y="1095"/>
                    <a:pt x="2280" y="1277"/>
                    <a:pt x="2280" y="1459"/>
                  </a:cubicBezTo>
                  <a:cubicBezTo>
                    <a:pt x="2280" y="1733"/>
                    <a:pt x="2250" y="2037"/>
                    <a:pt x="2158" y="2341"/>
                  </a:cubicBezTo>
                  <a:cubicBezTo>
                    <a:pt x="2037" y="2797"/>
                    <a:pt x="1885" y="3192"/>
                    <a:pt x="1672" y="35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9"/>
            <p:cNvSpPr/>
            <p:nvPr/>
          </p:nvSpPr>
          <p:spPr>
            <a:xfrm>
              <a:off x="2309575" y="4233638"/>
              <a:ext cx="129975" cy="130725"/>
            </a:xfrm>
            <a:custGeom>
              <a:avLst/>
              <a:gdLst/>
              <a:ahLst/>
              <a:cxnLst/>
              <a:rect l="l" t="t" r="r" b="b"/>
              <a:pathLst>
                <a:path w="5199" h="5229" extrusionOk="0">
                  <a:moveTo>
                    <a:pt x="2736" y="92"/>
                  </a:moveTo>
                  <a:cubicBezTo>
                    <a:pt x="4134" y="153"/>
                    <a:pt x="5198" y="1338"/>
                    <a:pt x="5107" y="2736"/>
                  </a:cubicBezTo>
                  <a:cubicBezTo>
                    <a:pt x="5046" y="4165"/>
                    <a:pt x="3861" y="5229"/>
                    <a:pt x="2463" y="5137"/>
                  </a:cubicBezTo>
                  <a:cubicBezTo>
                    <a:pt x="1064" y="5077"/>
                    <a:pt x="1" y="3891"/>
                    <a:pt x="61" y="2493"/>
                  </a:cubicBezTo>
                  <a:cubicBezTo>
                    <a:pt x="153" y="1064"/>
                    <a:pt x="1308" y="1"/>
                    <a:pt x="2736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9"/>
            <p:cNvSpPr/>
            <p:nvPr/>
          </p:nvSpPr>
          <p:spPr>
            <a:xfrm>
              <a:off x="2271575" y="4226038"/>
              <a:ext cx="207475" cy="96525"/>
            </a:xfrm>
            <a:custGeom>
              <a:avLst/>
              <a:gdLst/>
              <a:ahLst/>
              <a:cxnLst/>
              <a:rect l="l" t="t" r="r" b="b"/>
              <a:pathLst>
                <a:path w="8299" h="3861" extrusionOk="0">
                  <a:moveTo>
                    <a:pt x="1733" y="3587"/>
                  </a:moveTo>
                  <a:lnTo>
                    <a:pt x="6414" y="3800"/>
                  </a:lnTo>
                  <a:cubicBezTo>
                    <a:pt x="7387" y="3861"/>
                    <a:pt x="8238" y="3101"/>
                    <a:pt x="8268" y="2128"/>
                  </a:cubicBezTo>
                  <a:lnTo>
                    <a:pt x="8268" y="2128"/>
                  </a:lnTo>
                  <a:cubicBezTo>
                    <a:pt x="8299" y="1156"/>
                    <a:pt x="7539" y="305"/>
                    <a:pt x="6597" y="274"/>
                  </a:cubicBezTo>
                  <a:lnTo>
                    <a:pt x="1916" y="61"/>
                  </a:lnTo>
                  <a:cubicBezTo>
                    <a:pt x="943" y="1"/>
                    <a:pt x="92" y="760"/>
                    <a:pt x="62" y="1733"/>
                  </a:cubicBezTo>
                  <a:lnTo>
                    <a:pt x="62" y="1733"/>
                  </a:lnTo>
                  <a:cubicBezTo>
                    <a:pt x="1" y="2706"/>
                    <a:pt x="761" y="3557"/>
                    <a:pt x="1733" y="35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9"/>
            <p:cNvSpPr/>
            <p:nvPr/>
          </p:nvSpPr>
          <p:spPr>
            <a:xfrm>
              <a:off x="2238150" y="4167538"/>
              <a:ext cx="280425" cy="99550"/>
            </a:xfrm>
            <a:custGeom>
              <a:avLst/>
              <a:gdLst/>
              <a:ahLst/>
              <a:cxnLst/>
              <a:rect l="l" t="t" r="r" b="b"/>
              <a:pathLst>
                <a:path w="11217" h="3982" extrusionOk="0">
                  <a:moveTo>
                    <a:pt x="1885" y="31"/>
                  </a:moveTo>
                  <a:lnTo>
                    <a:pt x="9484" y="426"/>
                  </a:lnTo>
                  <a:cubicBezTo>
                    <a:pt x="10487" y="456"/>
                    <a:pt x="11216" y="1277"/>
                    <a:pt x="11156" y="2280"/>
                  </a:cubicBezTo>
                  <a:lnTo>
                    <a:pt x="11156" y="2280"/>
                  </a:lnTo>
                  <a:cubicBezTo>
                    <a:pt x="11125" y="3252"/>
                    <a:pt x="10304" y="3982"/>
                    <a:pt x="9301" y="3952"/>
                  </a:cubicBezTo>
                  <a:lnTo>
                    <a:pt x="1703" y="3556"/>
                  </a:lnTo>
                  <a:cubicBezTo>
                    <a:pt x="730" y="3526"/>
                    <a:pt x="0" y="2675"/>
                    <a:pt x="31" y="1702"/>
                  </a:cubicBezTo>
                  <a:lnTo>
                    <a:pt x="31" y="1702"/>
                  </a:lnTo>
                  <a:cubicBezTo>
                    <a:pt x="61" y="760"/>
                    <a:pt x="912" y="0"/>
                    <a:pt x="1885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9"/>
            <p:cNvSpPr/>
            <p:nvPr/>
          </p:nvSpPr>
          <p:spPr>
            <a:xfrm>
              <a:off x="2199400" y="3705513"/>
              <a:ext cx="220375" cy="321450"/>
            </a:xfrm>
            <a:custGeom>
              <a:avLst/>
              <a:gdLst/>
              <a:ahLst/>
              <a:cxnLst/>
              <a:rect l="l" t="t" r="r" b="b"/>
              <a:pathLst>
                <a:path w="8815" h="12858" extrusionOk="0">
                  <a:moveTo>
                    <a:pt x="1672" y="12250"/>
                  </a:moveTo>
                  <a:cubicBezTo>
                    <a:pt x="1733" y="12463"/>
                    <a:pt x="1611" y="12706"/>
                    <a:pt x="1398" y="12767"/>
                  </a:cubicBezTo>
                  <a:cubicBezTo>
                    <a:pt x="1155" y="12858"/>
                    <a:pt x="942" y="12736"/>
                    <a:pt x="851" y="12524"/>
                  </a:cubicBezTo>
                  <a:cubicBezTo>
                    <a:pt x="304" y="10730"/>
                    <a:pt x="0" y="9059"/>
                    <a:pt x="31" y="7539"/>
                  </a:cubicBezTo>
                  <a:cubicBezTo>
                    <a:pt x="61" y="5837"/>
                    <a:pt x="456" y="4347"/>
                    <a:pt x="1246" y="3131"/>
                  </a:cubicBezTo>
                  <a:cubicBezTo>
                    <a:pt x="2037" y="1916"/>
                    <a:pt x="3222" y="1004"/>
                    <a:pt x="4803" y="517"/>
                  </a:cubicBezTo>
                  <a:cubicBezTo>
                    <a:pt x="5836" y="153"/>
                    <a:pt x="7022" y="1"/>
                    <a:pt x="8389" y="1"/>
                  </a:cubicBezTo>
                  <a:cubicBezTo>
                    <a:pt x="8602" y="1"/>
                    <a:pt x="8815" y="183"/>
                    <a:pt x="8815" y="426"/>
                  </a:cubicBezTo>
                  <a:cubicBezTo>
                    <a:pt x="8815" y="669"/>
                    <a:pt x="8602" y="852"/>
                    <a:pt x="8389" y="852"/>
                  </a:cubicBezTo>
                  <a:cubicBezTo>
                    <a:pt x="7143" y="852"/>
                    <a:pt x="6019" y="1004"/>
                    <a:pt x="5076" y="1308"/>
                  </a:cubicBezTo>
                  <a:cubicBezTo>
                    <a:pt x="3708" y="1764"/>
                    <a:pt x="2645" y="2554"/>
                    <a:pt x="1976" y="3618"/>
                  </a:cubicBezTo>
                  <a:cubicBezTo>
                    <a:pt x="1246" y="4682"/>
                    <a:pt x="912" y="6019"/>
                    <a:pt x="851" y="7569"/>
                  </a:cubicBezTo>
                  <a:cubicBezTo>
                    <a:pt x="821" y="8937"/>
                    <a:pt x="1094" y="10548"/>
                    <a:pt x="1672" y="12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69"/>
          <p:cNvGrpSpPr/>
          <p:nvPr/>
        </p:nvGrpSpPr>
        <p:grpSpPr>
          <a:xfrm>
            <a:off x="868299" y="287072"/>
            <a:ext cx="1073128" cy="1012116"/>
            <a:chOff x="5295950" y="1088963"/>
            <a:chExt cx="835900" cy="788375"/>
          </a:xfrm>
        </p:grpSpPr>
        <p:sp>
          <p:nvSpPr>
            <p:cNvPr id="1701" name="Google Shape;1701;p69"/>
            <p:cNvSpPr/>
            <p:nvPr/>
          </p:nvSpPr>
          <p:spPr>
            <a:xfrm>
              <a:off x="5632575" y="1588338"/>
              <a:ext cx="266750" cy="289000"/>
            </a:xfrm>
            <a:custGeom>
              <a:avLst/>
              <a:gdLst/>
              <a:ahLst/>
              <a:cxnLst/>
              <a:rect l="l" t="t" r="r" b="b"/>
              <a:pathLst>
                <a:path w="10670" h="11560" extrusionOk="0">
                  <a:moveTo>
                    <a:pt x="8512" y="644"/>
                  </a:moveTo>
                  <a:cubicBezTo>
                    <a:pt x="8725" y="644"/>
                    <a:pt x="8937" y="674"/>
                    <a:pt x="9089" y="796"/>
                  </a:cubicBezTo>
                  <a:cubicBezTo>
                    <a:pt x="9211" y="917"/>
                    <a:pt x="9272" y="1039"/>
                    <a:pt x="9332" y="1191"/>
                  </a:cubicBezTo>
                  <a:cubicBezTo>
                    <a:pt x="9363" y="1404"/>
                    <a:pt x="9241" y="1738"/>
                    <a:pt x="9089" y="2103"/>
                  </a:cubicBezTo>
                  <a:cubicBezTo>
                    <a:pt x="8937" y="2437"/>
                    <a:pt x="8725" y="2802"/>
                    <a:pt x="8603" y="3045"/>
                  </a:cubicBezTo>
                  <a:cubicBezTo>
                    <a:pt x="8360" y="3471"/>
                    <a:pt x="8117" y="3835"/>
                    <a:pt x="7843" y="4231"/>
                  </a:cubicBezTo>
                  <a:cubicBezTo>
                    <a:pt x="7569" y="4595"/>
                    <a:pt x="7296" y="4990"/>
                    <a:pt x="7053" y="5386"/>
                  </a:cubicBezTo>
                  <a:lnTo>
                    <a:pt x="6901" y="5598"/>
                  </a:lnTo>
                  <a:lnTo>
                    <a:pt x="7114" y="5811"/>
                  </a:lnTo>
                  <a:cubicBezTo>
                    <a:pt x="7266" y="5963"/>
                    <a:pt x="7448" y="6115"/>
                    <a:pt x="7569" y="6237"/>
                  </a:cubicBezTo>
                  <a:cubicBezTo>
                    <a:pt x="7691" y="6358"/>
                    <a:pt x="7843" y="6510"/>
                    <a:pt x="8025" y="6662"/>
                  </a:cubicBezTo>
                  <a:cubicBezTo>
                    <a:pt x="8299" y="6905"/>
                    <a:pt x="8573" y="7149"/>
                    <a:pt x="8785" y="7422"/>
                  </a:cubicBezTo>
                  <a:cubicBezTo>
                    <a:pt x="9059" y="7665"/>
                    <a:pt x="9272" y="7908"/>
                    <a:pt x="9515" y="8182"/>
                  </a:cubicBezTo>
                  <a:cubicBezTo>
                    <a:pt x="9667" y="8334"/>
                    <a:pt x="9819" y="8547"/>
                    <a:pt x="9971" y="8729"/>
                  </a:cubicBezTo>
                  <a:cubicBezTo>
                    <a:pt x="10092" y="8942"/>
                    <a:pt x="10184" y="9124"/>
                    <a:pt x="10184" y="9276"/>
                  </a:cubicBezTo>
                  <a:cubicBezTo>
                    <a:pt x="10184" y="9459"/>
                    <a:pt x="10092" y="9702"/>
                    <a:pt x="9940" y="9915"/>
                  </a:cubicBezTo>
                  <a:cubicBezTo>
                    <a:pt x="9728" y="10127"/>
                    <a:pt x="9515" y="10279"/>
                    <a:pt x="9241" y="10310"/>
                  </a:cubicBezTo>
                  <a:cubicBezTo>
                    <a:pt x="9059" y="10310"/>
                    <a:pt x="8816" y="10218"/>
                    <a:pt x="8573" y="10127"/>
                  </a:cubicBezTo>
                  <a:cubicBezTo>
                    <a:pt x="8299" y="9975"/>
                    <a:pt x="8056" y="9763"/>
                    <a:pt x="7873" y="9611"/>
                  </a:cubicBezTo>
                  <a:cubicBezTo>
                    <a:pt x="7569" y="9398"/>
                    <a:pt x="7266" y="9124"/>
                    <a:pt x="6962" y="8851"/>
                  </a:cubicBezTo>
                  <a:cubicBezTo>
                    <a:pt x="6658" y="8608"/>
                    <a:pt x="6354" y="8334"/>
                    <a:pt x="6080" y="8060"/>
                  </a:cubicBezTo>
                  <a:lnTo>
                    <a:pt x="5898" y="7878"/>
                  </a:lnTo>
                  <a:lnTo>
                    <a:pt x="5715" y="7696"/>
                  </a:lnTo>
                  <a:lnTo>
                    <a:pt x="5472" y="7452"/>
                  </a:lnTo>
                  <a:lnTo>
                    <a:pt x="5320" y="7635"/>
                  </a:lnTo>
                  <a:cubicBezTo>
                    <a:pt x="5107" y="7908"/>
                    <a:pt x="4864" y="8212"/>
                    <a:pt x="4651" y="8486"/>
                  </a:cubicBezTo>
                  <a:lnTo>
                    <a:pt x="4317" y="8881"/>
                  </a:lnTo>
                  <a:cubicBezTo>
                    <a:pt x="4044" y="9246"/>
                    <a:pt x="3740" y="9611"/>
                    <a:pt x="3436" y="9915"/>
                  </a:cubicBezTo>
                  <a:cubicBezTo>
                    <a:pt x="3253" y="10097"/>
                    <a:pt x="3041" y="10340"/>
                    <a:pt x="2828" y="10522"/>
                  </a:cubicBezTo>
                  <a:cubicBezTo>
                    <a:pt x="2585" y="10705"/>
                    <a:pt x="2372" y="10826"/>
                    <a:pt x="2129" y="10857"/>
                  </a:cubicBezTo>
                  <a:cubicBezTo>
                    <a:pt x="2090" y="10868"/>
                    <a:pt x="2051" y="10873"/>
                    <a:pt x="2011" y="10873"/>
                  </a:cubicBezTo>
                  <a:cubicBezTo>
                    <a:pt x="1830" y="10873"/>
                    <a:pt x="1640" y="10769"/>
                    <a:pt x="1490" y="10644"/>
                  </a:cubicBezTo>
                  <a:cubicBezTo>
                    <a:pt x="1338" y="10522"/>
                    <a:pt x="1217" y="10340"/>
                    <a:pt x="1186" y="10158"/>
                  </a:cubicBezTo>
                  <a:cubicBezTo>
                    <a:pt x="1186" y="10006"/>
                    <a:pt x="1278" y="9763"/>
                    <a:pt x="1369" y="9550"/>
                  </a:cubicBezTo>
                  <a:cubicBezTo>
                    <a:pt x="1490" y="9276"/>
                    <a:pt x="1642" y="9033"/>
                    <a:pt x="1764" y="8851"/>
                  </a:cubicBezTo>
                  <a:cubicBezTo>
                    <a:pt x="1946" y="8547"/>
                    <a:pt x="2129" y="8273"/>
                    <a:pt x="2372" y="7969"/>
                  </a:cubicBezTo>
                  <a:cubicBezTo>
                    <a:pt x="2585" y="7635"/>
                    <a:pt x="2797" y="7361"/>
                    <a:pt x="3010" y="7118"/>
                  </a:cubicBezTo>
                  <a:cubicBezTo>
                    <a:pt x="3101" y="6997"/>
                    <a:pt x="3193" y="6845"/>
                    <a:pt x="3284" y="6723"/>
                  </a:cubicBezTo>
                  <a:cubicBezTo>
                    <a:pt x="3436" y="6510"/>
                    <a:pt x="3618" y="6267"/>
                    <a:pt x="3740" y="6115"/>
                  </a:cubicBezTo>
                  <a:lnTo>
                    <a:pt x="3892" y="5933"/>
                  </a:lnTo>
                  <a:lnTo>
                    <a:pt x="3648" y="5690"/>
                  </a:lnTo>
                  <a:cubicBezTo>
                    <a:pt x="3314" y="5355"/>
                    <a:pt x="3010" y="5051"/>
                    <a:pt x="2676" y="4686"/>
                  </a:cubicBezTo>
                  <a:cubicBezTo>
                    <a:pt x="2341" y="4322"/>
                    <a:pt x="2037" y="3987"/>
                    <a:pt x="1734" y="3653"/>
                  </a:cubicBezTo>
                  <a:cubicBezTo>
                    <a:pt x="1521" y="3410"/>
                    <a:pt x="1308" y="3167"/>
                    <a:pt x="1065" y="2802"/>
                  </a:cubicBezTo>
                  <a:cubicBezTo>
                    <a:pt x="882" y="2559"/>
                    <a:pt x="730" y="2255"/>
                    <a:pt x="700" y="2012"/>
                  </a:cubicBezTo>
                  <a:cubicBezTo>
                    <a:pt x="700" y="1829"/>
                    <a:pt x="761" y="1586"/>
                    <a:pt x="913" y="1434"/>
                  </a:cubicBezTo>
                  <a:cubicBezTo>
                    <a:pt x="1126" y="1252"/>
                    <a:pt x="1338" y="1100"/>
                    <a:pt x="1582" y="1100"/>
                  </a:cubicBezTo>
                  <a:cubicBezTo>
                    <a:pt x="1591" y="1099"/>
                    <a:pt x="1601" y="1098"/>
                    <a:pt x="1611" y="1098"/>
                  </a:cubicBezTo>
                  <a:cubicBezTo>
                    <a:pt x="1860" y="1098"/>
                    <a:pt x="2291" y="1443"/>
                    <a:pt x="2554" y="1647"/>
                  </a:cubicBezTo>
                  <a:lnTo>
                    <a:pt x="2585" y="1677"/>
                  </a:lnTo>
                  <a:cubicBezTo>
                    <a:pt x="2828" y="1860"/>
                    <a:pt x="3101" y="2042"/>
                    <a:pt x="3314" y="2285"/>
                  </a:cubicBezTo>
                  <a:cubicBezTo>
                    <a:pt x="3588" y="2498"/>
                    <a:pt x="3800" y="2711"/>
                    <a:pt x="4044" y="2924"/>
                  </a:cubicBezTo>
                  <a:cubicBezTo>
                    <a:pt x="4196" y="3045"/>
                    <a:pt x="4408" y="3258"/>
                    <a:pt x="4682" y="3501"/>
                  </a:cubicBezTo>
                  <a:cubicBezTo>
                    <a:pt x="4687" y="3506"/>
                    <a:pt x="4688" y="3507"/>
                    <a:pt x="4690" y="3507"/>
                  </a:cubicBezTo>
                  <a:cubicBezTo>
                    <a:pt x="4691" y="3507"/>
                    <a:pt x="4692" y="3506"/>
                    <a:pt x="4693" y="3506"/>
                  </a:cubicBezTo>
                  <a:cubicBezTo>
                    <a:pt x="4704" y="3506"/>
                    <a:pt x="4748" y="3529"/>
                    <a:pt x="5077" y="3835"/>
                  </a:cubicBezTo>
                  <a:lnTo>
                    <a:pt x="5290" y="4079"/>
                  </a:lnTo>
                  <a:lnTo>
                    <a:pt x="5624" y="3653"/>
                  </a:lnTo>
                  <a:cubicBezTo>
                    <a:pt x="5867" y="3349"/>
                    <a:pt x="6080" y="3045"/>
                    <a:pt x="6293" y="2802"/>
                  </a:cubicBezTo>
                  <a:cubicBezTo>
                    <a:pt x="6475" y="2589"/>
                    <a:pt x="6658" y="2316"/>
                    <a:pt x="6840" y="2103"/>
                  </a:cubicBezTo>
                  <a:cubicBezTo>
                    <a:pt x="7053" y="1860"/>
                    <a:pt x="7266" y="1647"/>
                    <a:pt x="7448" y="1404"/>
                  </a:cubicBezTo>
                  <a:cubicBezTo>
                    <a:pt x="7600" y="1252"/>
                    <a:pt x="7813" y="1069"/>
                    <a:pt x="7995" y="917"/>
                  </a:cubicBezTo>
                  <a:cubicBezTo>
                    <a:pt x="8177" y="765"/>
                    <a:pt x="8360" y="674"/>
                    <a:pt x="8512" y="644"/>
                  </a:cubicBezTo>
                  <a:close/>
                  <a:moveTo>
                    <a:pt x="8411" y="1"/>
                  </a:moveTo>
                  <a:cubicBezTo>
                    <a:pt x="8373" y="1"/>
                    <a:pt x="8336" y="2"/>
                    <a:pt x="8299" y="6"/>
                  </a:cubicBezTo>
                  <a:cubicBezTo>
                    <a:pt x="8025" y="36"/>
                    <a:pt x="7752" y="158"/>
                    <a:pt x="7539" y="340"/>
                  </a:cubicBezTo>
                  <a:cubicBezTo>
                    <a:pt x="7296" y="492"/>
                    <a:pt x="7114" y="735"/>
                    <a:pt x="6962" y="887"/>
                  </a:cubicBezTo>
                  <a:cubicBezTo>
                    <a:pt x="6718" y="1100"/>
                    <a:pt x="6536" y="1343"/>
                    <a:pt x="6323" y="1617"/>
                  </a:cubicBezTo>
                  <a:cubicBezTo>
                    <a:pt x="6110" y="1829"/>
                    <a:pt x="5898" y="2103"/>
                    <a:pt x="5715" y="2376"/>
                  </a:cubicBezTo>
                  <a:cubicBezTo>
                    <a:pt x="5472" y="2680"/>
                    <a:pt x="5259" y="2924"/>
                    <a:pt x="5047" y="3197"/>
                  </a:cubicBezTo>
                  <a:lnTo>
                    <a:pt x="5016" y="3227"/>
                  </a:lnTo>
                  <a:lnTo>
                    <a:pt x="4895" y="3136"/>
                  </a:lnTo>
                  <a:cubicBezTo>
                    <a:pt x="4712" y="2984"/>
                    <a:pt x="4530" y="2772"/>
                    <a:pt x="4256" y="2559"/>
                  </a:cubicBezTo>
                  <a:cubicBezTo>
                    <a:pt x="3983" y="2316"/>
                    <a:pt x="3770" y="2103"/>
                    <a:pt x="3527" y="1920"/>
                  </a:cubicBezTo>
                  <a:cubicBezTo>
                    <a:pt x="3284" y="1677"/>
                    <a:pt x="3041" y="1495"/>
                    <a:pt x="2767" y="1313"/>
                  </a:cubicBezTo>
                  <a:lnTo>
                    <a:pt x="2737" y="1252"/>
                  </a:lnTo>
                  <a:cubicBezTo>
                    <a:pt x="2413" y="1016"/>
                    <a:pt x="1861" y="582"/>
                    <a:pt x="1358" y="582"/>
                  </a:cubicBezTo>
                  <a:cubicBezTo>
                    <a:pt x="1341" y="582"/>
                    <a:pt x="1324" y="582"/>
                    <a:pt x="1308" y="583"/>
                  </a:cubicBezTo>
                  <a:cubicBezTo>
                    <a:pt x="943" y="613"/>
                    <a:pt x="609" y="796"/>
                    <a:pt x="396" y="1039"/>
                  </a:cubicBezTo>
                  <a:cubicBezTo>
                    <a:pt x="153" y="1313"/>
                    <a:pt x="1" y="1647"/>
                    <a:pt x="31" y="1981"/>
                  </a:cubicBezTo>
                  <a:cubicBezTo>
                    <a:pt x="92" y="2376"/>
                    <a:pt x="275" y="2772"/>
                    <a:pt x="548" y="3167"/>
                  </a:cubicBezTo>
                  <a:cubicBezTo>
                    <a:pt x="761" y="3501"/>
                    <a:pt x="1034" y="3835"/>
                    <a:pt x="1217" y="4079"/>
                  </a:cubicBezTo>
                  <a:cubicBezTo>
                    <a:pt x="1521" y="4443"/>
                    <a:pt x="1855" y="4808"/>
                    <a:pt x="2220" y="5142"/>
                  </a:cubicBezTo>
                  <a:lnTo>
                    <a:pt x="3010" y="5933"/>
                  </a:lnTo>
                  <a:cubicBezTo>
                    <a:pt x="2889" y="6085"/>
                    <a:pt x="2767" y="6237"/>
                    <a:pt x="2706" y="6358"/>
                  </a:cubicBezTo>
                  <a:cubicBezTo>
                    <a:pt x="2615" y="6480"/>
                    <a:pt x="2524" y="6632"/>
                    <a:pt x="2433" y="6723"/>
                  </a:cubicBezTo>
                  <a:cubicBezTo>
                    <a:pt x="2220" y="7027"/>
                    <a:pt x="1977" y="7331"/>
                    <a:pt x="1794" y="7604"/>
                  </a:cubicBezTo>
                  <a:cubicBezTo>
                    <a:pt x="1612" y="7908"/>
                    <a:pt x="1369" y="8182"/>
                    <a:pt x="1186" y="8516"/>
                  </a:cubicBezTo>
                  <a:cubicBezTo>
                    <a:pt x="1065" y="8699"/>
                    <a:pt x="913" y="8972"/>
                    <a:pt x="761" y="9246"/>
                  </a:cubicBezTo>
                  <a:cubicBezTo>
                    <a:pt x="609" y="9550"/>
                    <a:pt x="548" y="9854"/>
                    <a:pt x="548" y="10127"/>
                  </a:cubicBezTo>
                  <a:cubicBezTo>
                    <a:pt x="578" y="10522"/>
                    <a:pt x="791" y="10918"/>
                    <a:pt x="1156" y="11191"/>
                  </a:cubicBezTo>
                  <a:cubicBezTo>
                    <a:pt x="1434" y="11414"/>
                    <a:pt x="1788" y="11560"/>
                    <a:pt x="2149" y="11560"/>
                  </a:cubicBezTo>
                  <a:cubicBezTo>
                    <a:pt x="2183" y="11560"/>
                    <a:pt x="2217" y="11558"/>
                    <a:pt x="2250" y="11556"/>
                  </a:cubicBezTo>
                  <a:cubicBezTo>
                    <a:pt x="2585" y="11525"/>
                    <a:pt x="2889" y="11374"/>
                    <a:pt x="3162" y="11130"/>
                  </a:cubicBezTo>
                  <a:cubicBezTo>
                    <a:pt x="3436" y="10918"/>
                    <a:pt x="3618" y="10674"/>
                    <a:pt x="3800" y="10462"/>
                  </a:cubicBezTo>
                  <a:cubicBezTo>
                    <a:pt x="4104" y="10127"/>
                    <a:pt x="4378" y="9732"/>
                    <a:pt x="4682" y="9398"/>
                  </a:cubicBezTo>
                  <a:lnTo>
                    <a:pt x="5016" y="8972"/>
                  </a:lnTo>
                  <a:cubicBezTo>
                    <a:pt x="5168" y="8759"/>
                    <a:pt x="5351" y="8547"/>
                    <a:pt x="5503" y="8334"/>
                  </a:cubicBezTo>
                  <a:lnTo>
                    <a:pt x="5655" y="8486"/>
                  </a:lnTo>
                  <a:cubicBezTo>
                    <a:pt x="5959" y="8759"/>
                    <a:pt x="6262" y="9003"/>
                    <a:pt x="6566" y="9307"/>
                  </a:cubicBezTo>
                  <a:cubicBezTo>
                    <a:pt x="6870" y="9580"/>
                    <a:pt x="7174" y="9854"/>
                    <a:pt x="7539" y="10127"/>
                  </a:cubicBezTo>
                  <a:cubicBezTo>
                    <a:pt x="7721" y="10279"/>
                    <a:pt x="8025" y="10492"/>
                    <a:pt x="8329" y="10644"/>
                  </a:cubicBezTo>
                  <a:cubicBezTo>
                    <a:pt x="8664" y="10826"/>
                    <a:pt x="8998" y="10948"/>
                    <a:pt x="9363" y="10948"/>
                  </a:cubicBezTo>
                  <a:cubicBezTo>
                    <a:pt x="9728" y="10918"/>
                    <a:pt x="10062" y="10735"/>
                    <a:pt x="10305" y="10462"/>
                  </a:cubicBezTo>
                  <a:cubicBezTo>
                    <a:pt x="10579" y="10188"/>
                    <a:pt x="10670" y="9823"/>
                    <a:pt x="10670" y="9428"/>
                  </a:cubicBezTo>
                  <a:cubicBezTo>
                    <a:pt x="10639" y="9124"/>
                    <a:pt x="10487" y="8820"/>
                    <a:pt x="10305" y="8516"/>
                  </a:cubicBezTo>
                  <a:cubicBezTo>
                    <a:pt x="10184" y="8212"/>
                    <a:pt x="9971" y="8000"/>
                    <a:pt x="9819" y="7787"/>
                  </a:cubicBezTo>
                  <a:cubicBezTo>
                    <a:pt x="9576" y="7544"/>
                    <a:pt x="9332" y="7270"/>
                    <a:pt x="9059" y="6997"/>
                  </a:cubicBezTo>
                  <a:lnTo>
                    <a:pt x="8299" y="6237"/>
                  </a:lnTo>
                  <a:cubicBezTo>
                    <a:pt x="8177" y="6115"/>
                    <a:pt x="8025" y="5963"/>
                    <a:pt x="7843" y="5811"/>
                  </a:cubicBezTo>
                  <a:lnTo>
                    <a:pt x="7600" y="5629"/>
                  </a:lnTo>
                  <a:cubicBezTo>
                    <a:pt x="7843" y="5325"/>
                    <a:pt x="8056" y="4990"/>
                    <a:pt x="8299" y="4656"/>
                  </a:cubicBezTo>
                  <a:cubicBezTo>
                    <a:pt x="8573" y="4231"/>
                    <a:pt x="8816" y="3835"/>
                    <a:pt x="9059" y="3440"/>
                  </a:cubicBezTo>
                  <a:cubicBezTo>
                    <a:pt x="9211" y="3167"/>
                    <a:pt x="9424" y="2832"/>
                    <a:pt x="9576" y="2437"/>
                  </a:cubicBezTo>
                  <a:cubicBezTo>
                    <a:pt x="9758" y="2012"/>
                    <a:pt x="9880" y="1617"/>
                    <a:pt x="9849" y="1252"/>
                  </a:cubicBezTo>
                  <a:cubicBezTo>
                    <a:pt x="9819" y="887"/>
                    <a:pt x="9606" y="553"/>
                    <a:pt x="9332" y="310"/>
                  </a:cubicBezTo>
                  <a:cubicBezTo>
                    <a:pt x="9060" y="118"/>
                    <a:pt x="8738" y="1"/>
                    <a:pt x="8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9"/>
            <p:cNvSpPr/>
            <p:nvPr/>
          </p:nvSpPr>
          <p:spPr>
            <a:xfrm>
              <a:off x="5426650" y="1271588"/>
              <a:ext cx="241675" cy="241675"/>
            </a:xfrm>
            <a:custGeom>
              <a:avLst/>
              <a:gdLst/>
              <a:ahLst/>
              <a:cxnLst/>
              <a:rect l="l" t="t" r="r" b="b"/>
              <a:pathLst>
                <a:path w="9667" h="9667" extrusionOk="0">
                  <a:moveTo>
                    <a:pt x="4986" y="669"/>
                  </a:moveTo>
                  <a:cubicBezTo>
                    <a:pt x="5350" y="669"/>
                    <a:pt x="5563" y="821"/>
                    <a:pt x="5715" y="1004"/>
                  </a:cubicBezTo>
                  <a:cubicBezTo>
                    <a:pt x="5867" y="1247"/>
                    <a:pt x="5928" y="1612"/>
                    <a:pt x="5928" y="1946"/>
                  </a:cubicBezTo>
                  <a:cubicBezTo>
                    <a:pt x="5928" y="2250"/>
                    <a:pt x="5958" y="2523"/>
                    <a:pt x="5958" y="2797"/>
                  </a:cubicBezTo>
                  <a:cubicBezTo>
                    <a:pt x="5958" y="3010"/>
                    <a:pt x="6019" y="3253"/>
                    <a:pt x="6019" y="3435"/>
                  </a:cubicBezTo>
                  <a:lnTo>
                    <a:pt x="6019" y="3830"/>
                  </a:lnTo>
                  <a:lnTo>
                    <a:pt x="7083" y="3830"/>
                  </a:lnTo>
                  <a:cubicBezTo>
                    <a:pt x="7326" y="3830"/>
                    <a:pt x="7569" y="3861"/>
                    <a:pt x="7782" y="3861"/>
                  </a:cubicBezTo>
                  <a:cubicBezTo>
                    <a:pt x="8056" y="3861"/>
                    <a:pt x="8360" y="3891"/>
                    <a:pt x="8633" y="4013"/>
                  </a:cubicBezTo>
                  <a:cubicBezTo>
                    <a:pt x="8815" y="4104"/>
                    <a:pt x="8998" y="4195"/>
                    <a:pt x="9089" y="4347"/>
                  </a:cubicBezTo>
                  <a:cubicBezTo>
                    <a:pt x="9119" y="4438"/>
                    <a:pt x="9119" y="4469"/>
                    <a:pt x="9119" y="4560"/>
                  </a:cubicBezTo>
                  <a:lnTo>
                    <a:pt x="9119" y="4803"/>
                  </a:lnTo>
                  <a:cubicBezTo>
                    <a:pt x="9089" y="5198"/>
                    <a:pt x="8907" y="5411"/>
                    <a:pt x="8663" y="5563"/>
                  </a:cubicBezTo>
                  <a:cubicBezTo>
                    <a:pt x="8390" y="5776"/>
                    <a:pt x="7995" y="5806"/>
                    <a:pt x="7600" y="5837"/>
                  </a:cubicBezTo>
                  <a:cubicBezTo>
                    <a:pt x="7417" y="5837"/>
                    <a:pt x="7144" y="5867"/>
                    <a:pt x="6870" y="5867"/>
                  </a:cubicBezTo>
                  <a:cubicBezTo>
                    <a:pt x="6627" y="5867"/>
                    <a:pt x="6384" y="5867"/>
                    <a:pt x="6171" y="5928"/>
                  </a:cubicBezTo>
                  <a:lnTo>
                    <a:pt x="5958" y="5928"/>
                  </a:lnTo>
                  <a:lnTo>
                    <a:pt x="5958" y="6505"/>
                  </a:lnTo>
                  <a:lnTo>
                    <a:pt x="5958" y="6748"/>
                  </a:lnTo>
                  <a:cubicBezTo>
                    <a:pt x="5958" y="7174"/>
                    <a:pt x="5958" y="7569"/>
                    <a:pt x="5928" y="7995"/>
                  </a:cubicBezTo>
                  <a:cubicBezTo>
                    <a:pt x="5897" y="8177"/>
                    <a:pt x="5897" y="8329"/>
                    <a:pt x="5806" y="8481"/>
                  </a:cubicBezTo>
                  <a:cubicBezTo>
                    <a:pt x="5746" y="8633"/>
                    <a:pt x="5654" y="8755"/>
                    <a:pt x="5563" y="8876"/>
                  </a:cubicBezTo>
                  <a:cubicBezTo>
                    <a:pt x="5442" y="8937"/>
                    <a:pt x="5320" y="9028"/>
                    <a:pt x="5198" y="9058"/>
                  </a:cubicBezTo>
                  <a:cubicBezTo>
                    <a:pt x="5107" y="9089"/>
                    <a:pt x="4955" y="9089"/>
                    <a:pt x="4803" y="9089"/>
                  </a:cubicBezTo>
                  <a:cubicBezTo>
                    <a:pt x="4408" y="9089"/>
                    <a:pt x="4195" y="8998"/>
                    <a:pt x="4074" y="8785"/>
                  </a:cubicBezTo>
                  <a:cubicBezTo>
                    <a:pt x="3922" y="8572"/>
                    <a:pt x="3831" y="8238"/>
                    <a:pt x="3800" y="7873"/>
                  </a:cubicBezTo>
                  <a:cubicBezTo>
                    <a:pt x="3770" y="7660"/>
                    <a:pt x="3770" y="7387"/>
                    <a:pt x="3770" y="7113"/>
                  </a:cubicBezTo>
                  <a:cubicBezTo>
                    <a:pt x="3770" y="6870"/>
                    <a:pt x="3739" y="6596"/>
                    <a:pt x="3739" y="6353"/>
                  </a:cubicBezTo>
                  <a:lnTo>
                    <a:pt x="3739" y="5989"/>
                  </a:lnTo>
                  <a:lnTo>
                    <a:pt x="2554" y="5989"/>
                  </a:lnTo>
                  <a:cubicBezTo>
                    <a:pt x="2280" y="5989"/>
                    <a:pt x="2007" y="5958"/>
                    <a:pt x="1733" y="5958"/>
                  </a:cubicBezTo>
                  <a:cubicBezTo>
                    <a:pt x="1551" y="5897"/>
                    <a:pt x="1338" y="5897"/>
                    <a:pt x="1125" y="5837"/>
                  </a:cubicBezTo>
                  <a:cubicBezTo>
                    <a:pt x="973" y="5745"/>
                    <a:pt x="852" y="5685"/>
                    <a:pt x="761" y="5563"/>
                  </a:cubicBezTo>
                  <a:lnTo>
                    <a:pt x="639" y="5350"/>
                  </a:lnTo>
                  <a:cubicBezTo>
                    <a:pt x="609" y="5229"/>
                    <a:pt x="609" y="5107"/>
                    <a:pt x="609" y="4985"/>
                  </a:cubicBezTo>
                  <a:cubicBezTo>
                    <a:pt x="609" y="4621"/>
                    <a:pt x="761" y="4347"/>
                    <a:pt x="973" y="4195"/>
                  </a:cubicBezTo>
                  <a:cubicBezTo>
                    <a:pt x="1247" y="4013"/>
                    <a:pt x="1642" y="3922"/>
                    <a:pt x="2007" y="3891"/>
                  </a:cubicBezTo>
                  <a:cubicBezTo>
                    <a:pt x="2280" y="3861"/>
                    <a:pt x="2554" y="3861"/>
                    <a:pt x="2767" y="3861"/>
                  </a:cubicBezTo>
                  <a:cubicBezTo>
                    <a:pt x="3040" y="3861"/>
                    <a:pt x="3253" y="3861"/>
                    <a:pt x="3527" y="3830"/>
                  </a:cubicBezTo>
                  <a:lnTo>
                    <a:pt x="3739" y="3830"/>
                  </a:lnTo>
                  <a:lnTo>
                    <a:pt x="3739" y="3587"/>
                  </a:lnTo>
                  <a:cubicBezTo>
                    <a:pt x="3739" y="3405"/>
                    <a:pt x="3739" y="3192"/>
                    <a:pt x="3770" y="2888"/>
                  </a:cubicBezTo>
                  <a:cubicBezTo>
                    <a:pt x="3770" y="2645"/>
                    <a:pt x="3800" y="2371"/>
                    <a:pt x="3800" y="2159"/>
                  </a:cubicBezTo>
                  <a:cubicBezTo>
                    <a:pt x="3800" y="1885"/>
                    <a:pt x="3831" y="1581"/>
                    <a:pt x="3952" y="1308"/>
                  </a:cubicBezTo>
                  <a:cubicBezTo>
                    <a:pt x="4043" y="1095"/>
                    <a:pt x="4195" y="852"/>
                    <a:pt x="4408" y="730"/>
                  </a:cubicBezTo>
                  <a:cubicBezTo>
                    <a:pt x="4499" y="700"/>
                    <a:pt x="4560" y="669"/>
                    <a:pt x="4682" y="669"/>
                  </a:cubicBezTo>
                  <a:close/>
                  <a:moveTo>
                    <a:pt x="4742" y="1"/>
                  </a:moveTo>
                  <a:cubicBezTo>
                    <a:pt x="4651" y="1"/>
                    <a:pt x="4530" y="1"/>
                    <a:pt x="4408" y="31"/>
                  </a:cubicBezTo>
                  <a:cubicBezTo>
                    <a:pt x="4287" y="31"/>
                    <a:pt x="4135" y="61"/>
                    <a:pt x="4043" y="153"/>
                  </a:cubicBezTo>
                  <a:cubicBezTo>
                    <a:pt x="3679" y="305"/>
                    <a:pt x="3466" y="609"/>
                    <a:pt x="3344" y="943"/>
                  </a:cubicBezTo>
                  <a:cubicBezTo>
                    <a:pt x="3223" y="1247"/>
                    <a:pt x="3192" y="1612"/>
                    <a:pt x="3192" y="1916"/>
                  </a:cubicBezTo>
                  <a:cubicBezTo>
                    <a:pt x="3192" y="2159"/>
                    <a:pt x="3162" y="2402"/>
                    <a:pt x="3162" y="2645"/>
                  </a:cubicBezTo>
                  <a:lnTo>
                    <a:pt x="3162" y="3131"/>
                  </a:lnTo>
                  <a:lnTo>
                    <a:pt x="2584" y="3131"/>
                  </a:lnTo>
                  <a:cubicBezTo>
                    <a:pt x="2311" y="3131"/>
                    <a:pt x="2068" y="3162"/>
                    <a:pt x="1794" y="3162"/>
                  </a:cubicBezTo>
                  <a:cubicBezTo>
                    <a:pt x="1338" y="3223"/>
                    <a:pt x="882" y="3314"/>
                    <a:pt x="578" y="3557"/>
                  </a:cubicBezTo>
                  <a:cubicBezTo>
                    <a:pt x="244" y="3830"/>
                    <a:pt x="1" y="4195"/>
                    <a:pt x="1" y="4773"/>
                  </a:cubicBezTo>
                  <a:cubicBezTo>
                    <a:pt x="1" y="4925"/>
                    <a:pt x="1" y="5107"/>
                    <a:pt x="92" y="5259"/>
                  </a:cubicBezTo>
                  <a:cubicBezTo>
                    <a:pt x="122" y="5441"/>
                    <a:pt x="183" y="5654"/>
                    <a:pt x="305" y="5806"/>
                  </a:cubicBezTo>
                  <a:cubicBezTo>
                    <a:pt x="487" y="6049"/>
                    <a:pt x="761" y="6201"/>
                    <a:pt x="1034" y="6323"/>
                  </a:cubicBezTo>
                  <a:cubicBezTo>
                    <a:pt x="1247" y="6414"/>
                    <a:pt x="1521" y="6444"/>
                    <a:pt x="1794" y="6475"/>
                  </a:cubicBezTo>
                  <a:cubicBezTo>
                    <a:pt x="2068" y="6505"/>
                    <a:pt x="2372" y="6505"/>
                    <a:pt x="2615" y="6505"/>
                  </a:cubicBezTo>
                  <a:lnTo>
                    <a:pt x="3131" y="6505"/>
                  </a:lnTo>
                  <a:lnTo>
                    <a:pt x="3131" y="6900"/>
                  </a:lnTo>
                  <a:cubicBezTo>
                    <a:pt x="3131" y="7174"/>
                    <a:pt x="3162" y="7387"/>
                    <a:pt x="3162" y="7691"/>
                  </a:cubicBezTo>
                  <a:cubicBezTo>
                    <a:pt x="3192" y="8177"/>
                    <a:pt x="3314" y="8633"/>
                    <a:pt x="3587" y="9028"/>
                  </a:cubicBezTo>
                  <a:cubicBezTo>
                    <a:pt x="3831" y="9393"/>
                    <a:pt x="4256" y="9666"/>
                    <a:pt x="4864" y="9666"/>
                  </a:cubicBezTo>
                  <a:cubicBezTo>
                    <a:pt x="5046" y="9666"/>
                    <a:pt x="5198" y="9636"/>
                    <a:pt x="5411" y="9606"/>
                  </a:cubicBezTo>
                  <a:cubicBezTo>
                    <a:pt x="5594" y="9545"/>
                    <a:pt x="5746" y="9454"/>
                    <a:pt x="5897" y="9332"/>
                  </a:cubicBezTo>
                  <a:cubicBezTo>
                    <a:pt x="6080" y="9180"/>
                    <a:pt x="6201" y="8998"/>
                    <a:pt x="6262" y="8755"/>
                  </a:cubicBezTo>
                  <a:cubicBezTo>
                    <a:pt x="6353" y="8572"/>
                    <a:pt x="6384" y="8329"/>
                    <a:pt x="6414" y="8116"/>
                  </a:cubicBezTo>
                  <a:cubicBezTo>
                    <a:pt x="6475" y="7660"/>
                    <a:pt x="6475" y="7235"/>
                    <a:pt x="6475" y="6809"/>
                  </a:cubicBezTo>
                  <a:lnTo>
                    <a:pt x="6475" y="6627"/>
                  </a:lnTo>
                  <a:lnTo>
                    <a:pt x="6475" y="6505"/>
                  </a:lnTo>
                  <a:cubicBezTo>
                    <a:pt x="6657" y="6505"/>
                    <a:pt x="6809" y="6505"/>
                    <a:pt x="6992" y="6475"/>
                  </a:cubicBezTo>
                  <a:cubicBezTo>
                    <a:pt x="7235" y="6475"/>
                    <a:pt x="7448" y="6444"/>
                    <a:pt x="7721" y="6444"/>
                  </a:cubicBezTo>
                  <a:cubicBezTo>
                    <a:pt x="8177" y="6414"/>
                    <a:pt x="8633" y="6323"/>
                    <a:pt x="8967" y="6110"/>
                  </a:cubicBezTo>
                  <a:cubicBezTo>
                    <a:pt x="9393" y="5928"/>
                    <a:pt x="9667" y="5533"/>
                    <a:pt x="9667" y="4925"/>
                  </a:cubicBezTo>
                  <a:cubicBezTo>
                    <a:pt x="9667" y="4803"/>
                    <a:pt x="9667" y="4651"/>
                    <a:pt x="9606" y="4560"/>
                  </a:cubicBezTo>
                  <a:cubicBezTo>
                    <a:pt x="9575" y="4408"/>
                    <a:pt x="9545" y="4286"/>
                    <a:pt x="9515" y="4134"/>
                  </a:cubicBezTo>
                  <a:cubicBezTo>
                    <a:pt x="9302" y="3709"/>
                    <a:pt x="8967" y="3496"/>
                    <a:pt x="8603" y="3344"/>
                  </a:cubicBezTo>
                  <a:cubicBezTo>
                    <a:pt x="8299" y="3223"/>
                    <a:pt x="7904" y="3192"/>
                    <a:pt x="7600" y="3192"/>
                  </a:cubicBezTo>
                  <a:cubicBezTo>
                    <a:pt x="7326" y="3192"/>
                    <a:pt x="7113" y="3131"/>
                    <a:pt x="6840" y="3131"/>
                  </a:cubicBezTo>
                  <a:lnTo>
                    <a:pt x="6414" y="3131"/>
                  </a:lnTo>
                  <a:lnTo>
                    <a:pt x="6414" y="2888"/>
                  </a:lnTo>
                  <a:cubicBezTo>
                    <a:pt x="6414" y="2584"/>
                    <a:pt x="6384" y="2311"/>
                    <a:pt x="6384" y="2037"/>
                  </a:cubicBezTo>
                  <a:cubicBezTo>
                    <a:pt x="6353" y="1551"/>
                    <a:pt x="6262" y="1095"/>
                    <a:pt x="6049" y="700"/>
                  </a:cubicBezTo>
                  <a:cubicBezTo>
                    <a:pt x="5776" y="305"/>
                    <a:pt x="5350" y="1"/>
                    <a:pt x="4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9"/>
            <p:cNvSpPr/>
            <p:nvPr/>
          </p:nvSpPr>
          <p:spPr>
            <a:xfrm>
              <a:off x="5954025" y="1554688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7" y="652"/>
                  </a:moveTo>
                  <a:cubicBezTo>
                    <a:pt x="1821" y="652"/>
                    <a:pt x="1898" y="662"/>
                    <a:pt x="1976" y="683"/>
                  </a:cubicBezTo>
                  <a:cubicBezTo>
                    <a:pt x="2280" y="713"/>
                    <a:pt x="2554" y="865"/>
                    <a:pt x="2736" y="1078"/>
                  </a:cubicBezTo>
                  <a:cubicBezTo>
                    <a:pt x="2888" y="1291"/>
                    <a:pt x="2949" y="1534"/>
                    <a:pt x="2918" y="1838"/>
                  </a:cubicBezTo>
                  <a:cubicBezTo>
                    <a:pt x="2888" y="2142"/>
                    <a:pt x="2675" y="2446"/>
                    <a:pt x="2462" y="2659"/>
                  </a:cubicBezTo>
                  <a:cubicBezTo>
                    <a:pt x="2253" y="2798"/>
                    <a:pt x="2025" y="2902"/>
                    <a:pt x="1780" y="2902"/>
                  </a:cubicBezTo>
                  <a:cubicBezTo>
                    <a:pt x="1705" y="2902"/>
                    <a:pt x="1629" y="2893"/>
                    <a:pt x="1551" y="2871"/>
                  </a:cubicBezTo>
                  <a:cubicBezTo>
                    <a:pt x="1247" y="2841"/>
                    <a:pt x="973" y="2689"/>
                    <a:pt x="791" y="2446"/>
                  </a:cubicBezTo>
                  <a:cubicBezTo>
                    <a:pt x="639" y="2263"/>
                    <a:pt x="547" y="1959"/>
                    <a:pt x="608" y="1686"/>
                  </a:cubicBezTo>
                  <a:cubicBezTo>
                    <a:pt x="639" y="1382"/>
                    <a:pt x="821" y="1078"/>
                    <a:pt x="1064" y="896"/>
                  </a:cubicBezTo>
                  <a:cubicBezTo>
                    <a:pt x="1274" y="756"/>
                    <a:pt x="1501" y="652"/>
                    <a:pt x="1747" y="652"/>
                  </a:cubicBezTo>
                  <a:close/>
                  <a:moveTo>
                    <a:pt x="1713" y="1"/>
                  </a:moveTo>
                  <a:cubicBezTo>
                    <a:pt x="1341" y="1"/>
                    <a:pt x="1009" y="137"/>
                    <a:pt x="699" y="318"/>
                  </a:cubicBezTo>
                  <a:cubicBezTo>
                    <a:pt x="365" y="592"/>
                    <a:pt x="152" y="987"/>
                    <a:pt x="61" y="1473"/>
                  </a:cubicBezTo>
                  <a:cubicBezTo>
                    <a:pt x="0" y="1959"/>
                    <a:pt x="152" y="2446"/>
                    <a:pt x="456" y="2841"/>
                  </a:cubicBezTo>
                  <a:cubicBezTo>
                    <a:pt x="699" y="3206"/>
                    <a:pt x="1125" y="3479"/>
                    <a:pt x="1611" y="3510"/>
                  </a:cubicBezTo>
                  <a:cubicBezTo>
                    <a:pt x="1702" y="3528"/>
                    <a:pt x="1792" y="3536"/>
                    <a:pt x="1881" y="3536"/>
                  </a:cubicBezTo>
                  <a:cubicBezTo>
                    <a:pt x="2234" y="3536"/>
                    <a:pt x="2560" y="3400"/>
                    <a:pt x="2827" y="3206"/>
                  </a:cubicBezTo>
                  <a:cubicBezTo>
                    <a:pt x="3192" y="2963"/>
                    <a:pt x="3405" y="2567"/>
                    <a:pt x="3496" y="2081"/>
                  </a:cubicBezTo>
                  <a:cubicBezTo>
                    <a:pt x="3557" y="1595"/>
                    <a:pt x="3405" y="1078"/>
                    <a:pt x="3101" y="713"/>
                  </a:cubicBezTo>
                  <a:cubicBezTo>
                    <a:pt x="2797" y="318"/>
                    <a:pt x="2402" y="105"/>
                    <a:pt x="1915" y="14"/>
                  </a:cubicBezTo>
                  <a:cubicBezTo>
                    <a:pt x="1846" y="5"/>
                    <a:pt x="1779" y="1"/>
                    <a:pt x="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9"/>
            <p:cNvSpPr/>
            <p:nvPr/>
          </p:nvSpPr>
          <p:spPr>
            <a:xfrm>
              <a:off x="5890950" y="1447688"/>
              <a:ext cx="240900" cy="103075"/>
            </a:xfrm>
            <a:custGeom>
              <a:avLst/>
              <a:gdLst/>
              <a:ahLst/>
              <a:cxnLst/>
              <a:rect l="l" t="t" r="r" b="b"/>
              <a:pathLst>
                <a:path w="9636" h="4123" extrusionOk="0">
                  <a:moveTo>
                    <a:pt x="1820" y="606"/>
                  </a:moveTo>
                  <a:cubicBezTo>
                    <a:pt x="1910" y="606"/>
                    <a:pt x="2002" y="609"/>
                    <a:pt x="2098" y="616"/>
                  </a:cubicBezTo>
                  <a:cubicBezTo>
                    <a:pt x="2432" y="616"/>
                    <a:pt x="2736" y="647"/>
                    <a:pt x="3040" y="707"/>
                  </a:cubicBezTo>
                  <a:cubicBezTo>
                    <a:pt x="3344" y="738"/>
                    <a:pt x="3648" y="768"/>
                    <a:pt x="4013" y="799"/>
                  </a:cubicBezTo>
                  <a:lnTo>
                    <a:pt x="4104" y="799"/>
                  </a:lnTo>
                  <a:cubicBezTo>
                    <a:pt x="5350" y="951"/>
                    <a:pt x="6596" y="1163"/>
                    <a:pt x="7812" y="1376"/>
                  </a:cubicBezTo>
                  <a:cubicBezTo>
                    <a:pt x="8055" y="1407"/>
                    <a:pt x="8359" y="1498"/>
                    <a:pt x="8602" y="1619"/>
                  </a:cubicBezTo>
                  <a:cubicBezTo>
                    <a:pt x="8785" y="1711"/>
                    <a:pt x="8937" y="1832"/>
                    <a:pt x="9028" y="2014"/>
                  </a:cubicBezTo>
                  <a:cubicBezTo>
                    <a:pt x="9058" y="2106"/>
                    <a:pt x="9058" y="2166"/>
                    <a:pt x="9058" y="2227"/>
                  </a:cubicBezTo>
                  <a:cubicBezTo>
                    <a:pt x="9089" y="2379"/>
                    <a:pt x="9089" y="2440"/>
                    <a:pt x="9058" y="2562"/>
                  </a:cubicBezTo>
                  <a:cubicBezTo>
                    <a:pt x="8998" y="2926"/>
                    <a:pt x="8785" y="3170"/>
                    <a:pt x="8511" y="3291"/>
                  </a:cubicBezTo>
                  <a:cubicBezTo>
                    <a:pt x="8325" y="3384"/>
                    <a:pt x="8116" y="3420"/>
                    <a:pt x="7884" y="3420"/>
                  </a:cubicBezTo>
                  <a:cubicBezTo>
                    <a:pt x="7738" y="3420"/>
                    <a:pt x="7582" y="3406"/>
                    <a:pt x="7417" y="3382"/>
                  </a:cubicBezTo>
                  <a:lnTo>
                    <a:pt x="5137" y="3170"/>
                  </a:lnTo>
                  <a:cubicBezTo>
                    <a:pt x="4347" y="3078"/>
                    <a:pt x="3587" y="2987"/>
                    <a:pt x="2858" y="2866"/>
                  </a:cubicBezTo>
                  <a:cubicBezTo>
                    <a:pt x="2797" y="2866"/>
                    <a:pt x="2706" y="2866"/>
                    <a:pt x="2675" y="2835"/>
                  </a:cubicBezTo>
                  <a:cubicBezTo>
                    <a:pt x="2250" y="2774"/>
                    <a:pt x="1824" y="2714"/>
                    <a:pt x="1459" y="2622"/>
                  </a:cubicBezTo>
                  <a:cubicBezTo>
                    <a:pt x="1308" y="2592"/>
                    <a:pt x="1125" y="2531"/>
                    <a:pt x="973" y="2440"/>
                  </a:cubicBezTo>
                  <a:cubicBezTo>
                    <a:pt x="852" y="2379"/>
                    <a:pt x="730" y="2288"/>
                    <a:pt x="669" y="2166"/>
                  </a:cubicBezTo>
                  <a:cubicBezTo>
                    <a:pt x="608" y="2106"/>
                    <a:pt x="578" y="1984"/>
                    <a:pt x="548" y="1923"/>
                  </a:cubicBezTo>
                  <a:lnTo>
                    <a:pt x="548" y="1528"/>
                  </a:lnTo>
                  <a:cubicBezTo>
                    <a:pt x="578" y="1163"/>
                    <a:pt x="760" y="920"/>
                    <a:pt x="1034" y="768"/>
                  </a:cubicBezTo>
                  <a:cubicBezTo>
                    <a:pt x="1246" y="650"/>
                    <a:pt x="1513" y="606"/>
                    <a:pt x="1820" y="606"/>
                  </a:cubicBezTo>
                  <a:close/>
                  <a:moveTo>
                    <a:pt x="1815" y="1"/>
                  </a:moveTo>
                  <a:cubicBezTo>
                    <a:pt x="1435" y="1"/>
                    <a:pt x="1066" y="68"/>
                    <a:pt x="760" y="221"/>
                  </a:cubicBezTo>
                  <a:cubicBezTo>
                    <a:pt x="396" y="434"/>
                    <a:pt x="122" y="768"/>
                    <a:pt x="61" y="1376"/>
                  </a:cubicBezTo>
                  <a:cubicBezTo>
                    <a:pt x="0" y="1559"/>
                    <a:pt x="0" y="1741"/>
                    <a:pt x="61" y="1954"/>
                  </a:cubicBezTo>
                  <a:cubicBezTo>
                    <a:pt x="92" y="2166"/>
                    <a:pt x="152" y="2349"/>
                    <a:pt x="274" y="2562"/>
                  </a:cubicBezTo>
                  <a:cubicBezTo>
                    <a:pt x="426" y="2774"/>
                    <a:pt x="608" y="2926"/>
                    <a:pt x="852" y="3078"/>
                  </a:cubicBezTo>
                  <a:cubicBezTo>
                    <a:pt x="1034" y="3200"/>
                    <a:pt x="1277" y="3261"/>
                    <a:pt x="1459" y="3321"/>
                  </a:cubicBezTo>
                  <a:cubicBezTo>
                    <a:pt x="1885" y="3413"/>
                    <a:pt x="2341" y="3473"/>
                    <a:pt x="2736" y="3534"/>
                  </a:cubicBezTo>
                  <a:cubicBezTo>
                    <a:pt x="2827" y="3534"/>
                    <a:pt x="2888" y="3534"/>
                    <a:pt x="2949" y="3565"/>
                  </a:cubicBezTo>
                  <a:cubicBezTo>
                    <a:pt x="3739" y="3686"/>
                    <a:pt x="4499" y="3777"/>
                    <a:pt x="5229" y="3869"/>
                  </a:cubicBezTo>
                  <a:cubicBezTo>
                    <a:pt x="5988" y="3960"/>
                    <a:pt x="6748" y="4021"/>
                    <a:pt x="7539" y="4112"/>
                  </a:cubicBezTo>
                  <a:cubicBezTo>
                    <a:pt x="7641" y="4119"/>
                    <a:pt x="7744" y="4122"/>
                    <a:pt x="7845" y="4122"/>
                  </a:cubicBezTo>
                  <a:cubicBezTo>
                    <a:pt x="8195" y="4122"/>
                    <a:pt x="8532" y="4078"/>
                    <a:pt x="8815" y="3960"/>
                  </a:cubicBezTo>
                  <a:cubicBezTo>
                    <a:pt x="9241" y="3777"/>
                    <a:pt x="9514" y="3413"/>
                    <a:pt x="9575" y="2866"/>
                  </a:cubicBezTo>
                  <a:cubicBezTo>
                    <a:pt x="9575" y="2744"/>
                    <a:pt x="9636" y="2592"/>
                    <a:pt x="9636" y="2470"/>
                  </a:cubicBezTo>
                  <a:cubicBezTo>
                    <a:pt x="9636" y="2288"/>
                    <a:pt x="9636" y="2136"/>
                    <a:pt x="9545" y="1984"/>
                  </a:cubicBezTo>
                  <a:cubicBezTo>
                    <a:pt x="9393" y="1528"/>
                    <a:pt x="9119" y="1255"/>
                    <a:pt x="8754" y="1072"/>
                  </a:cubicBezTo>
                  <a:cubicBezTo>
                    <a:pt x="8451" y="920"/>
                    <a:pt x="8116" y="859"/>
                    <a:pt x="7812" y="768"/>
                  </a:cubicBezTo>
                  <a:cubicBezTo>
                    <a:pt x="6536" y="556"/>
                    <a:pt x="5289" y="343"/>
                    <a:pt x="4074" y="191"/>
                  </a:cubicBezTo>
                  <a:lnTo>
                    <a:pt x="3952" y="191"/>
                  </a:lnTo>
                  <a:cubicBezTo>
                    <a:pt x="3648" y="160"/>
                    <a:pt x="3314" y="130"/>
                    <a:pt x="3010" y="100"/>
                  </a:cubicBezTo>
                  <a:cubicBezTo>
                    <a:pt x="2675" y="39"/>
                    <a:pt x="2371" y="39"/>
                    <a:pt x="2037" y="8"/>
                  </a:cubicBezTo>
                  <a:cubicBezTo>
                    <a:pt x="1963" y="3"/>
                    <a:pt x="1889" y="1"/>
                    <a:pt x="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9"/>
            <p:cNvSpPr/>
            <p:nvPr/>
          </p:nvSpPr>
          <p:spPr>
            <a:xfrm>
              <a:off x="5980625" y="1354513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6" y="634"/>
                  </a:moveTo>
                  <a:cubicBezTo>
                    <a:pt x="1821" y="634"/>
                    <a:pt x="1898" y="644"/>
                    <a:pt x="1976" y="665"/>
                  </a:cubicBezTo>
                  <a:cubicBezTo>
                    <a:pt x="2280" y="696"/>
                    <a:pt x="2553" y="848"/>
                    <a:pt x="2736" y="1091"/>
                  </a:cubicBezTo>
                  <a:cubicBezTo>
                    <a:pt x="2888" y="1273"/>
                    <a:pt x="2949" y="1577"/>
                    <a:pt x="2918" y="1851"/>
                  </a:cubicBezTo>
                  <a:cubicBezTo>
                    <a:pt x="2888" y="2155"/>
                    <a:pt x="2705" y="2459"/>
                    <a:pt x="2462" y="2641"/>
                  </a:cubicBezTo>
                  <a:cubicBezTo>
                    <a:pt x="2253" y="2781"/>
                    <a:pt x="2025" y="2885"/>
                    <a:pt x="1780" y="2885"/>
                  </a:cubicBezTo>
                  <a:cubicBezTo>
                    <a:pt x="1705" y="2885"/>
                    <a:pt x="1629" y="2875"/>
                    <a:pt x="1550" y="2854"/>
                  </a:cubicBezTo>
                  <a:cubicBezTo>
                    <a:pt x="1246" y="2824"/>
                    <a:pt x="973" y="2672"/>
                    <a:pt x="790" y="2459"/>
                  </a:cubicBezTo>
                  <a:cubicBezTo>
                    <a:pt x="638" y="2216"/>
                    <a:pt x="578" y="1942"/>
                    <a:pt x="608" y="1699"/>
                  </a:cubicBezTo>
                  <a:cubicBezTo>
                    <a:pt x="638" y="1395"/>
                    <a:pt x="821" y="1091"/>
                    <a:pt x="1064" y="878"/>
                  </a:cubicBezTo>
                  <a:cubicBezTo>
                    <a:pt x="1274" y="738"/>
                    <a:pt x="1501" y="634"/>
                    <a:pt x="1746" y="634"/>
                  </a:cubicBezTo>
                  <a:close/>
                  <a:moveTo>
                    <a:pt x="1676" y="0"/>
                  </a:moveTo>
                  <a:cubicBezTo>
                    <a:pt x="1323" y="0"/>
                    <a:pt x="997" y="137"/>
                    <a:pt x="730" y="331"/>
                  </a:cubicBezTo>
                  <a:cubicBezTo>
                    <a:pt x="365" y="574"/>
                    <a:pt x="152" y="969"/>
                    <a:pt x="61" y="1456"/>
                  </a:cubicBezTo>
                  <a:cubicBezTo>
                    <a:pt x="0" y="1942"/>
                    <a:pt x="152" y="2459"/>
                    <a:pt x="456" y="2824"/>
                  </a:cubicBezTo>
                  <a:cubicBezTo>
                    <a:pt x="730" y="3158"/>
                    <a:pt x="1125" y="3431"/>
                    <a:pt x="1611" y="3523"/>
                  </a:cubicBezTo>
                  <a:cubicBezTo>
                    <a:pt x="1685" y="3532"/>
                    <a:pt x="1756" y="3536"/>
                    <a:pt x="1825" y="3536"/>
                  </a:cubicBezTo>
                  <a:cubicBezTo>
                    <a:pt x="2216" y="3536"/>
                    <a:pt x="2548" y="3399"/>
                    <a:pt x="2857" y="3219"/>
                  </a:cubicBezTo>
                  <a:cubicBezTo>
                    <a:pt x="3192" y="2945"/>
                    <a:pt x="3405" y="2550"/>
                    <a:pt x="3496" y="2064"/>
                  </a:cubicBezTo>
                  <a:cubicBezTo>
                    <a:pt x="3556" y="1577"/>
                    <a:pt x="3405" y="1091"/>
                    <a:pt x="3101" y="696"/>
                  </a:cubicBezTo>
                  <a:cubicBezTo>
                    <a:pt x="2857" y="331"/>
                    <a:pt x="2432" y="58"/>
                    <a:pt x="1946" y="27"/>
                  </a:cubicBezTo>
                  <a:cubicBezTo>
                    <a:pt x="1854" y="9"/>
                    <a:pt x="1764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9"/>
            <p:cNvSpPr/>
            <p:nvPr/>
          </p:nvSpPr>
          <p:spPr>
            <a:xfrm>
              <a:off x="5295950" y="1568213"/>
              <a:ext cx="241675" cy="104625"/>
            </a:xfrm>
            <a:custGeom>
              <a:avLst/>
              <a:gdLst/>
              <a:ahLst/>
              <a:cxnLst/>
              <a:rect l="l" t="t" r="r" b="b"/>
              <a:pathLst>
                <a:path w="9667" h="4185" extrusionOk="0">
                  <a:moveTo>
                    <a:pt x="7999" y="636"/>
                  </a:moveTo>
                  <a:cubicBezTo>
                    <a:pt x="8139" y="636"/>
                    <a:pt x="8283" y="643"/>
                    <a:pt x="8420" y="659"/>
                  </a:cubicBezTo>
                  <a:cubicBezTo>
                    <a:pt x="8663" y="689"/>
                    <a:pt x="8815" y="780"/>
                    <a:pt x="8907" y="963"/>
                  </a:cubicBezTo>
                  <a:cubicBezTo>
                    <a:pt x="8967" y="993"/>
                    <a:pt x="8998" y="1084"/>
                    <a:pt x="8998" y="1145"/>
                  </a:cubicBezTo>
                  <a:cubicBezTo>
                    <a:pt x="9028" y="1236"/>
                    <a:pt x="9028" y="1327"/>
                    <a:pt x="9028" y="1418"/>
                  </a:cubicBezTo>
                  <a:cubicBezTo>
                    <a:pt x="9059" y="1783"/>
                    <a:pt x="896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lnTo>
                    <a:pt x="943" y="3364"/>
                  </a:lnTo>
                  <a:cubicBezTo>
                    <a:pt x="852" y="3273"/>
                    <a:pt x="821" y="3212"/>
                    <a:pt x="791" y="3121"/>
                  </a:cubicBezTo>
                  <a:lnTo>
                    <a:pt x="669" y="2786"/>
                  </a:lnTo>
                  <a:cubicBezTo>
                    <a:pt x="639" y="2422"/>
                    <a:pt x="700" y="2148"/>
                    <a:pt x="943" y="1905"/>
                  </a:cubicBezTo>
                  <a:cubicBezTo>
                    <a:pt x="1156" y="1692"/>
                    <a:pt x="1520" y="1570"/>
                    <a:pt x="1916" y="1449"/>
                  </a:cubicBezTo>
                  <a:cubicBezTo>
                    <a:pt x="2280" y="1388"/>
                    <a:pt x="2584" y="1297"/>
                    <a:pt x="2888" y="1266"/>
                  </a:cubicBezTo>
                  <a:cubicBezTo>
                    <a:pt x="3192" y="1236"/>
                    <a:pt x="3496" y="1145"/>
                    <a:pt x="3831" y="1115"/>
                  </a:cubicBezTo>
                  <a:lnTo>
                    <a:pt x="3861" y="1115"/>
                  </a:lnTo>
                  <a:cubicBezTo>
                    <a:pt x="5107" y="932"/>
                    <a:pt x="6323" y="719"/>
                    <a:pt x="7600" y="659"/>
                  </a:cubicBezTo>
                  <a:cubicBezTo>
                    <a:pt x="7721" y="643"/>
                    <a:pt x="7858" y="636"/>
                    <a:pt x="7999" y="636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42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98"/>
                    <a:pt x="2615" y="628"/>
                  </a:cubicBezTo>
                  <a:cubicBezTo>
                    <a:pt x="2280" y="689"/>
                    <a:pt x="1946" y="750"/>
                    <a:pt x="1642" y="811"/>
                  </a:cubicBezTo>
                  <a:cubicBezTo>
                    <a:pt x="1186" y="932"/>
                    <a:pt x="791" y="1084"/>
                    <a:pt x="487" y="1358"/>
                  </a:cubicBezTo>
                  <a:cubicBezTo>
                    <a:pt x="183" y="1662"/>
                    <a:pt x="1" y="2057"/>
                    <a:pt x="92" y="2634"/>
                  </a:cubicBezTo>
                  <a:cubicBezTo>
                    <a:pt x="122" y="2817"/>
                    <a:pt x="183" y="302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41"/>
                    <a:pt x="1095" y="4032"/>
                    <a:pt x="1308" y="4093"/>
                  </a:cubicBezTo>
                  <a:cubicBezTo>
                    <a:pt x="1551" y="4154"/>
                    <a:pt x="1764" y="4184"/>
                    <a:pt x="1976" y="4184"/>
                  </a:cubicBezTo>
                  <a:cubicBezTo>
                    <a:pt x="2372" y="4184"/>
                    <a:pt x="2827" y="4124"/>
                    <a:pt x="3253" y="4032"/>
                  </a:cubicBezTo>
                  <a:cubicBezTo>
                    <a:pt x="3344" y="4032"/>
                    <a:pt x="3405" y="4002"/>
                    <a:pt x="3435" y="4002"/>
                  </a:cubicBezTo>
                  <a:cubicBezTo>
                    <a:pt x="4195" y="3881"/>
                    <a:pt x="4955" y="3789"/>
                    <a:pt x="5685" y="3668"/>
                  </a:cubicBezTo>
                  <a:cubicBezTo>
                    <a:pt x="6445" y="3546"/>
                    <a:pt x="7174" y="3394"/>
                    <a:pt x="7934" y="3242"/>
                  </a:cubicBezTo>
                  <a:cubicBezTo>
                    <a:pt x="8390" y="3181"/>
                    <a:pt x="8785" y="3029"/>
                    <a:pt x="9150" y="2756"/>
                  </a:cubicBezTo>
                  <a:cubicBezTo>
                    <a:pt x="9484" y="2482"/>
                    <a:pt x="9666" y="2057"/>
                    <a:pt x="9606" y="1449"/>
                  </a:cubicBezTo>
                  <a:cubicBezTo>
                    <a:pt x="9606" y="1358"/>
                    <a:pt x="9575" y="1236"/>
                    <a:pt x="9515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9" y="324"/>
                    <a:pt x="8724" y="142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9"/>
            <p:cNvSpPr/>
            <p:nvPr/>
          </p:nvSpPr>
          <p:spPr>
            <a:xfrm>
              <a:off x="5311150" y="1670038"/>
              <a:ext cx="241675" cy="103400"/>
            </a:xfrm>
            <a:custGeom>
              <a:avLst/>
              <a:gdLst/>
              <a:ahLst/>
              <a:cxnLst/>
              <a:rect l="l" t="t" r="r" b="b"/>
              <a:pathLst>
                <a:path w="9667" h="4136" extrusionOk="0">
                  <a:moveTo>
                    <a:pt x="7998" y="697"/>
                  </a:moveTo>
                  <a:cubicBezTo>
                    <a:pt x="8139" y="697"/>
                    <a:pt x="8283" y="704"/>
                    <a:pt x="8420" y="719"/>
                  </a:cubicBezTo>
                  <a:cubicBezTo>
                    <a:pt x="8663" y="750"/>
                    <a:pt x="8815" y="841"/>
                    <a:pt x="8907" y="1023"/>
                  </a:cubicBezTo>
                  <a:cubicBezTo>
                    <a:pt x="8967" y="1054"/>
                    <a:pt x="8998" y="1145"/>
                    <a:pt x="8998" y="1206"/>
                  </a:cubicBezTo>
                  <a:cubicBezTo>
                    <a:pt x="9028" y="1297"/>
                    <a:pt x="9028" y="1418"/>
                    <a:pt x="9028" y="1479"/>
                  </a:cubicBezTo>
                  <a:cubicBezTo>
                    <a:pt x="9058" y="1753"/>
                    <a:pt x="890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cubicBezTo>
                    <a:pt x="1125" y="3546"/>
                    <a:pt x="1004" y="3516"/>
                    <a:pt x="943" y="3425"/>
                  </a:cubicBezTo>
                  <a:cubicBezTo>
                    <a:pt x="852" y="3364"/>
                    <a:pt x="821" y="3273"/>
                    <a:pt x="791" y="3212"/>
                  </a:cubicBezTo>
                  <a:lnTo>
                    <a:pt x="669" y="2847"/>
                  </a:lnTo>
                  <a:cubicBezTo>
                    <a:pt x="639" y="2482"/>
                    <a:pt x="700" y="2209"/>
                    <a:pt x="943" y="1966"/>
                  </a:cubicBezTo>
                  <a:cubicBezTo>
                    <a:pt x="1156" y="1753"/>
                    <a:pt x="1520" y="1631"/>
                    <a:pt x="1916" y="1540"/>
                  </a:cubicBezTo>
                  <a:cubicBezTo>
                    <a:pt x="2280" y="1449"/>
                    <a:pt x="2584" y="1388"/>
                    <a:pt x="2888" y="1327"/>
                  </a:cubicBezTo>
                  <a:cubicBezTo>
                    <a:pt x="3192" y="1297"/>
                    <a:pt x="3496" y="1206"/>
                    <a:pt x="3830" y="1175"/>
                  </a:cubicBezTo>
                  <a:lnTo>
                    <a:pt x="3861" y="1175"/>
                  </a:lnTo>
                  <a:cubicBezTo>
                    <a:pt x="5107" y="993"/>
                    <a:pt x="6323" y="811"/>
                    <a:pt x="7599" y="719"/>
                  </a:cubicBezTo>
                  <a:cubicBezTo>
                    <a:pt x="7721" y="704"/>
                    <a:pt x="7858" y="697"/>
                    <a:pt x="7998" y="697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11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67"/>
                    <a:pt x="2615" y="628"/>
                  </a:cubicBezTo>
                  <a:cubicBezTo>
                    <a:pt x="2280" y="689"/>
                    <a:pt x="1946" y="719"/>
                    <a:pt x="1672" y="811"/>
                  </a:cubicBezTo>
                  <a:cubicBezTo>
                    <a:pt x="1186" y="932"/>
                    <a:pt x="791" y="1084"/>
                    <a:pt x="487" y="1327"/>
                  </a:cubicBezTo>
                  <a:cubicBezTo>
                    <a:pt x="183" y="1631"/>
                    <a:pt x="1" y="2057"/>
                    <a:pt x="92" y="2634"/>
                  </a:cubicBezTo>
                  <a:cubicBezTo>
                    <a:pt x="153" y="2817"/>
                    <a:pt x="183" y="299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11"/>
                    <a:pt x="1095" y="4033"/>
                    <a:pt x="1308" y="4063"/>
                  </a:cubicBezTo>
                  <a:cubicBezTo>
                    <a:pt x="1486" y="4107"/>
                    <a:pt x="1647" y="4136"/>
                    <a:pt x="1793" y="4136"/>
                  </a:cubicBezTo>
                  <a:cubicBezTo>
                    <a:pt x="1846" y="4136"/>
                    <a:pt x="1897" y="4132"/>
                    <a:pt x="1946" y="4124"/>
                  </a:cubicBezTo>
                  <a:cubicBezTo>
                    <a:pt x="2371" y="4124"/>
                    <a:pt x="2827" y="4033"/>
                    <a:pt x="3253" y="3972"/>
                  </a:cubicBezTo>
                  <a:cubicBezTo>
                    <a:pt x="3314" y="3972"/>
                    <a:pt x="3405" y="3911"/>
                    <a:pt x="3435" y="3911"/>
                  </a:cubicBezTo>
                  <a:cubicBezTo>
                    <a:pt x="4195" y="3820"/>
                    <a:pt x="4955" y="3698"/>
                    <a:pt x="5685" y="3577"/>
                  </a:cubicBezTo>
                  <a:cubicBezTo>
                    <a:pt x="6444" y="3455"/>
                    <a:pt x="7174" y="3303"/>
                    <a:pt x="7934" y="3151"/>
                  </a:cubicBezTo>
                  <a:cubicBezTo>
                    <a:pt x="8390" y="3090"/>
                    <a:pt x="8785" y="2938"/>
                    <a:pt x="9150" y="2665"/>
                  </a:cubicBezTo>
                  <a:cubicBezTo>
                    <a:pt x="9484" y="2391"/>
                    <a:pt x="9666" y="1966"/>
                    <a:pt x="9606" y="1388"/>
                  </a:cubicBezTo>
                  <a:cubicBezTo>
                    <a:pt x="9575" y="1327"/>
                    <a:pt x="9575" y="1206"/>
                    <a:pt x="9514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8" y="324"/>
                    <a:pt x="8724" y="111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9"/>
            <p:cNvSpPr/>
            <p:nvPr/>
          </p:nvSpPr>
          <p:spPr>
            <a:xfrm>
              <a:off x="5669050" y="1088963"/>
              <a:ext cx="243950" cy="294350"/>
            </a:xfrm>
            <a:custGeom>
              <a:avLst/>
              <a:gdLst/>
              <a:ahLst/>
              <a:cxnLst/>
              <a:rect l="l" t="t" r="r" b="b"/>
              <a:pathLst>
                <a:path w="9758" h="11774" extrusionOk="0">
                  <a:moveTo>
                    <a:pt x="4374" y="578"/>
                  </a:moveTo>
                  <a:cubicBezTo>
                    <a:pt x="4634" y="578"/>
                    <a:pt x="4899" y="602"/>
                    <a:pt x="5168" y="649"/>
                  </a:cubicBezTo>
                  <a:cubicBezTo>
                    <a:pt x="6475" y="831"/>
                    <a:pt x="7539" y="1287"/>
                    <a:pt x="8238" y="2078"/>
                  </a:cubicBezTo>
                  <a:cubicBezTo>
                    <a:pt x="8846" y="2807"/>
                    <a:pt x="9150" y="3749"/>
                    <a:pt x="8968" y="4965"/>
                  </a:cubicBezTo>
                  <a:cubicBezTo>
                    <a:pt x="8725" y="6576"/>
                    <a:pt x="7478" y="8096"/>
                    <a:pt x="6414" y="9342"/>
                  </a:cubicBezTo>
                  <a:lnTo>
                    <a:pt x="6141" y="9676"/>
                  </a:lnTo>
                  <a:cubicBezTo>
                    <a:pt x="5867" y="9980"/>
                    <a:pt x="5655" y="10284"/>
                    <a:pt x="5351" y="10558"/>
                  </a:cubicBezTo>
                  <a:cubicBezTo>
                    <a:pt x="5229" y="10680"/>
                    <a:pt x="5077" y="10771"/>
                    <a:pt x="4925" y="10862"/>
                  </a:cubicBezTo>
                  <a:cubicBezTo>
                    <a:pt x="4773" y="10953"/>
                    <a:pt x="4621" y="11014"/>
                    <a:pt x="4469" y="11014"/>
                  </a:cubicBezTo>
                  <a:lnTo>
                    <a:pt x="4256" y="11014"/>
                  </a:lnTo>
                  <a:cubicBezTo>
                    <a:pt x="3952" y="10983"/>
                    <a:pt x="3679" y="10862"/>
                    <a:pt x="3527" y="10680"/>
                  </a:cubicBezTo>
                  <a:cubicBezTo>
                    <a:pt x="3405" y="10558"/>
                    <a:pt x="3344" y="10376"/>
                    <a:pt x="3375" y="10193"/>
                  </a:cubicBezTo>
                  <a:cubicBezTo>
                    <a:pt x="3405" y="10011"/>
                    <a:pt x="3405" y="9889"/>
                    <a:pt x="3436" y="9768"/>
                  </a:cubicBezTo>
                  <a:cubicBezTo>
                    <a:pt x="3496" y="9646"/>
                    <a:pt x="3557" y="9524"/>
                    <a:pt x="3648" y="9433"/>
                  </a:cubicBezTo>
                  <a:cubicBezTo>
                    <a:pt x="3831" y="9069"/>
                    <a:pt x="4104" y="8765"/>
                    <a:pt x="4348" y="8461"/>
                  </a:cubicBezTo>
                  <a:lnTo>
                    <a:pt x="4408" y="8430"/>
                  </a:lnTo>
                  <a:cubicBezTo>
                    <a:pt x="4560" y="8248"/>
                    <a:pt x="4591" y="8157"/>
                    <a:pt x="4621" y="8126"/>
                  </a:cubicBezTo>
                  <a:cubicBezTo>
                    <a:pt x="4864" y="7822"/>
                    <a:pt x="5107" y="7518"/>
                    <a:pt x="5351" y="7214"/>
                  </a:cubicBezTo>
                  <a:cubicBezTo>
                    <a:pt x="5594" y="6910"/>
                    <a:pt x="5837" y="6546"/>
                    <a:pt x="6110" y="6151"/>
                  </a:cubicBezTo>
                  <a:cubicBezTo>
                    <a:pt x="6384" y="5725"/>
                    <a:pt x="6566" y="5269"/>
                    <a:pt x="6627" y="4844"/>
                  </a:cubicBezTo>
                  <a:cubicBezTo>
                    <a:pt x="6749" y="4084"/>
                    <a:pt x="6445" y="3597"/>
                    <a:pt x="5989" y="3263"/>
                  </a:cubicBezTo>
                  <a:cubicBezTo>
                    <a:pt x="5624" y="2959"/>
                    <a:pt x="5077" y="2837"/>
                    <a:pt x="4560" y="2777"/>
                  </a:cubicBezTo>
                  <a:cubicBezTo>
                    <a:pt x="4424" y="2761"/>
                    <a:pt x="4279" y="2754"/>
                    <a:pt x="4135" y="2754"/>
                  </a:cubicBezTo>
                  <a:cubicBezTo>
                    <a:pt x="3990" y="2754"/>
                    <a:pt x="3846" y="2761"/>
                    <a:pt x="3709" y="2777"/>
                  </a:cubicBezTo>
                  <a:cubicBezTo>
                    <a:pt x="3436" y="2807"/>
                    <a:pt x="3192" y="2929"/>
                    <a:pt x="2949" y="3141"/>
                  </a:cubicBezTo>
                  <a:cubicBezTo>
                    <a:pt x="2797" y="3293"/>
                    <a:pt x="2676" y="3445"/>
                    <a:pt x="2585" y="3597"/>
                  </a:cubicBezTo>
                  <a:cubicBezTo>
                    <a:pt x="2433" y="3810"/>
                    <a:pt x="2281" y="3992"/>
                    <a:pt x="2037" y="4144"/>
                  </a:cubicBezTo>
                  <a:cubicBezTo>
                    <a:pt x="1916" y="4205"/>
                    <a:pt x="1825" y="4266"/>
                    <a:pt x="1673" y="4296"/>
                  </a:cubicBezTo>
                  <a:cubicBezTo>
                    <a:pt x="1612" y="4312"/>
                    <a:pt x="1544" y="4319"/>
                    <a:pt x="1471" y="4319"/>
                  </a:cubicBezTo>
                  <a:cubicBezTo>
                    <a:pt x="1399" y="4319"/>
                    <a:pt x="1323" y="4312"/>
                    <a:pt x="1247" y="4296"/>
                  </a:cubicBezTo>
                  <a:cubicBezTo>
                    <a:pt x="913" y="4266"/>
                    <a:pt x="670" y="4144"/>
                    <a:pt x="548" y="3962"/>
                  </a:cubicBezTo>
                  <a:cubicBezTo>
                    <a:pt x="609" y="3841"/>
                    <a:pt x="578" y="3567"/>
                    <a:pt x="609" y="3263"/>
                  </a:cubicBezTo>
                  <a:cubicBezTo>
                    <a:pt x="639" y="2959"/>
                    <a:pt x="761" y="2685"/>
                    <a:pt x="882" y="2442"/>
                  </a:cubicBezTo>
                  <a:cubicBezTo>
                    <a:pt x="1034" y="2169"/>
                    <a:pt x="1247" y="1895"/>
                    <a:pt x="1490" y="1682"/>
                  </a:cubicBezTo>
                  <a:cubicBezTo>
                    <a:pt x="1977" y="1226"/>
                    <a:pt x="2554" y="923"/>
                    <a:pt x="3162" y="771"/>
                  </a:cubicBezTo>
                  <a:cubicBezTo>
                    <a:pt x="3555" y="640"/>
                    <a:pt x="3959" y="578"/>
                    <a:pt x="4374" y="578"/>
                  </a:cubicBezTo>
                  <a:close/>
                  <a:moveTo>
                    <a:pt x="4235" y="0"/>
                  </a:moveTo>
                  <a:cubicBezTo>
                    <a:pt x="3776" y="0"/>
                    <a:pt x="3330" y="62"/>
                    <a:pt x="2919" y="193"/>
                  </a:cubicBezTo>
                  <a:cubicBezTo>
                    <a:pt x="2281" y="375"/>
                    <a:pt x="1673" y="679"/>
                    <a:pt x="1095" y="1166"/>
                  </a:cubicBezTo>
                  <a:cubicBezTo>
                    <a:pt x="822" y="1409"/>
                    <a:pt x="548" y="1713"/>
                    <a:pt x="396" y="2047"/>
                  </a:cubicBezTo>
                  <a:cubicBezTo>
                    <a:pt x="214" y="2351"/>
                    <a:pt x="92" y="2685"/>
                    <a:pt x="62" y="3081"/>
                  </a:cubicBezTo>
                  <a:cubicBezTo>
                    <a:pt x="1" y="3567"/>
                    <a:pt x="92" y="4023"/>
                    <a:pt x="335" y="4357"/>
                  </a:cubicBezTo>
                  <a:cubicBezTo>
                    <a:pt x="578" y="4661"/>
                    <a:pt x="943" y="4904"/>
                    <a:pt x="1490" y="4965"/>
                  </a:cubicBezTo>
                  <a:cubicBezTo>
                    <a:pt x="1582" y="4996"/>
                    <a:pt x="1673" y="5011"/>
                    <a:pt x="1760" y="5011"/>
                  </a:cubicBezTo>
                  <a:cubicBezTo>
                    <a:pt x="1847" y="5011"/>
                    <a:pt x="1931" y="4996"/>
                    <a:pt x="2007" y="4965"/>
                  </a:cubicBezTo>
                  <a:cubicBezTo>
                    <a:pt x="2189" y="4935"/>
                    <a:pt x="2341" y="4874"/>
                    <a:pt x="2493" y="4783"/>
                  </a:cubicBezTo>
                  <a:cubicBezTo>
                    <a:pt x="2767" y="4600"/>
                    <a:pt x="2949" y="4357"/>
                    <a:pt x="3162" y="4144"/>
                  </a:cubicBezTo>
                  <a:cubicBezTo>
                    <a:pt x="3253" y="3992"/>
                    <a:pt x="3344" y="3871"/>
                    <a:pt x="3496" y="3749"/>
                  </a:cubicBezTo>
                  <a:cubicBezTo>
                    <a:pt x="3648" y="3597"/>
                    <a:pt x="3831" y="3537"/>
                    <a:pt x="4074" y="3506"/>
                  </a:cubicBezTo>
                  <a:cubicBezTo>
                    <a:pt x="4180" y="3476"/>
                    <a:pt x="4294" y="3461"/>
                    <a:pt x="4408" y="3461"/>
                  </a:cubicBezTo>
                  <a:cubicBezTo>
                    <a:pt x="4522" y="3461"/>
                    <a:pt x="4636" y="3476"/>
                    <a:pt x="4743" y="3506"/>
                  </a:cubicBezTo>
                  <a:cubicBezTo>
                    <a:pt x="5199" y="3567"/>
                    <a:pt x="5624" y="3658"/>
                    <a:pt x="5928" y="3871"/>
                  </a:cubicBezTo>
                  <a:cubicBezTo>
                    <a:pt x="6141" y="4023"/>
                    <a:pt x="6262" y="4296"/>
                    <a:pt x="6232" y="4722"/>
                  </a:cubicBezTo>
                  <a:cubicBezTo>
                    <a:pt x="6171" y="5026"/>
                    <a:pt x="5989" y="5391"/>
                    <a:pt x="5776" y="5786"/>
                  </a:cubicBezTo>
                  <a:cubicBezTo>
                    <a:pt x="5533" y="6151"/>
                    <a:pt x="5259" y="6546"/>
                    <a:pt x="5047" y="6789"/>
                  </a:cubicBezTo>
                  <a:cubicBezTo>
                    <a:pt x="4803" y="7093"/>
                    <a:pt x="4591" y="7397"/>
                    <a:pt x="4317" y="7670"/>
                  </a:cubicBezTo>
                  <a:lnTo>
                    <a:pt x="4044" y="8005"/>
                  </a:lnTo>
                  <a:cubicBezTo>
                    <a:pt x="3800" y="8309"/>
                    <a:pt x="3527" y="8673"/>
                    <a:pt x="3344" y="9008"/>
                  </a:cubicBezTo>
                  <a:cubicBezTo>
                    <a:pt x="3223" y="9160"/>
                    <a:pt x="3101" y="9312"/>
                    <a:pt x="3071" y="9494"/>
                  </a:cubicBezTo>
                  <a:cubicBezTo>
                    <a:pt x="2980" y="9676"/>
                    <a:pt x="2980" y="9828"/>
                    <a:pt x="2949" y="10041"/>
                  </a:cubicBezTo>
                  <a:cubicBezTo>
                    <a:pt x="2889" y="10497"/>
                    <a:pt x="3071" y="10892"/>
                    <a:pt x="3344" y="11196"/>
                  </a:cubicBezTo>
                  <a:cubicBezTo>
                    <a:pt x="3588" y="11500"/>
                    <a:pt x="4013" y="11713"/>
                    <a:pt x="4439" y="11774"/>
                  </a:cubicBezTo>
                  <a:lnTo>
                    <a:pt x="4743" y="11774"/>
                  </a:lnTo>
                  <a:cubicBezTo>
                    <a:pt x="4955" y="11743"/>
                    <a:pt x="5168" y="11652"/>
                    <a:pt x="5351" y="11591"/>
                  </a:cubicBezTo>
                  <a:cubicBezTo>
                    <a:pt x="5533" y="11470"/>
                    <a:pt x="5685" y="11348"/>
                    <a:pt x="5837" y="11196"/>
                  </a:cubicBezTo>
                  <a:cubicBezTo>
                    <a:pt x="6141" y="10953"/>
                    <a:pt x="6414" y="10588"/>
                    <a:pt x="6627" y="10284"/>
                  </a:cubicBezTo>
                  <a:cubicBezTo>
                    <a:pt x="6718" y="10193"/>
                    <a:pt x="6718" y="10193"/>
                    <a:pt x="6749" y="10132"/>
                  </a:cubicBezTo>
                  <a:lnTo>
                    <a:pt x="6901" y="9950"/>
                  </a:lnTo>
                  <a:cubicBezTo>
                    <a:pt x="7995" y="8613"/>
                    <a:pt x="9332" y="7062"/>
                    <a:pt x="9576" y="5300"/>
                  </a:cubicBezTo>
                  <a:cubicBezTo>
                    <a:pt x="9758" y="3841"/>
                    <a:pt x="9363" y="2655"/>
                    <a:pt x="8603" y="1774"/>
                  </a:cubicBezTo>
                  <a:cubicBezTo>
                    <a:pt x="7813" y="831"/>
                    <a:pt x="6566" y="254"/>
                    <a:pt x="5107" y="71"/>
                  </a:cubicBezTo>
                  <a:cubicBezTo>
                    <a:pt x="4815" y="25"/>
                    <a:pt x="4522" y="0"/>
                    <a:pt x="4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9"/>
            <p:cNvSpPr/>
            <p:nvPr/>
          </p:nvSpPr>
          <p:spPr>
            <a:xfrm>
              <a:off x="5716175" y="1383713"/>
              <a:ext cx="97300" cy="96025"/>
            </a:xfrm>
            <a:custGeom>
              <a:avLst/>
              <a:gdLst/>
              <a:ahLst/>
              <a:cxnLst/>
              <a:rect l="l" t="t" r="r" b="b"/>
              <a:pathLst>
                <a:path w="3892" h="3841" extrusionOk="0">
                  <a:moveTo>
                    <a:pt x="1957" y="652"/>
                  </a:moveTo>
                  <a:cubicBezTo>
                    <a:pt x="2041" y="652"/>
                    <a:pt x="2129" y="662"/>
                    <a:pt x="2219" y="683"/>
                  </a:cubicBezTo>
                  <a:cubicBezTo>
                    <a:pt x="2554" y="713"/>
                    <a:pt x="2858" y="896"/>
                    <a:pt x="3040" y="1169"/>
                  </a:cubicBezTo>
                  <a:cubicBezTo>
                    <a:pt x="3253" y="1443"/>
                    <a:pt x="3344" y="1747"/>
                    <a:pt x="3314" y="2051"/>
                  </a:cubicBezTo>
                  <a:cubicBezTo>
                    <a:pt x="3283" y="2385"/>
                    <a:pt x="3040" y="2689"/>
                    <a:pt x="2797" y="2871"/>
                  </a:cubicBezTo>
                  <a:cubicBezTo>
                    <a:pt x="2530" y="3085"/>
                    <a:pt x="2170" y="3181"/>
                    <a:pt x="1819" y="3181"/>
                  </a:cubicBezTo>
                  <a:cubicBezTo>
                    <a:pt x="1770" y="3181"/>
                    <a:pt x="1721" y="3179"/>
                    <a:pt x="1672" y="3175"/>
                  </a:cubicBezTo>
                  <a:cubicBezTo>
                    <a:pt x="1338" y="3145"/>
                    <a:pt x="1064" y="2963"/>
                    <a:pt x="882" y="2689"/>
                  </a:cubicBezTo>
                  <a:cubicBezTo>
                    <a:pt x="700" y="2415"/>
                    <a:pt x="608" y="2111"/>
                    <a:pt x="669" y="1807"/>
                  </a:cubicBezTo>
                  <a:cubicBezTo>
                    <a:pt x="700" y="1473"/>
                    <a:pt x="882" y="1169"/>
                    <a:pt x="1186" y="926"/>
                  </a:cubicBezTo>
                  <a:cubicBezTo>
                    <a:pt x="1420" y="762"/>
                    <a:pt x="1672" y="652"/>
                    <a:pt x="1957" y="652"/>
                  </a:cubicBezTo>
                  <a:close/>
                  <a:moveTo>
                    <a:pt x="1915" y="1"/>
                  </a:moveTo>
                  <a:cubicBezTo>
                    <a:pt x="1509" y="1"/>
                    <a:pt x="1128" y="146"/>
                    <a:pt x="791" y="379"/>
                  </a:cubicBezTo>
                  <a:cubicBezTo>
                    <a:pt x="426" y="622"/>
                    <a:pt x="152" y="1048"/>
                    <a:pt x="92" y="1595"/>
                  </a:cubicBezTo>
                  <a:cubicBezTo>
                    <a:pt x="0" y="2111"/>
                    <a:pt x="152" y="2659"/>
                    <a:pt x="517" y="3054"/>
                  </a:cubicBezTo>
                  <a:cubicBezTo>
                    <a:pt x="791" y="3479"/>
                    <a:pt x="1216" y="3753"/>
                    <a:pt x="1733" y="3814"/>
                  </a:cubicBezTo>
                  <a:cubicBezTo>
                    <a:pt x="1829" y="3832"/>
                    <a:pt x="1925" y="3840"/>
                    <a:pt x="2020" y="3840"/>
                  </a:cubicBezTo>
                  <a:cubicBezTo>
                    <a:pt x="2408" y="3840"/>
                    <a:pt x="2784" y="3699"/>
                    <a:pt x="3101" y="3479"/>
                  </a:cubicBezTo>
                  <a:cubicBezTo>
                    <a:pt x="3466" y="3206"/>
                    <a:pt x="3770" y="2811"/>
                    <a:pt x="3800" y="2294"/>
                  </a:cubicBezTo>
                  <a:cubicBezTo>
                    <a:pt x="3891" y="1777"/>
                    <a:pt x="3709" y="1230"/>
                    <a:pt x="3405" y="835"/>
                  </a:cubicBezTo>
                  <a:cubicBezTo>
                    <a:pt x="3131" y="409"/>
                    <a:pt x="2675" y="105"/>
                    <a:pt x="2128" y="14"/>
                  </a:cubicBezTo>
                  <a:cubicBezTo>
                    <a:pt x="2056" y="5"/>
                    <a:pt x="1985" y="1"/>
                    <a:pt x="1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69"/>
          <p:cNvGrpSpPr/>
          <p:nvPr/>
        </p:nvGrpSpPr>
        <p:grpSpPr>
          <a:xfrm rot="1764707">
            <a:off x="2630348" y="305051"/>
            <a:ext cx="2391396" cy="1290107"/>
            <a:chOff x="4374975" y="4042913"/>
            <a:chExt cx="1264243" cy="652775"/>
          </a:xfrm>
        </p:grpSpPr>
        <p:sp>
          <p:nvSpPr>
            <p:cNvPr id="1711" name="Google Shape;1711;p69"/>
            <p:cNvSpPr/>
            <p:nvPr/>
          </p:nvSpPr>
          <p:spPr>
            <a:xfrm>
              <a:off x="4374975" y="4042913"/>
              <a:ext cx="1167975" cy="530425"/>
            </a:xfrm>
            <a:custGeom>
              <a:avLst/>
              <a:gdLst/>
              <a:ahLst/>
              <a:cxnLst/>
              <a:rect l="l" t="t" r="r" b="b"/>
              <a:pathLst>
                <a:path w="46719" h="21217" extrusionOk="0">
                  <a:moveTo>
                    <a:pt x="3404" y="17903"/>
                  </a:moveTo>
                  <a:cubicBezTo>
                    <a:pt x="5562" y="15502"/>
                    <a:pt x="7721" y="13070"/>
                    <a:pt x="9939" y="10639"/>
                  </a:cubicBezTo>
                  <a:cubicBezTo>
                    <a:pt x="12462" y="7842"/>
                    <a:pt x="15046" y="5016"/>
                    <a:pt x="17630" y="2250"/>
                  </a:cubicBezTo>
                  <a:cubicBezTo>
                    <a:pt x="18906" y="882"/>
                    <a:pt x="18633" y="639"/>
                    <a:pt x="20456" y="578"/>
                  </a:cubicBezTo>
                  <a:cubicBezTo>
                    <a:pt x="24438" y="426"/>
                    <a:pt x="28481" y="304"/>
                    <a:pt x="32523" y="335"/>
                  </a:cubicBezTo>
                  <a:cubicBezTo>
                    <a:pt x="35897" y="335"/>
                    <a:pt x="39302" y="456"/>
                    <a:pt x="42676" y="517"/>
                  </a:cubicBezTo>
                  <a:cubicBezTo>
                    <a:pt x="46080" y="639"/>
                    <a:pt x="46718" y="0"/>
                    <a:pt x="44165" y="2310"/>
                  </a:cubicBezTo>
                  <a:cubicBezTo>
                    <a:pt x="42980" y="3374"/>
                    <a:pt x="41794" y="4408"/>
                    <a:pt x="40670" y="5502"/>
                  </a:cubicBezTo>
                  <a:cubicBezTo>
                    <a:pt x="38876" y="7143"/>
                    <a:pt x="37113" y="8815"/>
                    <a:pt x="35350" y="10487"/>
                  </a:cubicBezTo>
                  <a:cubicBezTo>
                    <a:pt x="34773" y="9119"/>
                    <a:pt x="14742" y="18511"/>
                    <a:pt x="15076" y="19301"/>
                  </a:cubicBezTo>
                  <a:cubicBezTo>
                    <a:pt x="12705" y="19484"/>
                    <a:pt x="10304" y="19666"/>
                    <a:pt x="7903" y="19909"/>
                  </a:cubicBezTo>
                  <a:cubicBezTo>
                    <a:pt x="6718" y="20031"/>
                    <a:pt x="5593" y="20122"/>
                    <a:pt x="4407" y="20274"/>
                  </a:cubicBezTo>
                  <a:cubicBezTo>
                    <a:pt x="0" y="20821"/>
                    <a:pt x="426" y="21216"/>
                    <a:pt x="3404" y="17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9"/>
            <p:cNvSpPr/>
            <p:nvPr/>
          </p:nvSpPr>
          <p:spPr>
            <a:xfrm>
              <a:off x="4795175" y="4406888"/>
              <a:ext cx="537275" cy="288800"/>
            </a:xfrm>
            <a:custGeom>
              <a:avLst/>
              <a:gdLst/>
              <a:ahLst/>
              <a:cxnLst/>
              <a:rect l="l" t="t" r="r" b="b"/>
              <a:pathLst>
                <a:path w="21491" h="11552" extrusionOk="0">
                  <a:moveTo>
                    <a:pt x="9545" y="2919"/>
                  </a:moveTo>
                  <a:cubicBezTo>
                    <a:pt x="15108" y="517"/>
                    <a:pt x="20214" y="1"/>
                    <a:pt x="20852" y="1551"/>
                  </a:cubicBezTo>
                  <a:cubicBezTo>
                    <a:pt x="21491" y="3101"/>
                    <a:pt x="17478" y="6232"/>
                    <a:pt x="11886" y="8512"/>
                  </a:cubicBezTo>
                  <a:cubicBezTo>
                    <a:pt x="6293" y="10822"/>
                    <a:pt x="1278" y="11551"/>
                    <a:pt x="639" y="10062"/>
                  </a:cubicBezTo>
                  <a:cubicBezTo>
                    <a:pt x="1" y="8572"/>
                    <a:pt x="3952" y="5320"/>
                    <a:pt x="9545" y="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9"/>
            <p:cNvSpPr/>
            <p:nvPr/>
          </p:nvSpPr>
          <p:spPr>
            <a:xfrm>
              <a:off x="5506993" y="4441714"/>
              <a:ext cx="69925" cy="69175"/>
            </a:xfrm>
            <a:custGeom>
              <a:avLst/>
              <a:gdLst/>
              <a:ahLst/>
              <a:cxnLst/>
              <a:rect l="l" t="t" r="r" b="b"/>
              <a:pathLst>
                <a:path w="2797" h="2767" extrusionOk="0">
                  <a:moveTo>
                    <a:pt x="1155" y="122"/>
                  </a:moveTo>
                  <a:cubicBezTo>
                    <a:pt x="456" y="243"/>
                    <a:pt x="0" y="912"/>
                    <a:pt x="122" y="1611"/>
                  </a:cubicBezTo>
                  <a:cubicBezTo>
                    <a:pt x="213" y="2310"/>
                    <a:pt x="912" y="2766"/>
                    <a:pt x="1641" y="2675"/>
                  </a:cubicBezTo>
                  <a:cubicBezTo>
                    <a:pt x="2340" y="2553"/>
                    <a:pt x="2796" y="1854"/>
                    <a:pt x="2675" y="1186"/>
                  </a:cubicBezTo>
                  <a:cubicBezTo>
                    <a:pt x="2584" y="486"/>
                    <a:pt x="1885" y="0"/>
                    <a:pt x="1155" y="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9"/>
            <p:cNvSpPr/>
            <p:nvPr/>
          </p:nvSpPr>
          <p:spPr>
            <a:xfrm>
              <a:off x="5203793" y="4053389"/>
              <a:ext cx="351850" cy="426325"/>
            </a:xfrm>
            <a:custGeom>
              <a:avLst/>
              <a:gdLst/>
              <a:ahLst/>
              <a:cxnLst/>
              <a:rect l="l" t="t" r="r" b="b"/>
              <a:pathLst>
                <a:path w="14074" h="17053" extrusionOk="0">
                  <a:moveTo>
                    <a:pt x="334" y="1247"/>
                  </a:moveTo>
                  <a:cubicBezTo>
                    <a:pt x="152" y="1247"/>
                    <a:pt x="0" y="1095"/>
                    <a:pt x="31" y="882"/>
                  </a:cubicBezTo>
                  <a:cubicBezTo>
                    <a:pt x="91" y="639"/>
                    <a:pt x="243" y="427"/>
                    <a:pt x="426" y="427"/>
                  </a:cubicBezTo>
                  <a:cubicBezTo>
                    <a:pt x="4559" y="1"/>
                    <a:pt x="7538" y="1521"/>
                    <a:pt x="9666" y="4408"/>
                  </a:cubicBezTo>
                  <a:cubicBezTo>
                    <a:pt x="11794" y="7266"/>
                    <a:pt x="13101" y="11430"/>
                    <a:pt x="14013" y="16415"/>
                  </a:cubicBezTo>
                  <a:cubicBezTo>
                    <a:pt x="14073" y="16627"/>
                    <a:pt x="13952" y="16871"/>
                    <a:pt x="13769" y="16992"/>
                  </a:cubicBezTo>
                  <a:cubicBezTo>
                    <a:pt x="13557" y="17053"/>
                    <a:pt x="13374" y="16992"/>
                    <a:pt x="13344" y="16749"/>
                  </a:cubicBezTo>
                  <a:cubicBezTo>
                    <a:pt x="12462" y="11855"/>
                    <a:pt x="11155" y="7782"/>
                    <a:pt x="9088" y="5016"/>
                  </a:cubicBezTo>
                  <a:cubicBezTo>
                    <a:pt x="7082" y="2281"/>
                    <a:pt x="4256" y="882"/>
                    <a:pt x="334" y="1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9"/>
            <p:cNvSpPr/>
            <p:nvPr/>
          </p:nvSpPr>
          <p:spPr>
            <a:xfrm>
              <a:off x="5493293" y="4496414"/>
              <a:ext cx="145925" cy="186950"/>
            </a:xfrm>
            <a:custGeom>
              <a:avLst/>
              <a:gdLst/>
              <a:ahLst/>
              <a:cxnLst/>
              <a:rect l="l" t="t" r="r" b="b"/>
              <a:pathLst>
                <a:path w="5837" h="7478" extrusionOk="0">
                  <a:moveTo>
                    <a:pt x="5776" y="6049"/>
                  </a:moveTo>
                  <a:cubicBezTo>
                    <a:pt x="5837" y="6292"/>
                    <a:pt x="5715" y="6505"/>
                    <a:pt x="5503" y="6627"/>
                  </a:cubicBezTo>
                  <a:cubicBezTo>
                    <a:pt x="5320" y="6748"/>
                    <a:pt x="5138" y="6627"/>
                    <a:pt x="5107" y="6414"/>
                  </a:cubicBezTo>
                  <a:cubicBezTo>
                    <a:pt x="4986" y="5745"/>
                    <a:pt x="4864" y="5107"/>
                    <a:pt x="4712" y="4469"/>
                  </a:cubicBezTo>
                  <a:cubicBezTo>
                    <a:pt x="4530" y="3466"/>
                    <a:pt x="4408" y="2827"/>
                    <a:pt x="4347" y="2493"/>
                  </a:cubicBezTo>
                  <a:cubicBezTo>
                    <a:pt x="4256" y="1976"/>
                    <a:pt x="3952" y="1581"/>
                    <a:pt x="3588" y="1308"/>
                  </a:cubicBezTo>
                  <a:cubicBezTo>
                    <a:pt x="3192" y="1034"/>
                    <a:pt x="2676" y="882"/>
                    <a:pt x="2159" y="1004"/>
                  </a:cubicBezTo>
                  <a:lnTo>
                    <a:pt x="2159" y="1004"/>
                  </a:lnTo>
                  <a:lnTo>
                    <a:pt x="2129" y="1004"/>
                  </a:lnTo>
                  <a:cubicBezTo>
                    <a:pt x="1673" y="1064"/>
                    <a:pt x="1308" y="1338"/>
                    <a:pt x="1065" y="1672"/>
                  </a:cubicBezTo>
                  <a:cubicBezTo>
                    <a:pt x="852" y="1976"/>
                    <a:pt x="730" y="2402"/>
                    <a:pt x="791" y="2827"/>
                  </a:cubicBezTo>
                  <a:lnTo>
                    <a:pt x="791" y="2827"/>
                  </a:lnTo>
                  <a:lnTo>
                    <a:pt x="791" y="2827"/>
                  </a:lnTo>
                  <a:lnTo>
                    <a:pt x="791" y="2858"/>
                  </a:lnTo>
                  <a:cubicBezTo>
                    <a:pt x="913" y="3435"/>
                    <a:pt x="1004" y="3952"/>
                    <a:pt x="1095" y="4499"/>
                  </a:cubicBezTo>
                  <a:cubicBezTo>
                    <a:pt x="1247" y="5259"/>
                    <a:pt x="1399" y="6019"/>
                    <a:pt x="1521" y="6779"/>
                  </a:cubicBezTo>
                  <a:cubicBezTo>
                    <a:pt x="1551" y="7022"/>
                    <a:pt x="1460" y="7235"/>
                    <a:pt x="1247" y="7356"/>
                  </a:cubicBezTo>
                  <a:cubicBezTo>
                    <a:pt x="1065" y="7478"/>
                    <a:pt x="882" y="7356"/>
                    <a:pt x="852" y="7113"/>
                  </a:cubicBezTo>
                  <a:cubicBezTo>
                    <a:pt x="700" y="6353"/>
                    <a:pt x="548" y="5593"/>
                    <a:pt x="426" y="4833"/>
                  </a:cubicBezTo>
                  <a:cubicBezTo>
                    <a:pt x="305" y="4317"/>
                    <a:pt x="244" y="3739"/>
                    <a:pt x="122" y="3192"/>
                  </a:cubicBezTo>
                  <a:lnTo>
                    <a:pt x="122" y="3131"/>
                  </a:lnTo>
                  <a:lnTo>
                    <a:pt x="122" y="3131"/>
                  </a:lnTo>
                  <a:cubicBezTo>
                    <a:pt x="1" y="2432"/>
                    <a:pt x="183" y="1764"/>
                    <a:pt x="578" y="1186"/>
                  </a:cubicBezTo>
                  <a:cubicBezTo>
                    <a:pt x="943" y="669"/>
                    <a:pt x="1490" y="274"/>
                    <a:pt x="2159" y="122"/>
                  </a:cubicBezTo>
                  <a:lnTo>
                    <a:pt x="2220" y="122"/>
                  </a:lnTo>
                  <a:lnTo>
                    <a:pt x="2220" y="122"/>
                  </a:lnTo>
                  <a:cubicBezTo>
                    <a:pt x="2858" y="1"/>
                    <a:pt x="3496" y="153"/>
                    <a:pt x="3983" y="517"/>
                  </a:cubicBezTo>
                  <a:cubicBezTo>
                    <a:pt x="4499" y="852"/>
                    <a:pt x="4864" y="1429"/>
                    <a:pt x="5016" y="2098"/>
                  </a:cubicBezTo>
                  <a:cubicBezTo>
                    <a:pt x="5229" y="3040"/>
                    <a:pt x="5320" y="3739"/>
                    <a:pt x="5411" y="4074"/>
                  </a:cubicBezTo>
                  <a:cubicBezTo>
                    <a:pt x="5503" y="4773"/>
                    <a:pt x="5624" y="5411"/>
                    <a:pt x="5776" y="6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9"/>
            <p:cNvSpPr/>
            <p:nvPr/>
          </p:nvSpPr>
          <p:spPr>
            <a:xfrm>
              <a:off x="5524468" y="4517689"/>
              <a:ext cx="80575" cy="152775"/>
            </a:xfrm>
            <a:custGeom>
              <a:avLst/>
              <a:gdLst/>
              <a:ahLst/>
              <a:cxnLst/>
              <a:rect l="l" t="t" r="r" b="b"/>
              <a:pathLst>
                <a:path w="3223" h="6111" extrusionOk="0">
                  <a:moveTo>
                    <a:pt x="3161" y="5168"/>
                  </a:moveTo>
                  <a:cubicBezTo>
                    <a:pt x="3222" y="5411"/>
                    <a:pt x="3100" y="5624"/>
                    <a:pt x="2888" y="5745"/>
                  </a:cubicBezTo>
                  <a:cubicBezTo>
                    <a:pt x="2705" y="5806"/>
                    <a:pt x="2523" y="5745"/>
                    <a:pt x="2493" y="5502"/>
                  </a:cubicBezTo>
                  <a:cubicBezTo>
                    <a:pt x="2371" y="4803"/>
                    <a:pt x="2219" y="4104"/>
                    <a:pt x="2097" y="3466"/>
                  </a:cubicBezTo>
                  <a:cubicBezTo>
                    <a:pt x="1976" y="2767"/>
                    <a:pt x="1885" y="2098"/>
                    <a:pt x="1733" y="1399"/>
                  </a:cubicBezTo>
                  <a:lnTo>
                    <a:pt x="1733" y="1399"/>
                  </a:lnTo>
                  <a:cubicBezTo>
                    <a:pt x="1641" y="1095"/>
                    <a:pt x="1459" y="913"/>
                    <a:pt x="1277" y="852"/>
                  </a:cubicBezTo>
                  <a:cubicBezTo>
                    <a:pt x="1186" y="791"/>
                    <a:pt x="1125" y="791"/>
                    <a:pt x="1034" y="852"/>
                  </a:cubicBezTo>
                  <a:cubicBezTo>
                    <a:pt x="973" y="852"/>
                    <a:pt x="912" y="882"/>
                    <a:pt x="882" y="913"/>
                  </a:cubicBezTo>
                  <a:cubicBezTo>
                    <a:pt x="821" y="1004"/>
                    <a:pt x="730" y="1156"/>
                    <a:pt x="821" y="1368"/>
                  </a:cubicBezTo>
                  <a:lnTo>
                    <a:pt x="821" y="1368"/>
                  </a:lnTo>
                  <a:cubicBezTo>
                    <a:pt x="912" y="2068"/>
                    <a:pt x="1064" y="2736"/>
                    <a:pt x="1186" y="3435"/>
                  </a:cubicBezTo>
                  <a:cubicBezTo>
                    <a:pt x="1307" y="4104"/>
                    <a:pt x="1459" y="4803"/>
                    <a:pt x="1581" y="5472"/>
                  </a:cubicBezTo>
                  <a:cubicBezTo>
                    <a:pt x="1611" y="5715"/>
                    <a:pt x="1490" y="5928"/>
                    <a:pt x="1307" y="6049"/>
                  </a:cubicBezTo>
                  <a:cubicBezTo>
                    <a:pt x="1125" y="6110"/>
                    <a:pt x="912" y="6049"/>
                    <a:pt x="882" y="5806"/>
                  </a:cubicBezTo>
                  <a:cubicBezTo>
                    <a:pt x="760" y="5138"/>
                    <a:pt x="608" y="4438"/>
                    <a:pt x="517" y="3770"/>
                  </a:cubicBezTo>
                  <a:cubicBezTo>
                    <a:pt x="395" y="3071"/>
                    <a:pt x="243" y="2402"/>
                    <a:pt x="122" y="1703"/>
                  </a:cubicBezTo>
                  <a:cubicBezTo>
                    <a:pt x="0" y="1034"/>
                    <a:pt x="243" y="487"/>
                    <a:pt x="669" y="244"/>
                  </a:cubicBezTo>
                  <a:cubicBezTo>
                    <a:pt x="821" y="122"/>
                    <a:pt x="973" y="31"/>
                    <a:pt x="1125" y="31"/>
                  </a:cubicBezTo>
                  <a:cubicBezTo>
                    <a:pt x="1277" y="1"/>
                    <a:pt x="1429" y="1"/>
                    <a:pt x="1581" y="92"/>
                  </a:cubicBezTo>
                  <a:cubicBezTo>
                    <a:pt x="1945" y="183"/>
                    <a:pt x="2341" y="548"/>
                    <a:pt x="2432" y="1156"/>
                  </a:cubicBezTo>
                  <a:lnTo>
                    <a:pt x="2432" y="1156"/>
                  </a:lnTo>
                  <a:lnTo>
                    <a:pt x="2432" y="1156"/>
                  </a:lnTo>
                  <a:cubicBezTo>
                    <a:pt x="2553" y="1824"/>
                    <a:pt x="2675" y="2523"/>
                    <a:pt x="2827" y="3192"/>
                  </a:cubicBezTo>
                  <a:cubicBezTo>
                    <a:pt x="2918" y="3831"/>
                    <a:pt x="3070" y="4530"/>
                    <a:pt x="3161" y="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9"/>
            <p:cNvSpPr/>
            <p:nvPr/>
          </p:nvSpPr>
          <p:spPr>
            <a:xfrm>
              <a:off x="4466150" y="4077113"/>
              <a:ext cx="835150" cy="447600"/>
            </a:xfrm>
            <a:custGeom>
              <a:avLst/>
              <a:gdLst/>
              <a:ahLst/>
              <a:cxnLst/>
              <a:rect l="l" t="t" r="r" b="b"/>
              <a:pathLst>
                <a:path w="33406" h="17904" extrusionOk="0">
                  <a:moveTo>
                    <a:pt x="456" y="17781"/>
                  </a:moveTo>
                  <a:cubicBezTo>
                    <a:pt x="396" y="17873"/>
                    <a:pt x="244" y="17903"/>
                    <a:pt x="122" y="17781"/>
                  </a:cubicBezTo>
                  <a:cubicBezTo>
                    <a:pt x="61" y="17721"/>
                    <a:pt x="1" y="17569"/>
                    <a:pt x="122" y="17447"/>
                  </a:cubicBezTo>
                  <a:cubicBezTo>
                    <a:pt x="6627" y="10365"/>
                    <a:pt x="10913" y="6018"/>
                    <a:pt x="13283" y="3617"/>
                  </a:cubicBezTo>
                  <a:cubicBezTo>
                    <a:pt x="14195" y="2705"/>
                    <a:pt x="14834" y="2067"/>
                    <a:pt x="15168" y="1672"/>
                  </a:cubicBezTo>
                  <a:cubicBezTo>
                    <a:pt x="15290" y="1550"/>
                    <a:pt x="15411" y="1398"/>
                    <a:pt x="15502" y="1307"/>
                  </a:cubicBezTo>
                  <a:cubicBezTo>
                    <a:pt x="16201" y="547"/>
                    <a:pt x="16384" y="304"/>
                    <a:pt x="17113" y="304"/>
                  </a:cubicBezTo>
                  <a:cubicBezTo>
                    <a:pt x="19515" y="182"/>
                    <a:pt x="22585" y="182"/>
                    <a:pt x="25594" y="152"/>
                  </a:cubicBezTo>
                  <a:cubicBezTo>
                    <a:pt x="28329" y="122"/>
                    <a:pt x="31004" y="122"/>
                    <a:pt x="33193" y="0"/>
                  </a:cubicBezTo>
                  <a:cubicBezTo>
                    <a:pt x="33284" y="0"/>
                    <a:pt x="33405" y="122"/>
                    <a:pt x="33405" y="243"/>
                  </a:cubicBezTo>
                  <a:cubicBezTo>
                    <a:pt x="33405" y="334"/>
                    <a:pt x="33284" y="456"/>
                    <a:pt x="33193" y="456"/>
                  </a:cubicBezTo>
                  <a:cubicBezTo>
                    <a:pt x="31095" y="547"/>
                    <a:pt x="28360" y="578"/>
                    <a:pt x="25594" y="608"/>
                  </a:cubicBezTo>
                  <a:cubicBezTo>
                    <a:pt x="22585" y="638"/>
                    <a:pt x="19515" y="699"/>
                    <a:pt x="17113" y="760"/>
                  </a:cubicBezTo>
                  <a:cubicBezTo>
                    <a:pt x="16566" y="790"/>
                    <a:pt x="16384" y="1003"/>
                    <a:pt x="15806" y="1611"/>
                  </a:cubicBezTo>
                  <a:cubicBezTo>
                    <a:pt x="15746" y="1702"/>
                    <a:pt x="15624" y="1824"/>
                    <a:pt x="15472" y="1976"/>
                  </a:cubicBezTo>
                  <a:cubicBezTo>
                    <a:pt x="15107" y="2401"/>
                    <a:pt x="14499" y="3009"/>
                    <a:pt x="13587" y="3952"/>
                  </a:cubicBezTo>
                  <a:cubicBezTo>
                    <a:pt x="11217" y="6383"/>
                    <a:pt x="6931" y="10730"/>
                    <a:pt x="456" y="17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9"/>
            <p:cNvSpPr/>
            <p:nvPr/>
          </p:nvSpPr>
          <p:spPr>
            <a:xfrm>
              <a:off x="4704750" y="4177413"/>
              <a:ext cx="614775" cy="488625"/>
            </a:xfrm>
            <a:custGeom>
              <a:avLst/>
              <a:gdLst/>
              <a:ahLst/>
              <a:cxnLst/>
              <a:rect l="l" t="t" r="r" b="b"/>
              <a:pathLst>
                <a:path w="24591" h="19545" extrusionOk="0">
                  <a:moveTo>
                    <a:pt x="396" y="10426"/>
                  </a:moveTo>
                  <a:lnTo>
                    <a:pt x="396" y="10426"/>
                  </a:lnTo>
                  <a:cubicBezTo>
                    <a:pt x="1" y="8724"/>
                    <a:pt x="4499" y="5532"/>
                    <a:pt x="9423" y="3344"/>
                  </a:cubicBezTo>
                  <a:cubicBezTo>
                    <a:pt x="14317" y="1186"/>
                    <a:pt x="19697" y="0"/>
                    <a:pt x="20670" y="1520"/>
                  </a:cubicBezTo>
                  <a:lnTo>
                    <a:pt x="20670" y="1520"/>
                  </a:lnTo>
                  <a:cubicBezTo>
                    <a:pt x="20670" y="1581"/>
                    <a:pt x="20700" y="1611"/>
                    <a:pt x="20700" y="1642"/>
                  </a:cubicBezTo>
                  <a:lnTo>
                    <a:pt x="22646" y="6323"/>
                  </a:lnTo>
                  <a:lnTo>
                    <a:pt x="24591" y="11003"/>
                  </a:lnTo>
                  <a:cubicBezTo>
                    <a:pt x="24561" y="11003"/>
                    <a:pt x="24500" y="11034"/>
                    <a:pt x="24500" y="11034"/>
                  </a:cubicBezTo>
                  <a:cubicBezTo>
                    <a:pt x="23284" y="10000"/>
                    <a:pt x="18633" y="10730"/>
                    <a:pt x="13496" y="12949"/>
                  </a:cubicBezTo>
                  <a:cubicBezTo>
                    <a:pt x="8360" y="15137"/>
                    <a:pt x="4560" y="17964"/>
                    <a:pt x="4439" y="19514"/>
                  </a:cubicBezTo>
                  <a:cubicBezTo>
                    <a:pt x="4408" y="19514"/>
                    <a:pt x="4378" y="19545"/>
                    <a:pt x="4378" y="19545"/>
                  </a:cubicBezTo>
                  <a:lnTo>
                    <a:pt x="2432" y="15107"/>
                  </a:lnTo>
                  <a:lnTo>
                    <a:pt x="487" y="10669"/>
                  </a:lnTo>
                  <a:cubicBezTo>
                    <a:pt x="426" y="10517"/>
                    <a:pt x="396" y="10456"/>
                    <a:pt x="396" y="10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9"/>
            <p:cNvSpPr/>
            <p:nvPr/>
          </p:nvSpPr>
          <p:spPr>
            <a:xfrm>
              <a:off x="4734400" y="4300513"/>
              <a:ext cx="158075" cy="330575"/>
            </a:xfrm>
            <a:custGeom>
              <a:avLst/>
              <a:gdLst/>
              <a:ahLst/>
              <a:cxnLst/>
              <a:rect l="l" t="t" r="r" b="b"/>
              <a:pathLst>
                <a:path w="6323" h="13223" extrusionOk="0">
                  <a:moveTo>
                    <a:pt x="3709" y="12888"/>
                  </a:moveTo>
                  <a:cubicBezTo>
                    <a:pt x="3769" y="12979"/>
                    <a:pt x="3709" y="13131"/>
                    <a:pt x="3617" y="13192"/>
                  </a:cubicBezTo>
                  <a:cubicBezTo>
                    <a:pt x="3496" y="13222"/>
                    <a:pt x="3344" y="13192"/>
                    <a:pt x="3313" y="13070"/>
                  </a:cubicBezTo>
                  <a:lnTo>
                    <a:pt x="31" y="5472"/>
                  </a:lnTo>
                  <a:lnTo>
                    <a:pt x="31" y="5380"/>
                  </a:lnTo>
                  <a:lnTo>
                    <a:pt x="31" y="5380"/>
                  </a:lnTo>
                  <a:cubicBezTo>
                    <a:pt x="0" y="4712"/>
                    <a:pt x="669" y="3830"/>
                    <a:pt x="1642" y="3010"/>
                  </a:cubicBezTo>
                  <a:cubicBezTo>
                    <a:pt x="2949" y="1824"/>
                    <a:pt x="4803" y="669"/>
                    <a:pt x="5958" y="61"/>
                  </a:cubicBezTo>
                  <a:cubicBezTo>
                    <a:pt x="6079" y="0"/>
                    <a:pt x="6231" y="61"/>
                    <a:pt x="6262" y="183"/>
                  </a:cubicBezTo>
                  <a:cubicBezTo>
                    <a:pt x="6323" y="304"/>
                    <a:pt x="6262" y="456"/>
                    <a:pt x="6140" y="487"/>
                  </a:cubicBezTo>
                  <a:cubicBezTo>
                    <a:pt x="5046" y="1064"/>
                    <a:pt x="3222" y="2189"/>
                    <a:pt x="1915" y="3374"/>
                  </a:cubicBezTo>
                  <a:cubicBezTo>
                    <a:pt x="1094" y="4104"/>
                    <a:pt x="517" y="4833"/>
                    <a:pt x="487" y="53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69"/>
          <p:cNvGrpSpPr/>
          <p:nvPr/>
        </p:nvGrpSpPr>
        <p:grpSpPr>
          <a:xfrm>
            <a:off x="7725599" y="3152747"/>
            <a:ext cx="1286609" cy="821972"/>
            <a:chOff x="1844525" y="1250313"/>
            <a:chExt cx="965850" cy="617050"/>
          </a:xfrm>
        </p:grpSpPr>
        <p:sp>
          <p:nvSpPr>
            <p:cNvPr id="1721" name="Google Shape;1721;p69"/>
            <p:cNvSpPr/>
            <p:nvPr/>
          </p:nvSpPr>
          <p:spPr>
            <a:xfrm>
              <a:off x="1880225" y="1404563"/>
              <a:ext cx="463575" cy="462800"/>
            </a:xfrm>
            <a:custGeom>
              <a:avLst/>
              <a:gdLst/>
              <a:ahLst/>
              <a:cxnLst/>
              <a:rect l="l" t="t" r="r" b="b"/>
              <a:pathLst>
                <a:path w="18543" h="18512" extrusionOk="0">
                  <a:moveTo>
                    <a:pt x="6262" y="822"/>
                  </a:moveTo>
                  <a:cubicBezTo>
                    <a:pt x="8573" y="1"/>
                    <a:pt x="11035" y="183"/>
                    <a:pt x="13102" y="1156"/>
                  </a:cubicBezTo>
                  <a:cubicBezTo>
                    <a:pt x="15138" y="2159"/>
                    <a:pt x="16871" y="3952"/>
                    <a:pt x="17691" y="6262"/>
                  </a:cubicBezTo>
                  <a:cubicBezTo>
                    <a:pt x="18542" y="8572"/>
                    <a:pt x="18330" y="11034"/>
                    <a:pt x="17357" y="13101"/>
                  </a:cubicBezTo>
                  <a:cubicBezTo>
                    <a:pt x="16354" y="15138"/>
                    <a:pt x="14591" y="16870"/>
                    <a:pt x="12250" y="17691"/>
                  </a:cubicBezTo>
                  <a:cubicBezTo>
                    <a:pt x="9940" y="18512"/>
                    <a:pt x="7478" y="18329"/>
                    <a:pt x="5411" y="17357"/>
                  </a:cubicBezTo>
                  <a:cubicBezTo>
                    <a:pt x="3375" y="16354"/>
                    <a:pt x="1673" y="14560"/>
                    <a:pt x="822" y="12250"/>
                  </a:cubicBezTo>
                  <a:cubicBezTo>
                    <a:pt x="1" y="9940"/>
                    <a:pt x="183" y="7478"/>
                    <a:pt x="1156" y="5411"/>
                  </a:cubicBezTo>
                  <a:cubicBezTo>
                    <a:pt x="2159" y="3344"/>
                    <a:pt x="3952" y="1673"/>
                    <a:pt x="6262" y="822"/>
                  </a:cubicBezTo>
                  <a:close/>
                  <a:moveTo>
                    <a:pt x="12007" y="3496"/>
                  </a:moveTo>
                  <a:cubicBezTo>
                    <a:pt x="10518" y="2767"/>
                    <a:pt x="8755" y="2645"/>
                    <a:pt x="7083" y="3223"/>
                  </a:cubicBezTo>
                  <a:cubicBezTo>
                    <a:pt x="5411" y="3831"/>
                    <a:pt x="4165" y="5016"/>
                    <a:pt x="3436" y="6475"/>
                  </a:cubicBezTo>
                  <a:cubicBezTo>
                    <a:pt x="2767" y="7964"/>
                    <a:pt x="2615" y="9727"/>
                    <a:pt x="3193" y="11399"/>
                  </a:cubicBezTo>
                  <a:cubicBezTo>
                    <a:pt x="3800" y="13071"/>
                    <a:pt x="4955" y="14317"/>
                    <a:pt x="6445" y="15047"/>
                  </a:cubicBezTo>
                  <a:cubicBezTo>
                    <a:pt x="7934" y="15746"/>
                    <a:pt x="9667" y="15867"/>
                    <a:pt x="11339" y="15290"/>
                  </a:cubicBezTo>
                  <a:cubicBezTo>
                    <a:pt x="13010" y="14682"/>
                    <a:pt x="14287" y="13527"/>
                    <a:pt x="14986" y="12037"/>
                  </a:cubicBezTo>
                  <a:cubicBezTo>
                    <a:pt x="15685" y="10548"/>
                    <a:pt x="15837" y="8785"/>
                    <a:pt x="15260" y="7113"/>
                  </a:cubicBezTo>
                  <a:cubicBezTo>
                    <a:pt x="14682" y="5472"/>
                    <a:pt x="13466" y="4165"/>
                    <a:pt x="12007" y="3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9"/>
            <p:cNvSpPr/>
            <p:nvPr/>
          </p:nvSpPr>
          <p:spPr>
            <a:xfrm>
              <a:off x="2311850" y="1250313"/>
              <a:ext cx="463575" cy="463550"/>
            </a:xfrm>
            <a:custGeom>
              <a:avLst/>
              <a:gdLst/>
              <a:ahLst/>
              <a:cxnLst/>
              <a:rect l="l" t="t" r="r" b="b"/>
              <a:pathLst>
                <a:path w="18543" h="18542" extrusionOk="0">
                  <a:moveTo>
                    <a:pt x="6293" y="852"/>
                  </a:moveTo>
                  <a:cubicBezTo>
                    <a:pt x="8603" y="1"/>
                    <a:pt x="11065" y="183"/>
                    <a:pt x="13132" y="1186"/>
                  </a:cubicBezTo>
                  <a:cubicBezTo>
                    <a:pt x="15168" y="2159"/>
                    <a:pt x="16870" y="3952"/>
                    <a:pt x="17721" y="6262"/>
                  </a:cubicBezTo>
                  <a:cubicBezTo>
                    <a:pt x="18542" y="8602"/>
                    <a:pt x="18360" y="11065"/>
                    <a:pt x="17387" y="13101"/>
                  </a:cubicBezTo>
                  <a:cubicBezTo>
                    <a:pt x="16384" y="15168"/>
                    <a:pt x="14591" y="16870"/>
                    <a:pt x="12281" y="17721"/>
                  </a:cubicBezTo>
                  <a:cubicBezTo>
                    <a:pt x="9971" y="18542"/>
                    <a:pt x="7508" y="18359"/>
                    <a:pt x="5442" y="17356"/>
                  </a:cubicBezTo>
                  <a:cubicBezTo>
                    <a:pt x="3405" y="16384"/>
                    <a:pt x="1672" y="14590"/>
                    <a:pt x="852" y="12280"/>
                  </a:cubicBezTo>
                  <a:cubicBezTo>
                    <a:pt x="1" y="9970"/>
                    <a:pt x="214" y="7478"/>
                    <a:pt x="1186" y="5441"/>
                  </a:cubicBezTo>
                  <a:cubicBezTo>
                    <a:pt x="2189" y="3374"/>
                    <a:pt x="3952" y="1672"/>
                    <a:pt x="6293" y="852"/>
                  </a:cubicBezTo>
                  <a:close/>
                  <a:moveTo>
                    <a:pt x="12007" y="3496"/>
                  </a:moveTo>
                  <a:cubicBezTo>
                    <a:pt x="10548" y="2767"/>
                    <a:pt x="8785" y="2675"/>
                    <a:pt x="7113" y="3222"/>
                  </a:cubicBezTo>
                  <a:cubicBezTo>
                    <a:pt x="5442" y="3830"/>
                    <a:pt x="4195" y="5016"/>
                    <a:pt x="3466" y="6505"/>
                  </a:cubicBezTo>
                  <a:cubicBezTo>
                    <a:pt x="2736" y="7995"/>
                    <a:pt x="2645" y="9727"/>
                    <a:pt x="3192" y="11399"/>
                  </a:cubicBezTo>
                  <a:cubicBezTo>
                    <a:pt x="3800" y="13071"/>
                    <a:pt x="5016" y="14317"/>
                    <a:pt x="6475" y="15046"/>
                  </a:cubicBezTo>
                  <a:cubicBezTo>
                    <a:pt x="7904" y="15776"/>
                    <a:pt x="9697" y="15897"/>
                    <a:pt x="11369" y="15320"/>
                  </a:cubicBezTo>
                  <a:cubicBezTo>
                    <a:pt x="13040" y="14712"/>
                    <a:pt x="14287" y="13527"/>
                    <a:pt x="15016" y="12037"/>
                  </a:cubicBezTo>
                  <a:cubicBezTo>
                    <a:pt x="15746" y="10578"/>
                    <a:pt x="15867" y="8815"/>
                    <a:pt x="15290" y="7143"/>
                  </a:cubicBezTo>
                  <a:cubicBezTo>
                    <a:pt x="14712" y="5472"/>
                    <a:pt x="13496" y="4195"/>
                    <a:pt x="12007" y="3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9"/>
            <p:cNvSpPr/>
            <p:nvPr/>
          </p:nvSpPr>
          <p:spPr>
            <a:xfrm>
              <a:off x="1844525" y="1368088"/>
              <a:ext cx="965850" cy="383025"/>
            </a:xfrm>
            <a:custGeom>
              <a:avLst/>
              <a:gdLst/>
              <a:ahLst/>
              <a:cxnLst/>
              <a:rect l="l" t="t" r="r" b="b"/>
              <a:pathLst>
                <a:path w="38634" h="15321" extrusionOk="0">
                  <a:moveTo>
                    <a:pt x="1581" y="15138"/>
                  </a:moveTo>
                  <a:cubicBezTo>
                    <a:pt x="1003" y="15320"/>
                    <a:pt x="396" y="15047"/>
                    <a:pt x="213" y="14469"/>
                  </a:cubicBezTo>
                  <a:cubicBezTo>
                    <a:pt x="0" y="13922"/>
                    <a:pt x="274" y="13314"/>
                    <a:pt x="851" y="13101"/>
                  </a:cubicBezTo>
                  <a:lnTo>
                    <a:pt x="3101" y="12311"/>
                  </a:lnTo>
                  <a:cubicBezTo>
                    <a:pt x="3648" y="12129"/>
                    <a:pt x="4256" y="12402"/>
                    <a:pt x="4469" y="12949"/>
                  </a:cubicBezTo>
                  <a:cubicBezTo>
                    <a:pt x="4651" y="13527"/>
                    <a:pt x="4377" y="14135"/>
                    <a:pt x="3800" y="14317"/>
                  </a:cubicBezTo>
                  <a:close/>
                  <a:moveTo>
                    <a:pt x="18299" y="9150"/>
                  </a:moveTo>
                  <a:cubicBezTo>
                    <a:pt x="17721" y="9363"/>
                    <a:pt x="17113" y="9089"/>
                    <a:pt x="16931" y="8512"/>
                  </a:cubicBezTo>
                  <a:cubicBezTo>
                    <a:pt x="16718" y="7934"/>
                    <a:pt x="16992" y="7326"/>
                    <a:pt x="17569" y="7144"/>
                  </a:cubicBezTo>
                  <a:lnTo>
                    <a:pt x="20365" y="6171"/>
                  </a:lnTo>
                  <a:cubicBezTo>
                    <a:pt x="20943" y="5958"/>
                    <a:pt x="21551" y="6232"/>
                    <a:pt x="21733" y="6809"/>
                  </a:cubicBezTo>
                  <a:cubicBezTo>
                    <a:pt x="21946" y="7387"/>
                    <a:pt x="21673" y="7995"/>
                    <a:pt x="21095" y="8177"/>
                  </a:cubicBezTo>
                  <a:close/>
                  <a:moveTo>
                    <a:pt x="35563" y="3010"/>
                  </a:moveTo>
                  <a:cubicBezTo>
                    <a:pt x="35016" y="3192"/>
                    <a:pt x="34378" y="2919"/>
                    <a:pt x="34196" y="2372"/>
                  </a:cubicBezTo>
                  <a:cubicBezTo>
                    <a:pt x="34013" y="1794"/>
                    <a:pt x="34287" y="1186"/>
                    <a:pt x="34834" y="1004"/>
                  </a:cubicBezTo>
                  <a:lnTo>
                    <a:pt x="37083" y="183"/>
                  </a:lnTo>
                  <a:cubicBezTo>
                    <a:pt x="37661" y="1"/>
                    <a:pt x="38269" y="274"/>
                    <a:pt x="38451" y="852"/>
                  </a:cubicBezTo>
                  <a:cubicBezTo>
                    <a:pt x="38633" y="1399"/>
                    <a:pt x="38390" y="2007"/>
                    <a:pt x="37813" y="2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9"/>
            <p:cNvSpPr/>
            <p:nvPr/>
          </p:nvSpPr>
          <p:spPr>
            <a:xfrm>
              <a:off x="1908350" y="1436488"/>
              <a:ext cx="254600" cy="230275"/>
            </a:xfrm>
            <a:custGeom>
              <a:avLst/>
              <a:gdLst/>
              <a:ahLst/>
              <a:cxnLst/>
              <a:rect l="l" t="t" r="r" b="b"/>
              <a:pathLst>
                <a:path w="10184" h="9211" extrusionOk="0">
                  <a:moveTo>
                    <a:pt x="761" y="8906"/>
                  </a:moveTo>
                  <a:cubicBezTo>
                    <a:pt x="761" y="9058"/>
                    <a:pt x="700" y="9150"/>
                    <a:pt x="548" y="9210"/>
                  </a:cubicBezTo>
                  <a:cubicBezTo>
                    <a:pt x="396" y="9210"/>
                    <a:pt x="274" y="9119"/>
                    <a:pt x="244" y="8967"/>
                  </a:cubicBezTo>
                  <a:cubicBezTo>
                    <a:pt x="1" y="7143"/>
                    <a:pt x="426" y="5320"/>
                    <a:pt x="1338" y="3800"/>
                  </a:cubicBezTo>
                  <a:cubicBezTo>
                    <a:pt x="2250" y="2311"/>
                    <a:pt x="3648" y="1095"/>
                    <a:pt x="5441" y="487"/>
                  </a:cubicBezTo>
                  <a:cubicBezTo>
                    <a:pt x="6201" y="244"/>
                    <a:pt x="6931" y="92"/>
                    <a:pt x="7691" y="31"/>
                  </a:cubicBezTo>
                  <a:cubicBezTo>
                    <a:pt x="8451" y="0"/>
                    <a:pt x="9241" y="92"/>
                    <a:pt x="9970" y="274"/>
                  </a:cubicBezTo>
                  <a:cubicBezTo>
                    <a:pt x="10122" y="304"/>
                    <a:pt x="10183" y="426"/>
                    <a:pt x="10153" y="578"/>
                  </a:cubicBezTo>
                  <a:cubicBezTo>
                    <a:pt x="10122" y="730"/>
                    <a:pt x="10001" y="791"/>
                    <a:pt x="9849" y="760"/>
                  </a:cubicBezTo>
                  <a:cubicBezTo>
                    <a:pt x="9150" y="608"/>
                    <a:pt x="8451" y="548"/>
                    <a:pt x="7721" y="578"/>
                  </a:cubicBezTo>
                  <a:cubicBezTo>
                    <a:pt x="7022" y="608"/>
                    <a:pt x="6323" y="760"/>
                    <a:pt x="5624" y="973"/>
                  </a:cubicBezTo>
                  <a:cubicBezTo>
                    <a:pt x="3952" y="1581"/>
                    <a:pt x="2675" y="2706"/>
                    <a:pt x="1794" y="4104"/>
                  </a:cubicBezTo>
                  <a:cubicBezTo>
                    <a:pt x="943" y="5502"/>
                    <a:pt x="578" y="7235"/>
                    <a:pt x="761" y="89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9"/>
            <p:cNvSpPr/>
            <p:nvPr/>
          </p:nvSpPr>
          <p:spPr>
            <a:xfrm>
              <a:off x="2337700" y="1284513"/>
              <a:ext cx="254575" cy="230275"/>
            </a:xfrm>
            <a:custGeom>
              <a:avLst/>
              <a:gdLst/>
              <a:ahLst/>
              <a:cxnLst/>
              <a:rect l="l" t="t" r="r" b="b"/>
              <a:pathLst>
                <a:path w="10183" h="9211" extrusionOk="0">
                  <a:moveTo>
                    <a:pt x="760" y="8906"/>
                  </a:moveTo>
                  <a:cubicBezTo>
                    <a:pt x="760" y="9058"/>
                    <a:pt x="699" y="9149"/>
                    <a:pt x="547" y="9210"/>
                  </a:cubicBezTo>
                  <a:cubicBezTo>
                    <a:pt x="395" y="9210"/>
                    <a:pt x="274" y="9119"/>
                    <a:pt x="243" y="8967"/>
                  </a:cubicBezTo>
                  <a:cubicBezTo>
                    <a:pt x="0" y="7143"/>
                    <a:pt x="426" y="5320"/>
                    <a:pt x="1338" y="3800"/>
                  </a:cubicBezTo>
                  <a:cubicBezTo>
                    <a:pt x="2249" y="2310"/>
                    <a:pt x="3648" y="1095"/>
                    <a:pt x="5441" y="487"/>
                  </a:cubicBezTo>
                  <a:cubicBezTo>
                    <a:pt x="6201" y="243"/>
                    <a:pt x="6930" y="92"/>
                    <a:pt x="7690" y="31"/>
                  </a:cubicBezTo>
                  <a:cubicBezTo>
                    <a:pt x="8450" y="0"/>
                    <a:pt x="9240" y="92"/>
                    <a:pt x="9970" y="274"/>
                  </a:cubicBezTo>
                  <a:cubicBezTo>
                    <a:pt x="10122" y="304"/>
                    <a:pt x="10183" y="426"/>
                    <a:pt x="10152" y="578"/>
                  </a:cubicBezTo>
                  <a:cubicBezTo>
                    <a:pt x="10122" y="730"/>
                    <a:pt x="10000" y="791"/>
                    <a:pt x="9848" y="760"/>
                  </a:cubicBezTo>
                  <a:cubicBezTo>
                    <a:pt x="9149" y="608"/>
                    <a:pt x="8450" y="547"/>
                    <a:pt x="7721" y="578"/>
                  </a:cubicBezTo>
                  <a:cubicBezTo>
                    <a:pt x="7022" y="608"/>
                    <a:pt x="6322" y="760"/>
                    <a:pt x="5623" y="973"/>
                  </a:cubicBezTo>
                  <a:cubicBezTo>
                    <a:pt x="3952" y="1581"/>
                    <a:pt x="2675" y="2706"/>
                    <a:pt x="1794" y="4104"/>
                  </a:cubicBezTo>
                  <a:cubicBezTo>
                    <a:pt x="912" y="5472"/>
                    <a:pt x="547" y="7174"/>
                    <a:pt x="760" y="89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69"/>
          <p:cNvGrpSpPr/>
          <p:nvPr/>
        </p:nvGrpSpPr>
        <p:grpSpPr>
          <a:xfrm>
            <a:off x="6208036" y="3488453"/>
            <a:ext cx="1146614" cy="753847"/>
            <a:chOff x="6269375" y="3765538"/>
            <a:chExt cx="845025" cy="555525"/>
          </a:xfrm>
        </p:grpSpPr>
        <p:sp>
          <p:nvSpPr>
            <p:cNvPr id="1727" name="Google Shape;1727;p69"/>
            <p:cNvSpPr/>
            <p:nvPr/>
          </p:nvSpPr>
          <p:spPr>
            <a:xfrm>
              <a:off x="6269375" y="3765538"/>
              <a:ext cx="845025" cy="554750"/>
            </a:xfrm>
            <a:custGeom>
              <a:avLst/>
              <a:gdLst/>
              <a:ahLst/>
              <a:cxnLst/>
              <a:rect l="l" t="t" r="r" b="b"/>
              <a:pathLst>
                <a:path w="33801" h="22190" extrusionOk="0">
                  <a:moveTo>
                    <a:pt x="183" y="15898"/>
                  </a:moveTo>
                  <a:lnTo>
                    <a:pt x="30305" y="62"/>
                  </a:lnTo>
                  <a:cubicBezTo>
                    <a:pt x="30457" y="1"/>
                    <a:pt x="30639" y="31"/>
                    <a:pt x="30731" y="183"/>
                  </a:cubicBezTo>
                  <a:lnTo>
                    <a:pt x="33740" y="5898"/>
                  </a:lnTo>
                  <a:cubicBezTo>
                    <a:pt x="33801" y="6050"/>
                    <a:pt x="33770" y="6232"/>
                    <a:pt x="33618" y="6323"/>
                  </a:cubicBezTo>
                  <a:lnTo>
                    <a:pt x="3496" y="22129"/>
                  </a:lnTo>
                  <a:cubicBezTo>
                    <a:pt x="3344" y="22190"/>
                    <a:pt x="3162" y="22159"/>
                    <a:pt x="3071" y="22007"/>
                  </a:cubicBezTo>
                  <a:lnTo>
                    <a:pt x="61" y="16293"/>
                  </a:lnTo>
                  <a:cubicBezTo>
                    <a:pt x="1" y="16141"/>
                    <a:pt x="31" y="15959"/>
                    <a:pt x="183" y="158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9"/>
            <p:cNvSpPr/>
            <p:nvPr/>
          </p:nvSpPr>
          <p:spPr>
            <a:xfrm>
              <a:off x="6299000" y="3822538"/>
              <a:ext cx="815400" cy="498525"/>
            </a:xfrm>
            <a:custGeom>
              <a:avLst/>
              <a:gdLst/>
              <a:ahLst/>
              <a:cxnLst/>
              <a:rect l="l" t="t" r="r" b="b"/>
              <a:pathLst>
                <a:path w="32616" h="19941" extrusionOk="0">
                  <a:moveTo>
                    <a:pt x="30640" y="1"/>
                  </a:moveTo>
                  <a:lnTo>
                    <a:pt x="32555" y="3648"/>
                  </a:lnTo>
                  <a:cubicBezTo>
                    <a:pt x="32616" y="3800"/>
                    <a:pt x="32585" y="3982"/>
                    <a:pt x="32433" y="4074"/>
                  </a:cubicBezTo>
                  <a:lnTo>
                    <a:pt x="2311" y="19879"/>
                  </a:lnTo>
                  <a:cubicBezTo>
                    <a:pt x="2159" y="19940"/>
                    <a:pt x="1977" y="19910"/>
                    <a:pt x="1886" y="19758"/>
                  </a:cubicBezTo>
                  <a:lnTo>
                    <a:pt x="1" y="16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9"/>
            <p:cNvSpPr/>
            <p:nvPr/>
          </p:nvSpPr>
          <p:spPr>
            <a:xfrm>
              <a:off x="6362075" y="4125738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31" y="304"/>
                  </a:moveTo>
                  <a:cubicBezTo>
                    <a:pt x="1" y="183"/>
                    <a:pt x="31" y="61"/>
                    <a:pt x="122" y="31"/>
                  </a:cubicBezTo>
                  <a:cubicBezTo>
                    <a:pt x="244" y="0"/>
                    <a:pt x="366" y="31"/>
                    <a:pt x="396" y="122"/>
                  </a:cubicBezTo>
                  <a:lnTo>
                    <a:pt x="822" y="943"/>
                  </a:lnTo>
                  <a:cubicBezTo>
                    <a:pt x="852" y="1064"/>
                    <a:pt x="822" y="1186"/>
                    <a:pt x="730" y="1216"/>
                  </a:cubicBezTo>
                  <a:cubicBezTo>
                    <a:pt x="609" y="1247"/>
                    <a:pt x="518" y="1216"/>
                    <a:pt x="457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9"/>
            <p:cNvSpPr/>
            <p:nvPr/>
          </p:nvSpPr>
          <p:spPr>
            <a:xfrm>
              <a:off x="6459350" y="4075588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91"/>
                  </a:cubicBezTo>
                  <a:lnTo>
                    <a:pt x="791" y="943"/>
                  </a:lnTo>
                  <a:cubicBezTo>
                    <a:pt x="821" y="1064"/>
                    <a:pt x="791" y="1155"/>
                    <a:pt x="730" y="1216"/>
                  </a:cubicBezTo>
                  <a:cubicBezTo>
                    <a:pt x="608" y="1247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9"/>
            <p:cNvSpPr/>
            <p:nvPr/>
          </p:nvSpPr>
          <p:spPr>
            <a:xfrm>
              <a:off x="6555850" y="40239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2" y="304"/>
                  </a:moveTo>
                  <a:cubicBezTo>
                    <a:pt x="1" y="183"/>
                    <a:pt x="62" y="92"/>
                    <a:pt x="122" y="31"/>
                  </a:cubicBezTo>
                  <a:cubicBezTo>
                    <a:pt x="244" y="0"/>
                    <a:pt x="365" y="31"/>
                    <a:pt x="396" y="122"/>
                  </a:cubicBezTo>
                  <a:lnTo>
                    <a:pt x="821" y="94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4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9"/>
            <p:cNvSpPr/>
            <p:nvPr/>
          </p:nvSpPr>
          <p:spPr>
            <a:xfrm>
              <a:off x="6653125" y="3973763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9"/>
            <p:cNvSpPr/>
            <p:nvPr/>
          </p:nvSpPr>
          <p:spPr>
            <a:xfrm>
              <a:off x="6749625" y="3922088"/>
              <a:ext cx="21300" cy="31925"/>
            </a:xfrm>
            <a:custGeom>
              <a:avLst/>
              <a:gdLst/>
              <a:ahLst/>
              <a:cxnLst/>
              <a:rect l="l" t="t" r="r" b="b"/>
              <a:pathLst>
                <a:path w="852" h="1277" extrusionOk="0">
                  <a:moveTo>
                    <a:pt x="61" y="304"/>
                  </a:moveTo>
                  <a:cubicBezTo>
                    <a:pt x="1" y="213"/>
                    <a:pt x="61" y="92"/>
                    <a:pt x="122" y="61"/>
                  </a:cubicBezTo>
                  <a:cubicBezTo>
                    <a:pt x="244" y="0"/>
                    <a:pt x="365" y="61"/>
                    <a:pt x="396" y="122"/>
                  </a:cubicBezTo>
                  <a:lnTo>
                    <a:pt x="821" y="97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7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9"/>
            <p:cNvSpPr/>
            <p:nvPr/>
          </p:nvSpPr>
          <p:spPr>
            <a:xfrm>
              <a:off x="6846900" y="3871938"/>
              <a:ext cx="20525" cy="31175"/>
            </a:xfrm>
            <a:custGeom>
              <a:avLst/>
              <a:gdLst/>
              <a:ahLst/>
              <a:cxnLst/>
              <a:rect l="l" t="t" r="r" b="b"/>
              <a:pathLst>
                <a:path w="821" h="1247" extrusionOk="0">
                  <a:moveTo>
                    <a:pt x="31" y="304"/>
                  </a:moveTo>
                  <a:cubicBezTo>
                    <a:pt x="0" y="183"/>
                    <a:pt x="31" y="9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9"/>
            <p:cNvSpPr/>
            <p:nvPr/>
          </p:nvSpPr>
          <p:spPr>
            <a:xfrm>
              <a:off x="6943400" y="38210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1" y="305"/>
                  </a:moveTo>
                  <a:cubicBezTo>
                    <a:pt x="1" y="183"/>
                    <a:pt x="61" y="62"/>
                    <a:pt x="122" y="31"/>
                  </a:cubicBezTo>
                  <a:cubicBezTo>
                    <a:pt x="244" y="1"/>
                    <a:pt x="365" y="31"/>
                    <a:pt x="396" y="92"/>
                  </a:cubicBezTo>
                  <a:lnTo>
                    <a:pt x="821" y="943"/>
                  </a:lnTo>
                  <a:cubicBezTo>
                    <a:pt x="852" y="1065"/>
                    <a:pt x="821" y="1156"/>
                    <a:pt x="730" y="1217"/>
                  </a:cubicBezTo>
                  <a:cubicBezTo>
                    <a:pt x="608" y="1247"/>
                    <a:pt x="517" y="1217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6" name="Google Shape;1736;p69"/>
          <p:cNvGrpSpPr/>
          <p:nvPr/>
        </p:nvGrpSpPr>
        <p:grpSpPr>
          <a:xfrm>
            <a:off x="5867295" y="261517"/>
            <a:ext cx="1537948" cy="959976"/>
            <a:chOff x="3096825" y="802738"/>
            <a:chExt cx="1413425" cy="882250"/>
          </a:xfrm>
        </p:grpSpPr>
        <p:sp>
          <p:nvSpPr>
            <p:cNvPr id="1737" name="Google Shape;1737;p69"/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9"/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9"/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0088" y="1039639"/>
            <a:ext cx="414498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0114" y="1516967"/>
            <a:ext cx="4838505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4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7" y="943099"/>
            <a:ext cx="3025868" cy="3245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9060" y="121009"/>
            <a:ext cx="1285733" cy="16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1.48148E-6 C -0.00716 0.06181 0.12526 0.16111 0.11823 0.22361 C 0.06263 0.25509 -0.05339 0.33796 -0.10899 0.36945 C -0.13386 0.33982 -0.24401 0.15671 -0.26914 0.12708 C -0.32696 0.14283 -0.37643 0.17222 -0.43594 0.15255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629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</a:t>
            </a:r>
            <a:endParaRPr lang="en-US" sz="27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2" y="1908773"/>
            <a:ext cx="1371719" cy="1471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pic>
        <p:nvPicPr>
          <p:cNvPr id="42" name="Picture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38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1908773"/>
            <a:ext cx="1371719" cy="147117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533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21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38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134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229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3164595" y="3544678"/>
            <a:ext cx="2404432" cy="40487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Bắt</a:t>
            </a:r>
            <a:r>
              <a:rPr lang="en-US" sz="1800" b="1" dirty="0"/>
              <a:t> </a:t>
            </a:r>
            <a:r>
              <a:rPr lang="en-US" sz="1800" b="1" dirty="0" err="1"/>
              <a:t>đầu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562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6654960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549763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3</a:t>
            </a:r>
            <a:endParaRPr lang="en-US" sz="24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444567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21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39370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</a:t>
            </a:r>
            <a:endParaRPr lang="en-US" sz="21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1908769"/>
            <a:ext cx="1371719" cy="147117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044217" y="95604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53" y="1908770"/>
            <a:ext cx="1371719" cy="147117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134668" y="95604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227422" y="956047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44" y="1908769"/>
            <a:ext cx="1371719" cy="1471179"/>
          </a:xfrm>
          <a:prstGeom prst="rect">
            <a:avLst/>
          </a:prstGeom>
        </p:spPr>
      </p:pic>
      <p:pic>
        <p:nvPicPr>
          <p:cNvPr id="25" name="图片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>
            <a:fillRect/>
          </a:stretch>
        </p:blipFill>
        <p:spPr>
          <a:xfrm>
            <a:off x="8052152" y="-101979"/>
            <a:ext cx="1092641" cy="762513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14" y="19345"/>
            <a:ext cx="907886" cy="11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0104 0.213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0104 0.2138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105 0.2138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00104 0.2138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030041" y="2083881"/>
            <a:ext cx="2648312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576176" y="2178876"/>
            <a:ext cx="2240879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tứ giác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652830" y="4437375"/>
            <a:ext cx="2139021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248894" y="4495087"/>
            <a:ext cx="2750170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18893" y="857460"/>
            <a:ext cx="3259460" cy="1240659"/>
            <a:chOff x="1371600" y="2209800"/>
            <a:chExt cx="2438400" cy="1066800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1371600" y="2209800"/>
              <a:ext cx="8382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209800" y="2209800"/>
              <a:ext cx="16002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371600" y="3200400"/>
              <a:ext cx="24384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2590800"/>
              <a:ext cx="238882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09849" y="1099552"/>
            <a:ext cx="2750170" cy="1116963"/>
            <a:chOff x="5181600" y="2316162"/>
            <a:chExt cx="2057400" cy="960438"/>
          </a:xfrm>
        </p:grpSpPr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5181600" y="2316162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5181600" y="2316162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5181600" y="3230562"/>
              <a:ext cx="2057400" cy="46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6324600" y="2316162"/>
              <a:ext cx="914400" cy="960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6369" y="2579996"/>
              <a:ext cx="238882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56546" y="3122335"/>
            <a:ext cx="1307065" cy="1240659"/>
            <a:chOff x="1905000" y="4419600"/>
            <a:chExt cx="1295400" cy="1066800"/>
          </a:xfrm>
        </p:grpSpPr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905000" y="4419600"/>
              <a:ext cx="1295400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64698" y="4735717"/>
              <a:ext cx="316468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96107" y="3104485"/>
            <a:ext cx="3055745" cy="1240659"/>
            <a:chOff x="5181600" y="4314825"/>
            <a:chExt cx="2286000" cy="1066800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5181600" y="4314825"/>
              <a:ext cx="2286000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12798" y="4691390"/>
              <a:ext cx="238881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6" name="Oval 35">
            <a:hlinkClick r:id="rId3" action="ppaction://hlinksldjump"/>
          </p:cNvPr>
          <p:cNvSpPr/>
          <p:nvPr/>
        </p:nvSpPr>
        <p:spPr>
          <a:xfrm>
            <a:off x="326413" y="22949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5336" y="274769"/>
            <a:ext cx="429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Hãy kể tên những hình sau:</a:t>
            </a:r>
          </a:p>
        </p:txBody>
      </p:sp>
    </p:spTree>
    <p:extLst>
      <p:ext uri="{BB962C8B-B14F-4D97-AF65-F5344CB8AC3E}">
        <p14:creationId xmlns:p14="http://schemas.microsoft.com/office/powerpoint/2010/main" val="255095932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18860" y="1804617"/>
            <a:ext cx="1049714" cy="749751"/>
            <a:chOff x="927463" y="2113089"/>
            <a:chExt cx="2168434" cy="1461676"/>
          </a:xfrm>
        </p:grpSpPr>
        <p:sp>
          <p:nvSpPr>
            <p:cNvPr id="39" name="任意多边形 3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DFDA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DF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62202" y="2677738"/>
            <a:ext cx="1005310" cy="945875"/>
            <a:chOff x="927463" y="2113089"/>
            <a:chExt cx="2168434" cy="1461676"/>
          </a:xfrm>
        </p:grpSpPr>
        <p:sp>
          <p:nvSpPr>
            <p:cNvPr id="55" name="任意多边形 54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69AA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69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091683" y="2442754"/>
              <a:ext cx="617229" cy="85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38692" y="3617151"/>
            <a:ext cx="966099" cy="849363"/>
            <a:chOff x="927463" y="2113089"/>
            <a:chExt cx="2168434" cy="1461676"/>
          </a:xfrm>
        </p:grpSpPr>
        <p:sp>
          <p:nvSpPr>
            <p:cNvPr id="59" name="任意多边形 5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8BCC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8BC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72046" y="2442755"/>
              <a:ext cx="414633" cy="953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67136" y="2756508"/>
            <a:ext cx="743271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     Có 2 cạnh ngắn bằng nhau.</a:t>
            </a:r>
            <a:r>
              <a:rPr lang="en-US" sz="40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2034" y="3774515"/>
            <a:ext cx="7506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      Có 4 góc vuông; 2 cạnh dài bằng nhau;  </a:t>
            </a:r>
          </a:p>
          <a:p>
            <a:pPr algn="ctr"/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cạnh ngắn dài bằng nhau.</a:t>
            </a:r>
          </a:p>
        </p:txBody>
      </p:sp>
      <p:sp>
        <p:nvSpPr>
          <p:cNvPr id="31" name="文本框 52"/>
          <p:cNvSpPr txBox="1"/>
          <p:nvPr/>
        </p:nvSpPr>
        <p:spPr>
          <a:xfrm>
            <a:off x="1167136" y="1939006"/>
            <a:ext cx="6967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    Có 2 cạnh dài bằng nhau.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76183" y="431866"/>
            <a:ext cx="6528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A50021"/>
                </a:solidFill>
              </a:rPr>
              <a:t>Dòng nào dưới đây nêu đủ đặc điểm của hình chữ nhật?</a:t>
            </a: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1109120" y="382575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350"/>
          </a:p>
        </p:txBody>
      </p:sp>
      <p:pic>
        <p:nvPicPr>
          <p:cNvPr id="24" name="图片 2"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7760285" y="220525"/>
            <a:ext cx="1014586" cy="1436286"/>
          </a:xfrm>
          <a:prstGeom prst="rect">
            <a:avLst/>
          </a:prstGeom>
        </p:spPr>
      </p:pic>
      <p:sp>
        <p:nvSpPr>
          <p:cNvPr id="26" name="Oval 25">
            <a:hlinkClick r:id="rId4" action="ppaction://hlinksldjump"/>
          </p:cNvPr>
          <p:cNvSpPr/>
          <p:nvPr/>
        </p:nvSpPr>
        <p:spPr>
          <a:xfrm>
            <a:off x="548221" y="465672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3327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9750"/>
              </p:ext>
            </p:extLst>
          </p:nvPr>
        </p:nvGraphicFramePr>
        <p:xfrm>
          <a:off x="2082121" y="3473903"/>
          <a:ext cx="4806177" cy="496185"/>
        </p:xfrm>
        <a:graphic>
          <a:graphicData uri="http://schemas.openxmlformats.org/drawingml/2006/table">
            <a:tbl>
              <a:tblPr firstRow="1" bandRow="1">
                <a:tableStyleId>{BFD31534-E59F-4C96-ACDF-B5D63863D418}</a:tableStyleId>
              </a:tblPr>
              <a:tblGrid>
                <a:gridCol w="52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6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0" name="组合 29">
            <a:extLst>
              <a:ext uri="{FF2B5EF4-FFF2-40B4-BE49-F238E27FC236}">
                <a16:creationId xmlns:a16="http://schemas.microsoft.com/office/drawing/2014/main" id="{40F56A2B-2FC1-443A-8524-E740EA7EE5E5}"/>
              </a:ext>
            </a:extLst>
          </p:cNvPr>
          <p:cNvGrpSpPr/>
          <p:nvPr/>
        </p:nvGrpSpPr>
        <p:grpSpPr>
          <a:xfrm>
            <a:off x="-66911" y="399176"/>
            <a:ext cx="8801191" cy="4417218"/>
            <a:chOff x="212426" y="1917280"/>
            <a:chExt cx="3159994" cy="4156833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3D9EF974-C07F-4D58-AAD9-06272F627F57}"/>
                </a:ext>
              </a:extLst>
            </p:cNvPr>
            <p:cNvSpPr/>
            <p:nvPr/>
          </p:nvSpPr>
          <p:spPr>
            <a:xfrm>
              <a:off x="391670" y="1917280"/>
              <a:ext cx="2980750" cy="4032000"/>
            </a:xfrm>
            <a:prstGeom prst="roundRect">
              <a:avLst>
                <a:gd name="adj" fmla="val 10679"/>
              </a:avLst>
            </a:prstGeom>
            <a:noFill/>
            <a:ln>
              <a:solidFill>
                <a:srgbClr val="B7C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DDE69AF-F8A0-4714-BBCF-FFEC1F027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26" y="4982003"/>
              <a:ext cx="455396" cy="1092110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30ED73B6-4531-4454-A3E3-83BFEC5EC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46" y="3534937"/>
            <a:ext cx="1608563" cy="1608563"/>
          </a:xfrm>
          <a:prstGeom prst="rect">
            <a:avLst/>
          </a:prstGeom>
        </p:spPr>
      </p:pic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3474930" y="1175715"/>
            <a:ext cx="2228850" cy="1200150"/>
            <a:chOff x="1344" y="864"/>
            <a:chExt cx="1872" cy="1008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1344" y="1872"/>
              <a:ext cx="1872" cy="0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968" y="864"/>
              <a:ext cx="672" cy="192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640" y="1056"/>
              <a:ext cx="576" cy="816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1344" y="864"/>
              <a:ext cx="624" cy="1008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60680" y="892564"/>
            <a:ext cx="457200" cy="28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 flipV="1">
            <a:off x="5254067" y="1121164"/>
            <a:ext cx="99326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738495" y="2182396"/>
            <a:ext cx="330620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63878" y="2321476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283020" y="1590008"/>
            <a:ext cx="7429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405354" y="971123"/>
            <a:ext cx="78782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206878" y="2386698"/>
            <a:ext cx="8572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353393" y="1644639"/>
            <a:ext cx="68580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1355771" y="458142"/>
            <a:ext cx="728970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Hãy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viết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phép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tính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và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tính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chu vi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hình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tứ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giác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143858" y="3502559"/>
            <a:ext cx="5112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+   3    +   5    +   4    =   14 </a:t>
            </a: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  <p:sp>
        <p:nvSpPr>
          <p:cNvPr id="38" name="Oval 37">
            <a:hlinkClick r:id="rId6" action="ppaction://hlinksldjump"/>
          </p:cNvPr>
          <p:cNvSpPr/>
          <p:nvPr/>
        </p:nvSpPr>
        <p:spPr>
          <a:xfrm>
            <a:off x="592856" y="41132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6917CBBF-DBD1-4A69-A5CD-D1AA55BC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858" y="4071887"/>
            <a:ext cx="5112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+   2    +   3   +   5    =   14 </a:t>
            </a: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TextBox1" r:id="rId2" imgW="5829480" imgH="666720"/>
        </mc:Choice>
        <mc:Fallback>
          <p:control name="TextBox1" r:id="rId2" imgW="5829480" imgH="66672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070FC678-9321-482D-86B3-D37E9394F13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20015" y="2720695"/>
                  <a:ext cx="5830976" cy="66786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677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9797" y="-219"/>
            <a:ext cx="5104665" cy="5143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52" name="Group 51"/>
          <p:cNvGrpSpPr/>
          <p:nvPr/>
        </p:nvGrpSpPr>
        <p:grpSpPr>
          <a:xfrm>
            <a:off x="2869048" y="1"/>
            <a:ext cx="4900087" cy="4918373"/>
            <a:chOff x="2889226" y="213081"/>
            <a:chExt cx="6413548" cy="64318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35574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 Anh Thư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9" y="3758328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Vũ Hà Anh Thư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93095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Mai Trang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709360">
              <a:off x="6497692" y="4659089"/>
              <a:ext cx="2017345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Trúc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5011833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 Minh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210378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Chi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214009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 Huy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2" y="517409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 Linh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6" y="503258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Linh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62050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Mỹ Anh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48115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 Bảo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61465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Anh</a:t>
              </a:r>
              <a:endParaRPr lang="en-US" sz="10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103842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 Lâm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6" y="3773650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An</a:t>
              </a:r>
              <a:endParaRPr lang="en-US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98754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 Chi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080147" y="2718361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P.V.M.Châu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67398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P.N.M.Châu</a:t>
              </a:r>
              <a:endPara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66233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 Mi</a:t>
              </a:r>
              <a:endParaRPr lang="en-US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908465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Tuệ Mẫn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9438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Đức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23849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Mai Khuê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411365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 Khôi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4242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Đức</a:t>
              </a:r>
              <a:endPara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46055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Long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27483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Ngọc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211813" y="1706398"/>
              <a:ext cx="2016191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 Quân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35890" y="1899122"/>
              <a:ext cx="2052506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Quyên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49051" y="2154523"/>
              <a:ext cx="2060814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Ly Ly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8" y="2434762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 Quyền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75846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Quỳnh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102413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Thảo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55" y="4385771"/>
            <a:ext cx="1742989" cy="6949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254483" y="2019676"/>
            <a:ext cx="902142" cy="535273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7543" y="-457419"/>
            <a:ext cx="457200" cy="4572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25397" y="156507"/>
            <a:ext cx="335861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1"/>
                </a:solidFill>
              </a:rPr>
              <a:t>VÒNG QUAY</a:t>
            </a:r>
          </a:p>
          <a:p>
            <a:pPr algn="ctr"/>
            <a:r>
              <a:rPr lang="en-US" sz="4050" b="1" dirty="0">
                <a:solidFill>
                  <a:schemeClr val="bg1"/>
                </a:solidFill>
              </a:rPr>
              <a:t>MAY MẮN</a:t>
            </a:r>
          </a:p>
        </p:txBody>
      </p:sp>
      <p:sp>
        <p:nvSpPr>
          <p:cNvPr id="2" name="5-Point Star 1">
            <a:hlinkClick r:id="rId9" action="ppaction://hlinksldjump"/>
          </p:cNvPr>
          <p:cNvSpPr/>
          <p:nvPr/>
        </p:nvSpPr>
        <p:spPr>
          <a:xfrm>
            <a:off x="274321" y="4385771"/>
            <a:ext cx="764177" cy="5326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1" name="Picture 110">
            <a:hlinkClick r:id="rId10" action="ppaction://hlinksldjump"/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0" y="3480360"/>
            <a:ext cx="1285733" cy="16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342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1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27326720"/>
</p:tagLst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C46AF-F247-40C8-8774-5877B978F8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9135CF-A46A-4EDE-9642-FD6E0C04CD0E}">
  <ds:schemaRefs>
    <ds:schemaRef ds:uri="9f958c3a-144a-4219-afab-0ea9b7b8b61f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17084a5-40ce-44a9-aa97-9561c111c68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B36998-35BF-4587-AE36-04BD0EB71FA3}"/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848</Words>
  <Application>Microsoft Office PowerPoint</Application>
  <PresentationFormat>On-screen Show (16:9)</PresentationFormat>
  <Paragraphs>205</Paragraphs>
  <Slides>22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等线</vt:lpstr>
      <vt:lpstr>等线 Light</vt:lpstr>
      <vt:lpstr>微软雅黑</vt:lpstr>
      <vt:lpstr>Arial</vt:lpstr>
      <vt:lpstr>Arial Narrow</vt:lpstr>
      <vt:lpstr>Calibri</vt:lpstr>
      <vt:lpstr>Calibri Light</vt:lpstr>
      <vt:lpstr>Cambria Math</vt:lpstr>
      <vt:lpstr>Circle3D</vt:lpstr>
      <vt:lpstr>Fredoka One</vt:lpstr>
      <vt:lpstr>HP001 4 hàng</vt:lpstr>
      <vt:lpstr>HP-010</vt:lpstr>
      <vt:lpstr>Nunito</vt:lpstr>
      <vt:lpstr>Raleway</vt:lpstr>
      <vt:lpstr>Segoe UI Emoji</vt:lpstr>
      <vt:lpstr>Tahoma</vt:lpstr>
      <vt:lpstr>Times New Roman</vt:lpstr>
      <vt:lpstr>印品黑体</vt:lpstr>
      <vt:lpstr>Elementary School Weekly Planner by Slidesgo</vt:lpstr>
      <vt:lpstr>Office 主题</vt:lpstr>
      <vt:lpstr>1_Office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cảm ơn các thầy cô và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Admin</dc:creator>
  <cp:lastModifiedBy>Ngô Thị Hạnh</cp:lastModifiedBy>
  <cp:revision>138</cp:revision>
  <dcterms:modified xsi:type="dcterms:W3CDTF">2021-12-09T11:02:04Z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