
<file path=[Content_Types].xml><?xml version="1.0" encoding="utf-8"?>
<Types xmlns="http://schemas.openxmlformats.org/package/2006/content-types">
  <Default Extension="png" ContentType="image/png"/>
  <Default Extension="jpeg" ContentType="image/jpeg"/>
  <Default Extension="m4a" ContentType="audio/mp4"/>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notesSlides/notesSlide2.xml" ContentType="application/vnd.openxmlformats-officedocument.presentationml.notesSlide+xml"/>
  <Override PartName="/ppt/notesSlides/notesSlide1.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ppt/tags/tag4.xml" ContentType="application/vnd.openxmlformats-officedocument.presentationml.tags+xml"/>
  <Override PartName="/ppt/tags/tag1.xml" ContentType="application/vnd.openxmlformats-officedocument.presentationml.tags+xml"/>
  <Override PartName="/ppt/tags/tag9.xml" ContentType="application/vnd.openxmlformats-officedocument.presentationml.tags+xml"/>
  <Override PartName="/ppt/tags/tag5.xml" ContentType="application/vnd.openxmlformats-officedocument.presentationml.tags+xml"/>
  <Override PartName="/ppt/tags/tag2.xml" ContentType="application/vnd.openxmlformats-officedocument.presentationml.tags+xml"/>
  <Override PartName="/ppt/tags/tag10.xml" ContentType="application/vnd.openxmlformats-officedocument.presentationml.tags+xml"/>
  <Override PartName="/ppt/tags/tag3.xml" ContentType="application/vnd.openxmlformats-officedocument.presentationml.tags+xml"/>
  <Override PartName="/ppt/tags/tag6.xml" ContentType="application/vnd.openxmlformats-officedocument.presentationml.tags+xml"/>
  <Override PartName="/docProps/core.xml" ContentType="application/vnd.openxmlformats-package.core-properties+xml"/>
  <Override PartName="/ppt/tags/tag11.xml" ContentType="application/vnd.openxmlformats-officedocument.presentationml.tags+xml"/>
  <Override PartName="/docProps/app.xml" ContentType="application/vnd.openxmlformats-officedocument.extended-properties+xml"/>
  <Override PartName="/ppt/tags/tag8.xml" ContentType="application/vnd.openxmlformats-officedocument.presentationml.tags+xml"/>
  <Override PartName="/ppt/tags/tag7.xml" ContentType="application/vnd.openxmlformats-officedocument.presentationml.tag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4"/>
  </p:notesMasterIdLst>
  <p:sldIdLst>
    <p:sldId id="257" r:id="rId2"/>
    <p:sldId id="259" r:id="rId3"/>
    <p:sldId id="261" r:id="rId4"/>
    <p:sldId id="262" r:id="rId5"/>
    <p:sldId id="271" r:id="rId6"/>
    <p:sldId id="270" r:id="rId7"/>
    <p:sldId id="264" r:id="rId8"/>
    <p:sldId id="265" r:id="rId9"/>
    <p:sldId id="321" r:id="rId10"/>
    <p:sldId id="272" r:id="rId11"/>
    <p:sldId id="556" r:id="rId12"/>
    <p:sldId id="268" r:id="rId1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1473" autoAdjust="0"/>
    <p:restoredTop sz="93842" autoAdjust="0"/>
  </p:normalViewPr>
  <p:slideViewPr>
    <p:cSldViewPr snapToGrid="0">
      <p:cViewPr varScale="1">
        <p:scale>
          <a:sx n="63" d="100"/>
          <a:sy n="63" d="100"/>
        </p:scale>
        <p:origin x="48" y="5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customXml" Target="../customXml/item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20"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customXml" Target="../customXml/item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AAD4A77-E578-4C0B-9ADC-640B0EB61547}" type="datetimeFigureOut">
              <a:rPr lang="en-US" smtClean="0"/>
              <a:t>12/18/2021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B4E2D7D-C745-48CA-B9E6-75555FF3A815}" type="slidenum">
              <a:rPr lang="en-US" smtClean="0"/>
              <a:t>‹#›</a:t>
            </a:fld>
            <a:endParaRPr lang="en-US"/>
          </a:p>
        </p:txBody>
      </p:sp>
    </p:spTree>
    <p:extLst>
      <p:ext uri="{BB962C8B-B14F-4D97-AF65-F5344CB8AC3E}">
        <p14:creationId xmlns:p14="http://schemas.microsoft.com/office/powerpoint/2010/main" val="4119015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a:extLst>
              <a:ext uri="{FF2B5EF4-FFF2-40B4-BE49-F238E27FC236}">
                <a16:creationId xmlns:a16="http://schemas.microsoft.com/office/drawing/2014/main" id="{0EECE453-709F-4982-B9F2-26EDFA158B51}"/>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1987" name="Notes Placeholder 2">
            <a:extLst>
              <a:ext uri="{FF2B5EF4-FFF2-40B4-BE49-F238E27FC236}">
                <a16:creationId xmlns:a16="http://schemas.microsoft.com/office/drawing/2014/main" id="{D9C50321-25CF-4E3D-8D3D-E07EF7DBBEA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vi-VN" altLang="en-US"/>
          </a:p>
        </p:txBody>
      </p:sp>
      <p:sp>
        <p:nvSpPr>
          <p:cNvPr id="41988" name="Slide Number Placeholder 3">
            <a:extLst>
              <a:ext uri="{FF2B5EF4-FFF2-40B4-BE49-F238E27FC236}">
                <a16:creationId xmlns:a16="http://schemas.microsoft.com/office/drawing/2014/main" id="{08A4CFF4-01F7-4C72-8C92-0FAFAA69ADC9}"/>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4695EBF0-FC69-4A71-A085-53C1618069A7}" type="slidenum">
              <a:rPr lang="vi-VN" altLang="en-US" smtClean="0">
                <a:solidFill>
                  <a:srgbClr val="000000"/>
                </a:solidFill>
              </a:rPr>
              <a:pPr/>
              <a:t>9</a:t>
            </a:fld>
            <a:endParaRPr lang="vi-VN" altLang="en-US">
              <a:solidFill>
                <a:srgbClr val="000000"/>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0B7DE55-BD7B-401C-AA40-53BBCE2CBCE0}"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B0604020202020204" charset="-122"/>
              <a:cs typeface="+mn-cs"/>
            </a:endParaRPr>
          </a:p>
        </p:txBody>
      </p:sp>
    </p:spTree>
    <p:extLst>
      <p:ext uri="{BB962C8B-B14F-4D97-AF65-F5344CB8AC3E}">
        <p14:creationId xmlns:p14="http://schemas.microsoft.com/office/powerpoint/2010/main" val="26032875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C1B2AC-30F8-47E3-AF16-FDBF6EFBA76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E14DC27-4D1B-46A2-9BF7-66F58B142D8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B08CC6F-E224-46F1-AC8A-FD31087722F6}"/>
              </a:ext>
            </a:extLst>
          </p:cNvPr>
          <p:cNvSpPr>
            <a:spLocks noGrp="1"/>
          </p:cNvSpPr>
          <p:nvPr>
            <p:ph type="dt" sz="half" idx="10"/>
          </p:nvPr>
        </p:nvSpPr>
        <p:spPr/>
        <p:txBody>
          <a:bodyPr/>
          <a:lstStyle/>
          <a:p>
            <a:fld id="{A49C6D68-9D01-4751-941F-F0AD435CAF63}" type="datetimeFigureOut">
              <a:rPr lang="en-US" smtClean="0"/>
              <a:t>12/18/2021</a:t>
            </a:fld>
            <a:endParaRPr lang="en-US"/>
          </a:p>
        </p:txBody>
      </p:sp>
      <p:sp>
        <p:nvSpPr>
          <p:cNvPr id="5" name="Footer Placeholder 4">
            <a:extLst>
              <a:ext uri="{FF2B5EF4-FFF2-40B4-BE49-F238E27FC236}">
                <a16:creationId xmlns:a16="http://schemas.microsoft.com/office/drawing/2014/main" id="{92F05F03-8736-4ACA-8528-921DFEE3793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79E9318-3DB3-4E68-9991-8116C04E4B2E}"/>
              </a:ext>
            </a:extLst>
          </p:cNvPr>
          <p:cNvSpPr>
            <a:spLocks noGrp="1"/>
          </p:cNvSpPr>
          <p:nvPr>
            <p:ph type="sldNum" sz="quarter" idx="12"/>
          </p:nvPr>
        </p:nvSpPr>
        <p:spPr/>
        <p:txBody>
          <a:bodyPr/>
          <a:lstStyle/>
          <a:p>
            <a:fld id="{07D39520-6E5C-49BC-9128-632F8CFA1C98}" type="slidenum">
              <a:rPr lang="en-US" smtClean="0"/>
              <a:t>‹#›</a:t>
            </a:fld>
            <a:endParaRPr lang="en-US"/>
          </a:p>
        </p:txBody>
      </p:sp>
    </p:spTree>
    <p:extLst>
      <p:ext uri="{BB962C8B-B14F-4D97-AF65-F5344CB8AC3E}">
        <p14:creationId xmlns:p14="http://schemas.microsoft.com/office/powerpoint/2010/main" val="3241097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08D6A2-1F75-47AD-9794-9A78CD70732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6AF4FE0-1DAF-445C-BBA5-65F0697A14DD}"/>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D85D88C-4D4B-4FA3-9A8A-693C3622F449}"/>
              </a:ext>
            </a:extLst>
          </p:cNvPr>
          <p:cNvSpPr>
            <a:spLocks noGrp="1"/>
          </p:cNvSpPr>
          <p:nvPr>
            <p:ph type="dt" sz="half" idx="10"/>
          </p:nvPr>
        </p:nvSpPr>
        <p:spPr/>
        <p:txBody>
          <a:bodyPr/>
          <a:lstStyle/>
          <a:p>
            <a:fld id="{A49C6D68-9D01-4751-941F-F0AD435CAF63}" type="datetimeFigureOut">
              <a:rPr lang="en-US" smtClean="0"/>
              <a:t>12/18/2021</a:t>
            </a:fld>
            <a:endParaRPr lang="en-US"/>
          </a:p>
        </p:txBody>
      </p:sp>
      <p:sp>
        <p:nvSpPr>
          <p:cNvPr id="5" name="Footer Placeholder 4">
            <a:extLst>
              <a:ext uri="{FF2B5EF4-FFF2-40B4-BE49-F238E27FC236}">
                <a16:creationId xmlns:a16="http://schemas.microsoft.com/office/drawing/2014/main" id="{84433738-A875-4759-95A8-5034716278B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64DA697-32BB-414F-84D4-4FD093B37720}"/>
              </a:ext>
            </a:extLst>
          </p:cNvPr>
          <p:cNvSpPr>
            <a:spLocks noGrp="1"/>
          </p:cNvSpPr>
          <p:nvPr>
            <p:ph type="sldNum" sz="quarter" idx="12"/>
          </p:nvPr>
        </p:nvSpPr>
        <p:spPr/>
        <p:txBody>
          <a:bodyPr/>
          <a:lstStyle/>
          <a:p>
            <a:fld id="{07D39520-6E5C-49BC-9128-632F8CFA1C98}" type="slidenum">
              <a:rPr lang="en-US" smtClean="0"/>
              <a:t>‹#›</a:t>
            </a:fld>
            <a:endParaRPr lang="en-US"/>
          </a:p>
        </p:txBody>
      </p:sp>
    </p:spTree>
    <p:extLst>
      <p:ext uri="{BB962C8B-B14F-4D97-AF65-F5344CB8AC3E}">
        <p14:creationId xmlns:p14="http://schemas.microsoft.com/office/powerpoint/2010/main" val="17548350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CF1834B-4F68-4EAE-80A4-5FD7A338F5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605E19-11A9-4164-ACF1-A8F2303D564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DEC8D99-51E3-42EA-BB71-BE080DC0111D}"/>
              </a:ext>
            </a:extLst>
          </p:cNvPr>
          <p:cNvSpPr>
            <a:spLocks noGrp="1"/>
          </p:cNvSpPr>
          <p:nvPr>
            <p:ph type="dt" sz="half" idx="10"/>
          </p:nvPr>
        </p:nvSpPr>
        <p:spPr/>
        <p:txBody>
          <a:bodyPr/>
          <a:lstStyle/>
          <a:p>
            <a:fld id="{A49C6D68-9D01-4751-941F-F0AD435CAF63}" type="datetimeFigureOut">
              <a:rPr lang="en-US" smtClean="0"/>
              <a:t>12/18/2021</a:t>
            </a:fld>
            <a:endParaRPr lang="en-US"/>
          </a:p>
        </p:txBody>
      </p:sp>
      <p:sp>
        <p:nvSpPr>
          <p:cNvPr id="5" name="Footer Placeholder 4">
            <a:extLst>
              <a:ext uri="{FF2B5EF4-FFF2-40B4-BE49-F238E27FC236}">
                <a16:creationId xmlns:a16="http://schemas.microsoft.com/office/drawing/2014/main" id="{45A20CFE-17A2-4867-B377-48F38BB43B9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0E12990-3543-4778-A2B3-19FC35015623}"/>
              </a:ext>
            </a:extLst>
          </p:cNvPr>
          <p:cNvSpPr>
            <a:spLocks noGrp="1"/>
          </p:cNvSpPr>
          <p:nvPr>
            <p:ph type="sldNum" sz="quarter" idx="12"/>
          </p:nvPr>
        </p:nvSpPr>
        <p:spPr/>
        <p:txBody>
          <a:bodyPr/>
          <a:lstStyle/>
          <a:p>
            <a:fld id="{07D39520-6E5C-49BC-9128-632F8CFA1C98}" type="slidenum">
              <a:rPr lang="en-US" smtClean="0"/>
              <a:t>‹#›</a:t>
            </a:fld>
            <a:endParaRPr lang="en-US"/>
          </a:p>
        </p:txBody>
      </p:sp>
    </p:spTree>
    <p:extLst>
      <p:ext uri="{BB962C8B-B14F-4D97-AF65-F5344CB8AC3E}">
        <p14:creationId xmlns:p14="http://schemas.microsoft.com/office/powerpoint/2010/main" val="4093518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CB424-A44A-4995-9730-AD90A4DE90E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694E26D-BDE2-4E16-B407-D1073A7D92E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E76A13-A3A1-4723-BBF0-475BD3075F03}"/>
              </a:ext>
            </a:extLst>
          </p:cNvPr>
          <p:cNvSpPr>
            <a:spLocks noGrp="1"/>
          </p:cNvSpPr>
          <p:nvPr>
            <p:ph type="dt" sz="half" idx="10"/>
          </p:nvPr>
        </p:nvSpPr>
        <p:spPr/>
        <p:txBody>
          <a:bodyPr/>
          <a:lstStyle/>
          <a:p>
            <a:fld id="{A49C6D68-9D01-4751-941F-F0AD435CAF63}" type="datetimeFigureOut">
              <a:rPr lang="en-US" smtClean="0"/>
              <a:t>12/18/2021</a:t>
            </a:fld>
            <a:endParaRPr lang="en-US"/>
          </a:p>
        </p:txBody>
      </p:sp>
      <p:sp>
        <p:nvSpPr>
          <p:cNvPr id="5" name="Footer Placeholder 4">
            <a:extLst>
              <a:ext uri="{FF2B5EF4-FFF2-40B4-BE49-F238E27FC236}">
                <a16:creationId xmlns:a16="http://schemas.microsoft.com/office/drawing/2014/main" id="{478CFFA5-25DD-4079-9A68-63A0B9D3EB3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502AF57-E173-48ED-AAEB-FFAD9978897A}"/>
              </a:ext>
            </a:extLst>
          </p:cNvPr>
          <p:cNvSpPr>
            <a:spLocks noGrp="1"/>
          </p:cNvSpPr>
          <p:nvPr>
            <p:ph type="sldNum" sz="quarter" idx="12"/>
          </p:nvPr>
        </p:nvSpPr>
        <p:spPr/>
        <p:txBody>
          <a:bodyPr/>
          <a:lstStyle/>
          <a:p>
            <a:fld id="{07D39520-6E5C-49BC-9128-632F8CFA1C98}" type="slidenum">
              <a:rPr lang="en-US" smtClean="0"/>
              <a:t>‹#›</a:t>
            </a:fld>
            <a:endParaRPr lang="en-US"/>
          </a:p>
        </p:txBody>
      </p:sp>
    </p:spTree>
    <p:extLst>
      <p:ext uri="{BB962C8B-B14F-4D97-AF65-F5344CB8AC3E}">
        <p14:creationId xmlns:p14="http://schemas.microsoft.com/office/powerpoint/2010/main" val="9101346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01FA18-1345-46D7-901D-926BB181ED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CE51D62A-C262-4EA1-82FB-54278E22140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0E16D13-997C-4383-A1FC-317054358528}"/>
              </a:ext>
            </a:extLst>
          </p:cNvPr>
          <p:cNvSpPr>
            <a:spLocks noGrp="1"/>
          </p:cNvSpPr>
          <p:nvPr>
            <p:ph type="dt" sz="half" idx="10"/>
          </p:nvPr>
        </p:nvSpPr>
        <p:spPr/>
        <p:txBody>
          <a:bodyPr/>
          <a:lstStyle/>
          <a:p>
            <a:fld id="{A49C6D68-9D01-4751-941F-F0AD435CAF63}" type="datetimeFigureOut">
              <a:rPr lang="en-US" smtClean="0"/>
              <a:t>12/18/2021</a:t>
            </a:fld>
            <a:endParaRPr lang="en-US"/>
          </a:p>
        </p:txBody>
      </p:sp>
      <p:sp>
        <p:nvSpPr>
          <p:cNvPr id="5" name="Footer Placeholder 4">
            <a:extLst>
              <a:ext uri="{FF2B5EF4-FFF2-40B4-BE49-F238E27FC236}">
                <a16:creationId xmlns:a16="http://schemas.microsoft.com/office/drawing/2014/main" id="{A048F60C-5DE9-49EB-84E8-C47ED4D1C6E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756A4F4-ACB5-4BBA-8FA7-72166FD1506F}"/>
              </a:ext>
            </a:extLst>
          </p:cNvPr>
          <p:cNvSpPr>
            <a:spLocks noGrp="1"/>
          </p:cNvSpPr>
          <p:nvPr>
            <p:ph type="sldNum" sz="quarter" idx="12"/>
          </p:nvPr>
        </p:nvSpPr>
        <p:spPr/>
        <p:txBody>
          <a:bodyPr/>
          <a:lstStyle/>
          <a:p>
            <a:fld id="{07D39520-6E5C-49BC-9128-632F8CFA1C98}" type="slidenum">
              <a:rPr lang="en-US" smtClean="0"/>
              <a:t>‹#›</a:t>
            </a:fld>
            <a:endParaRPr lang="en-US"/>
          </a:p>
        </p:txBody>
      </p:sp>
    </p:spTree>
    <p:extLst>
      <p:ext uri="{BB962C8B-B14F-4D97-AF65-F5344CB8AC3E}">
        <p14:creationId xmlns:p14="http://schemas.microsoft.com/office/powerpoint/2010/main" val="2625622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105A6-4357-4F2D-8B6A-016B3CC662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1150880-8C18-4FA4-B076-FB624B8F998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E591D8B-043C-4332-B10B-9F3473B267D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5480B72-DD80-4C3C-81D3-B962459F124A}"/>
              </a:ext>
            </a:extLst>
          </p:cNvPr>
          <p:cNvSpPr>
            <a:spLocks noGrp="1"/>
          </p:cNvSpPr>
          <p:nvPr>
            <p:ph type="dt" sz="half" idx="10"/>
          </p:nvPr>
        </p:nvSpPr>
        <p:spPr/>
        <p:txBody>
          <a:bodyPr/>
          <a:lstStyle/>
          <a:p>
            <a:fld id="{A49C6D68-9D01-4751-941F-F0AD435CAF63}" type="datetimeFigureOut">
              <a:rPr lang="en-US" smtClean="0"/>
              <a:t>12/18/2021</a:t>
            </a:fld>
            <a:endParaRPr lang="en-US"/>
          </a:p>
        </p:txBody>
      </p:sp>
      <p:sp>
        <p:nvSpPr>
          <p:cNvPr id="6" name="Footer Placeholder 5">
            <a:extLst>
              <a:ext uri="{FF2B5EF4-FFF2-40B4-BE49-F238E27FC236}">
                <a16:creationId xmlns:a16="http://schemas.microsoft.com/office/drawing/2014/main" id="{ACA72B1C-DEA0-406F-82D2-FEEAFEB3F43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2340366-1D75-4431-B16E-9E0520B4CDEE}"/>
              </a:ext>
            </a:extLst>
          </p:cNvPr>
          <p:cNvSpPr>
            <a:spLocks noGrp="1"/>
          </p:cNvSpPr>
          <p:nvPr>
            <p:ph type="sldNum" sz="quarter" idx="12"/>
          </p:nvPr>
        </p:nvSpPr>
        <p:spPr/>
        <p:txBody>
          <a:bodyPr/>
          <a:lstStyle/>
          <a:p>
            <a:fld id="{07D39520-6E5C-49BC-9128-632F8CFA1C98}" type="slidenum">
              <a:rPr lang="en-US" smtClean="0"/>
              <a:t>‹#›</a:t>
            </a:fld>
            <a:endParaRPr lang="en-US"/>
          </a:p>
        </p:txBody>
      </p:sp>
    </p:spTree>
    <p:extLst>
      <p:ext uri="{BB962C8B-B14F-4D97-AF65-F5344CB8AC3E}">
        <p14:creationId xmlns:p14="http://schemas.microsoft.com/office/powerpoint/2010/main" val="40873886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08D59A-6AF2-4FA0-8CE6-6634DF7F82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4A8AB0A-A486-4349-AABD-170ACF7B56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7222974-F63D-480A-937B-BF514B67A7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48AA8DC-E03B-44ED-BAA7-497FB1FA175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15078537-4988-4B51-9386-4F4E70189C40}"/>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84C82C9-47FF-4B9A-955F-59B8FB532F2C}"/>
              </a:ext>
            </a:extLst>
          </p:cNvPr>
          <p:cNvSpPr>
            <a:spLocks noGrp="1"/>
          </p:cNvSpPr>
          <p:nvPr>
            <p:ph type="dt" sz="half" idx="10"/>
          </p:nvPr>
        </p:nvSpPr>
        <p:spPr/>
        <p:txBody>
          <a:bodyPr/>
          <a:lstStyle/>
          <a:p>
            <a:fld id="{A49C6D68-9D01-4751-941F-F0AD435CAF63}" type="datetimeFigureOut">
              <a:rPr lang="en-US" smtClean="0"/>
              <a:t>12/18/2021</a:t>
            </a:fld>
            <a:endParaRPr lang="en-US"/>
          </a:p>
        </p:txBody>
      </p:sp>
      <p:sp>
        <p:nvSpPr>
          <p:cNvPr id="8" name="Footer Placeholder 7">
            <a:extLst>
              <a:ext uri="{FF2B5EF4-FFF2-40B4-BE49-F238E27FC236}">
                <a16:creationId xmlns:a16="http://schemas.microsoft.com/office/drawing/2014/main" id="{49FE56E6-1C45-4318-A145-A8D9DDD51D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2611005-82AD-4F7B-AAE1-E2D241F69764}"/>
              </a:ext>
            </a:extLst>
          </p:cNvPr>
          <p:cNvSpPr>
            <a:spLocks noGrp="1"/>
          </p:cNvSpPr>
          <p:nvPr>
            <p:ph type="sldNum" sz="quarter" idx="12"/>
          </p:nvPr>
        </p:nvSpPr>
        <p:spPr/>
        <p:txBody>
          <a:bodyPr/>
          <a:lstStyle/>
          <a:p>
            <a:fld id="{07D39520-6E5C-49BC-9128-632F8CFA1C98}" type="slidenum">
              <a:rPr lang="en-US" smtClean="0"/>
              <a:t>‹#›</a:t>
            </a:fld>
            <a:endParaRPr lang="en-US"/>
          </a:p>
        </p:txBody>
      </p:sp>
    </p:spTree>
    <p:extLst>
      <p:ext uri="{BB962C8B-B14F-4D97-AF65-F5344CB8AC3E}">
        <p14:creationId xmlns:p14="http://schemas.microsoft.com/office/powerpoint/2010/main" val="2967344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8DE6B8-4246-44BD-AD0D-CF79E6FA4C74}"/>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5949D56-0023-4C92-9FF8-BF92496DB025}"/>
              </a:ext>
            </a:extLst>
          </p:cNvPr>
          <p:cNvSpPr>
            <a:spLocks noGrp="1"/>
          </p:cNvSpPr>
          <p:nvPr>
            <p:ph type="dt" sz="half" idx="10"/>
          </p:nvPr>
        </p:nvSpPr>
        <p:spPr/>
        <p:txBody>
          <a:bodyPr/>
          <a:lstStyle/>
          <a:p>
            <a:fld id="{A49C6D68-9D01-4751-941F-F0AD435CAF63}" type="datetimeFigureOut">
              <a:rPr lang="en-US" smtClean="0"/>
              <a:t>12/18/2021</a:t>
            </a:fld>
            <a:endParaRPr lang="en-US"/>
          </a:p>
        </p:txBody>
      </p:sp>
      <p:sp>
        <p:nvSpPr>
          <p:cNvPr id="4" name="Footer Placeholder 3">
            <a:extLst>
              <a:ext uri="{FF2B5EF4-FFF2-40B4-BE49-F238E27FC236}">
                <a16:creationId xmlns:a16="http://schemas.microsoft.com/office/drawing/2014/main" id="{893D87D9-3932-45CE-B60E-A1B769294A9A}"/>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20299A-340B-474A-8D11-B883939A9C3A}"/>
              </a:ext>
            </a:extLst>
          </p:cNvPr>
          <p:cNvSpPr>
            <a:spLocks noGrp="1"/>
          </p:cNvSpPr>
          <p:nvPr>
            <p:ph type="sldNum" sz="quarter" idx="12"/>
          </p:nvPr>
        </p:nvSpPr>
        <p:spPr/>
        <p:txBody>
          <a:bodyPr/>
          <a:lstStyle/>
          <a:p>
            <a:fld id="{07D39520-6E5C-49BC-9128-632F8CFA1C98}" type="slidenum">
              <a:rPr lang="en-US" smtClean="0"/>
              <a:t>‹#›</a:t>
            </a:fld>
            <a:endParaRPr lang="en-US"/>
          </a:p>
        </p:txBody>
      </p:sp>
    </p:spTree>
    <p:extLst>
      <p:ext uri="{BB962C8B-B14F-4D97-AF65-F5344CB8AC3E}">
        <p14:creationId xmlns:p14="http://schemas.microsoft.com/office/powerpoint/2010/main" val="25213800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6728C6-7A56-47CC-8283-24F926FC52C9}"/>
              </a:ext>
            </a:extLst>
          </p:cNvPr>
          <p:cNvSpPr>
            <a:spLocks noGrp="1"/>
          </p:cNvSpPr>
          <p:nvPr>
            <p:ph type="dt" sz="half" idx="10"/>
          </p:nvPr>
        </p:nvSpPr>
        <p:spPr/>
        <p:txBody>
          <a:bodyPr/>
          <a:lstStyle/>
          <a:p>
            <a:fld id="{A49C6D68-9D01-4751-941F-F0AD435CAF63}" type="datetimeFigureOut">
              <a:rPr lang="en-US" smtClean="0"/>
              <a:t>12/18/2021</a:t>
            </a:fld>
            <a:endParaRPr lang="en-US"/>
          </a:p>
        </p:txBody>
      </p:sp>
      <p:sp>
        <p:nvSpPr>
          <p:cNvPr id="3" name="Footer Placeholder 2">
            <a:extLst>
              <a:ext uri="{FF2B5EF4-FFF2-40B4-BE49-F238E27FC236}">
                <a16:creationId xmlns:a16="http://schemas.microsoft.com/office/drawing/2014/main" id="{F09E594B-FAB9-4C29-93C4-E88EC2E133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1E34E2B-FE5D-4862-9C72-3E839C2C6F59}"/>
              </a:ext>
            </a:extLst>
          </p:cNvPr>
          <p:cNvSpPr>
            <a:spLocks noGrp="1"/>
          </p:cNvSpPr>
          <p:nvPr>
            <p:ph type="sldNum" sz="quarter" idx="12"/>
          </p:nvPr>
        </p:nvSpPr>
        <p:spPr/>
        <p:txBody>
          <a:bodyPr/>
          <a:lstStyle/>
          <a:p>
            <a:fld id="{07D39520-6E5C-49BC-9128-632F8CFA1C98}" type="slidenum">
              <a:rPr lang="en-US" smtClean="0"/>
              <a:t>‹#›</a:t>
            </a:fld>
            <a:endParaRPr lang="en-US"/>
          </a:p>
        </p:txBody>
      </p:sp>
    </p:spTree>
    <p:extLst>
      <p:ext uri="{BB962C8B-B14F-4D97-AF65-F5344CB8AC3E}">
        <p14:creationId xmlns:p14="http://schemas.microsoft.com/office/powerpoint/2010/main" val="32162563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0B7392-9F72-49E8-991C-B848E42DC6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77C8907-3E9A-4ABA-A5CA-8C3B10F81EE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116816F-CE52-4831-8C78-F79754A69DF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5BC5343-3385-4EB3-B4C7-AD60F1F12245}"/>
              </a:ext>
            </a:extLst>
          </p:cNvPr>
          <p:cNvSpPr>
            <a:spLocks noGrp="1"/>
          </p:cNvSpPr>
          <p:nvPr>
            <p:ph type="dt" sz="half" idx="10"/>
          </p:nvPr>
        </p:nvSpPr>
        <p:spPr/>
        <p:txBody>
          <a:bodyPr/>
          <a:lstStyle/>
          <a:p>
            <a:fld id="{A49C6D68-9D01-4751-941F-F0AD435CAF63}" type="datetimeFigureOut">
              <a:rPr lang="en-US" smtClean="0"/>
              <a:t>12/18/2021</a:t>
            </a:fld>
            <a:endParaRPr lang="en-US"/>
          </a:p>
        </p:txBody>
      </p:sp>
      <p:sp>
        <p:nvSpPr>
          <p:cNvPr id="6" name="Footer Placeholder 5">
            <a:extLst>
              <a:ext uri="{FF2B5EF4-FFF2-40B4-BE49-F238E27FC236}">
                <a16:creationId xmlns:a16="http://schemas.microsoft.com/office/drawing/2014/main" id="{F4FCABE8-57A7-4DE9-B176-A087FF7B114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F486DF-12AB-4CC0-9B6C-FB46D0A3DDCE}"/>
              </a:ext>
            </a:extLst>
          </p:cNvPr>
          <p:cNvSpPr>
            <a:spLocks noGrp="1"/>
          </p:cNvSpPr>
          <p:nvPr>
            <p:ph type="sldNum" sz="quarter" idx="12"/>
          </p:nvPr>
        </p:nvSpPr>
        <p:spPr/>
        <p:txBody>
          <a:bodyPr/>
          <a:lstStyle/>
          <a:p>
            <a:fld id="{07D39520-6E5C-49BC-9128-632F8CFA1C98}" type="slidenum">
              <a:rPr lang="en-US" smtClean="0"/>
              <a:t>‹#›</a:t>
            </a:fld>
            <a:endParaRPr lang="en-US"/>
          </a:p>
        </p:txBody>
      </p:sp>
    </p:spTree>
    <p:extLst>
      <p:ext uri="{BB962C8B-B14F-4D97-AF65-F5344CB8AC3E}">
        <p14:creationId xmlns:p14="http://schemas.microsoft.com/office/powerpoint/2010/main" val="52902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6D8B0B-E7B4-4671-BAA6-38C09D196F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33B68D7-F5D3-49A9-ACAB-B32029CCEF2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D0A4CC5-4C24-4FAF-ADB8-9FB37B575A7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539154-EE9C-4161-BBFE-67C4DA8FC087}"/>
              </a:ext>
            </a:extLst>
          </p:cNvPr>
          <p:cNvSpPr>
            <a:spLocks noGrp="1"/>
          </p:cNvSpPr>
          <p:nvPr>
            <p:ph type="dt" sz="half" idx="10"/>
          </p:nvPr>
        </p:nvSpPr>
        <p:spPr/>
        <p:txBody>
          <a:bodyPr/>
          <a:lstStyle/>
          <a:p>
            <a:fld id="{A49C6D68-9D01-4751-941F-F0AD435CAF63}" type="datetimeFigureOut">
              <a:rPr lang="en-US" smtClean="0"/>
              <a:t>12/18/2021</a:t>
            </a:fld>
            <a:endParaRPr lang="en-US"/>
          </a:p>
        </p:txBody>
      </p:sp>
      <p:sp>
        <p:nvSpPr>
          <p:cNvPr id="6" name="Footer Placeholder 5">
            <a:extLst>
              <a:ext uri="{FF2B5EF4-FFF2-40B4-BE49-F238E27FC236}">
                <a16:creationId xmlns:a16="http://schemas.microsoft.com/office/drawing/2014/main" id="{03069694-E4FC-4782-A471-BB21E43C232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A990BF2-1E04-41FE-B65E-650F59C375EB}"/>
              </a:ext>
            </a:extLst>
          </p:cNvPr>
          <p:cNvSpPr>
            <a:spLocks noGrp="1"/>
          </p:cNvSpPr>
          <p:nvPr>
            <p:ph type="sldNum" sz="quarter" idx="12"/>
          </p:nvPr>
        </p:nvSpPr>
        <p:spPr/>
        <p:txBody>
          <a:bodyPr/>
          <a:lstStyle/>
          <a:p>
            <a:fld id="{07D39520-6E5C-49BC-9128-632F8CFA1C98}" type="slidenum">
              <a:rPr lang="en-US" smtClean="0"/>
              <a:t>‹#›</a:t>
            </a:fld>
            <a:endParaRPr lang="en-US"/>
          </a:p>
        </p:txBody>
      </p:sp>
    </p:spTree>
    <p:extLst>
      <p:ext uri="{BB962C8B-B14F-4D97-AF65-F5344CB8AC3E}">
        <p14:creationId xmlns:p14="http://schemas.microsoft.com/office/powerpoint/2010/main" val="31399025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0BF45E-5AF1-49F8-8969-D803057AC9F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BEF2F7-F058-40D1-BC60-746E7C4693A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940DC2-FCA7-472E-9D17-7258119D105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49C6D68-9D01-4751-941F-F0AD435CAF63}" type="datetimeFigureOut">
              <a:rPr lang="en-US" smtClean="0"/>
              <a:t>12/18/2021</a:t>
            </a:fld>
            <a:endParaRPr lang="en-US"/>
          </a:p>
        </p:txBody>
      </p:sp>
      <p:sp>
        <p:nvSpPr>
          <p:cNvPr id="5" name="Footer Placeholder 4">
            <a:extLst>
              <a:ext uri="{FF2B5EF4-FFF2-40B4-BE49-F238E27FC236}">
                <a16:creationId xmlns:a16="http://schemas.microsoft.com/office/drawing/2014/main" id="{3B8359A5-69BD-44DF-B593-B2157790072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261E974-C8A0-4592-A223-3B2619AB446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7D39520-6E5C-49BC-9128-632F8CFA1C98}" type="slidenum">
              <a:rPr lang="en-US" smtClean="0"/>
              <a:t>‹#›</a:t>
            </a:fld>
            <a:endParaRPr lang="en-US"/>
          </a:p>
        </p:txBody>
      </p:sp>
    </p:spTree>
    <p:extLst>
      <p:ext uri="{BB962C8B-B14F-4D97-AF65-F5344CB8AC3E}">
        <p14:creationId xmlns:p14="http://schemas.microsoft.com/office/powerpoint/2010/main" val="272044288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1.m4a"/><Relationship Id="rId7" Type="http://schemas.openxmlformats.org/officeDocument/2006/relationships/image" Target="../media/image3.png"/><Relationship Id="rId2" Type="http://schemas.microsoft.com/office/2007/relationships/media" Target="../media/media1.m4a"/><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audio" Target="../media/media10.m4a"/><Relationship Id="rId2" Type="http://schemas.microsoft.com/office/2007/relationships/media" Target="../media/media10.m4a"/><Relationship Id="rId1" Type="http://schemas.openxmlformats.org/officeDocument/2006/relationships/tags" Target="../tags/tag10.xml"/><Relationship Id="rId6" Type="http://schemas.openxmlformats.org/officeDocument/2006/relationships/image" Target="../media/image4.png"/><Relationship Id="rId5" Type="http://schemas.openxmlformats.org/officeDocument/2006/relationships/image" Target="../media/image1.jpg"/><Relationship Id="rId4"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audio" Target="../media/media11.m4a"/><Relationship Id="rId7" Type="http://schemas.openxmlformats.org/officeDocument/2006/relationships/image" Target="../media/image14.png"/><Relationship Id="rId2" Type="http://schemas.microsoft.com/office/2007/relationships/media" Target="../media/media11.m4a"/><Relationship Id="rId1" Type="http://schemas.openxmlformats.org/officeDocument/2006/relationships/tags" Target="../tags/tag11.xml"/><Relationship Id="rId6" Type="http://schemas.openxmlformats.org/officeDocument/2006/relationships/image" Target="../media/image1.jpg"/><Relationship Id="rId5" Type="http://schemas.openxmlformats.org/officeDocument/2006/relationships/notesSlide" Target="../notesSlides/notesSlide2.xml"/><Relationship Id="rId4" Type="http://schemas.openxmlformats.org/officeDocument/2006/relationships/slideLayout" Target="../slideLayouts/slideLayout1.xml"/><Relationship Id="rId9"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audio" Target="../media/media2.m4a"/><Relationship Id="rId7" Type="http://schemas.openxmlformats.org/officeDocument/2006/relationships/image" Target="../media/image6.png"/><Relationship Id="rId2" Type="http://schemas.microsoft.com/office/2007/relationships/media" Target="../media/media2.m4a"/><Relationship Id="rId1" Type="http://schemas.openxmlformats.org/officeDocument/2006/relationships/tags" Target="../tags/tag2.xml"/><Relationship Id="rId6" Type="http://schemas.openxmlformats.org/officeDocument/2006/relationships/image" Target="../media/image5.png"/><Relationship Id="rId5" Type="http://schemas.openxmlformats.org/officeDocument/2006/relationships/image" Target="../media/image1.jpg"/><Relationship Id="rId4"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1.jpg"/><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audio" Target="../media/media4.m4a"/><Relationship Id="rId7" Type="http://schemas.openxmlformats.org/officeDocument/2006/relationships/image" Target="../media/image8.png"/><Relationship Id="rId2" Type="http://schemas.microsoft.com/office/2007/relationships/media" Target="../media/media4.m4a"/><Relationship Id="rId1" Type="http://schemas.openxmlformats.org/officeDocument/2006/relationships/tags" Target="../tags/tag4.xml"/><Relationship Id="rId6" Type="http://schemas.openxmlformats.org/officeDocument/2006/relationships/image" Target="../media/image7.png"/><Relationship Id="rId5" Type="http://schemas.openxmlformats.org/officeDocument/2006/relationships/image" Target="../media/image1.jpg"/><Relationship Id="rId4" Type="http://schemas.openxmlformats.org/officeDocument/2006/relationships/slideLayout" Target="../slideLayouts/slideLayout2.xml"/><Relationship Id="rId9"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7" Type="http://schemas.openxmlformats.org/officeDocument/2006/relationships/image" Target="../media/image4.png"/><Relationship Id="rId2" Type="http://schemas.microsoft.com/office/2007/relationships/media" Target="../media/media5.m4a"/><Relationship Id="rId1" Type="http://schemas.openxmlformats.org/officeDocument/2006/relationships/tags" Target="../tags/tag5.xml"/><Relationship Id="rId6" Type="http://schemas.openxmlformats.org/officeDocument/2006/relationships/image" Target="../media/image10.jpeg"/><Relationship Id="rId5" Type="http://schemas.openxmlformats.org/officeDocument/2006/relationships/image" Target="../media/image1.jpg"/><Relationship Id="rId4"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audio" Target="../media/media6.m4a"/><Relationship Id="rId7" Type="http://schemas.openxmlformats.org/officeDocument/2006/relationships/image" Target="../media/image4.png"/><Relationship Id="rId2" Type="http://schemas.microsoft.com/office/2007/relationships/media" Target="../media/media6.m4a"/><Relationship Id="rId1" Type="http://schemas.openxmlformats.org/officeDocument/2006/relationships/tags" Target="../tags/tag6.xml"/><Relationship Id="rId6" Type="http://schemas.openxmlformats.org/officeDocument/2006/relationships/image" Target="../media/image10.jpeg"/><Relationship Id="rId5" Type="http://schemas.openxmlformats.org/officeDocument/2006/relationships/image" Target="../media/image1.jpg"/><Relationship Id="rId4"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4.png"/><Relationship Id="rId2" Type="http://schemas.microsoft.com/office/2007/relationships/media" Target="../media/media7.m4a"/><Relationship Id="rId1" Type="http://schemas.openxmlformats.org/officeDocument/2006/relationships/tags" Target="../tags/tag7.xml"/><Relationship Id="rId6" Type="http://schemas.openxmlformats.org/officeDocument/2006/relationships/image" Target="../media/image10.jpeg"/><Relationship Id="rId5" Type="http://schemas.openxmlformats.org/officeDocument/2006/relationships/image" Target="../media/image1.jpg"/><Relationship Id="rId4"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8.xml"/><Relationship Id="rId6" Type="http://schemas.openxmlformats.org/officeDocument/2006/relationships/image" Target="../media/image4.png"/><Relationship Id="rId5" Type="http://schemas.openxmlformats.org/officeDocument/2006/relationships/image" Target="../media/image1.jp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media9.m4a"/><Relationship Id="rId7" Type="http://schemas.openxmlformats.org/officeDocument/2006/relationships/image" Target="../media/image11.jpeg"/><Relationship Id="rId2" Type="http://schemas.microsoft.com/office/2007/relationships/media" Target="../media/media9.m4a"/><Relationship Id="rId1" Type="http://schemas.openxmlformats.org/officeDocument/2006/relationships/tags" Target="../tags/tag9.xml"/><Relationship Id="rId6" Type="http://schemas.openxmlformats.org/officeDocument/2006/relationships/image" Target="../media/image1.jpg"/><Relationship Id="rId5" Type="http://schemas.openxmlformats.org/officeDocument/2006/relationships/notesSlide" Target="../notesSlides/notesSlide1.xml"/><Relationship Id="rId4" Type="http://schemas.openxmlformats.org/officeDocument/2006/relationships/slideLayout" Target="../slideLayouts/slideLayout1.xml"/><Relationship Id="rId9"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604683" y="2319716"/>
            <a:ext cx="9144000" cy="2387600"/>
          </a:xfrm>
        </p:spPr>
        <p:txBody>
          <a:bodyPr/>
          <a:lstStyle/>
          <a:p>
            <a:r>
              <a:rPr lang="en-US"/>
              <a:t> </a:t>
            </a:r>
          </a:p>
        </p:txBody>
      </p:sp>
      <p:pic>
        <p:nvPicPr>
          <p:cNvPr id="12" name="Banner">
            <a:extLst>
              <a:ext uri="{FF2B5EF4-FFF2-40B4-BE49-F238E27FC236}">
                <a16:creationId xmlns:a16="http://schemas.microsoft.com/office/drawing/2014/main" id="{DA60FB34-F920-4910-BAD5-94E1223F1288}"/>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32" b="32"/>
          <a:stretch/>
        </p:blipFill>
        <p:spPr>
          <a:xfrm>
            <a:off x="2631329" y="3513516"/>
            <a:ext cx="7772601" cy="1595216"/>
          </a:xfrm>
          <a:prstGeom prst="rect">
            <a:avLst/>
          </a:prstGeom>
        </p:spPr>
      </p:pic>
      <p:pic>
        <p:nvPicPr>
          <p:cNvPr id="13" name="Hoa hướng dương">
            <a:extLst>
              <a:ext uri="{FF2B5EF4-FFF2-40B4-BE49-F238E27FC236}">
                <a16:creationId xmlns:a16="http://schemas.microsoft.com/office/drawing/2014/main" id="{DC29DF11-8077-46C6-818D-A304CA2ECE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7" r="117"/>
          <a:stretch/>
        </p:blipFill>
        <p:spPr>
          <a:xfrm>
            <a:off x="755890" y="3299501"/>
            <a:ext cx="3061367" cy="2163139"/>
          </a:xfrm>
          <a:prstGeom prst="rect">
            <a:avLst/>
          </a:prstGeom>
        </p:spPr>
      </p:pic>
      <p:sp>
        <p:nvSpPr>
          <p:cNvPr id="15" name="Text Box 2"/>
          <p:cNvSpPr txBox="1">
            <a:spLocks noChangeArrowheads="1"/>
          </p:cNvSpPr>
          <p:nvPr/>
        </p:nvSpPr>
        <p:spPr bwMode="auto">
          <a:xfrm>
            <a:off x="1916480" y="685274"/>
            <a:ext cx="9008193"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eaLnBrk="1" hangingPunct="1">
              <a:spcBef>
                <a:spcPct val="50000"/>
              </a:spcBef>
              <a:defRPr/>
            </a:pPr>
            <a:r>
              <a:rPr lang="en-US" sz="2800" b="1" dirty="0">
                <a:ln w="12700">
                  <a:solidFill>
                    <a:schemeClr val="tx2">
                      <a:lumMod val="75000"/>
                    </a:schemeClr>
                  </a:solidFill>
                  <a:prstDash val="solid"/>
                </a:ln>
                <a:latin typeface="Times New Roman" panose="02020603050405020304" pitchFamily="18" charset="0"/>
                <a:cs typeface="Times New Roman" panose="02020603050405020304" pitchFamily="18" charset="0"/>
              </a:rPr>
              <a:t>PHÒNG GIÁO DỤC VÀ ĐÀO TẠO QUẬN CẦU GIẤY</a:t>
            </a:r>
          </a:p>
        </p:txBody>
      </p:sp>
      <p:sp>
        <p:nvSpPr>
          <p:cNvPr id="16" name="WordArt 3"/>
          <p:cNvSpPr>
            <a:spLocks noChangeArrowheads="1" noChangeShapeType="1" noTextEdit="1"/>
          </p:cNvSpPr>
          <p:nvPr/>
        </p:nvSpPr>
        <p:spPr bwMode="auto">
          <a:xfrm>
            <a:off x="3079194" y="1815058"/>
            <a:ext cx="6675439" cy="1096963"/>
          </a:xfrm>
          <a:prstGeom prst="rect">
            <a:avLst/>
          </a:prstGeom>
          <a:noFill/>
          <a:ln>
            <a:noFill/>
          </a:ln>
        </p:spPr>
        <p:txBody>
          <a:bodyPr wrap="none" fromWordArt="1">
            <a:prstTxWarp prst="textPlain">
              <a:avLst>
                <a:gd name="adj" fmla="val 50000"/>
              </a:avLst>
            </a:prstTxWarp>
          </a:bodyPr>
          <a:lstStyle/>
          <a:p>
            <a:pPr algn="ctr"/>
            <a:r>
              <a:rPr lang="en-US" sz="3600" b="1" kern="10" dirty="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TIẾNG VIỆT- </a:t>
            </a:r>
            <a:r>
              <a:rPr lang="en-US" sz="3600" b="1" kern="10" dirty="0" err="1">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Lớp</a:t>
            </a:r>
            <a:r>
              <a:rPr lang="en-US" sz="3600" b="1" kern="10" dirty="0">
                <a:ln w="12700">
                  <a:solidFill>
                    <a:srgbClr val="EAEAEA"/>
                  </a:solidFill>
                  <a:round/>
                  <a:headEnd/>
                  <a:tailEnd/>
                </a:ln>
                <a:solidFill>
                  <a:srgbClr val="FF0000"/>
                </a:solidFill>
                <a:latin typeface="Times New Roman" panose="02020603050405020304" pitchFamily="18" charset="0"/>
                <a:cs typeface="Times New Roman" panose="02020603050405020304" pitchFamily="18" charset="0"/>
              </a:rPr>
              <a:t> 3</a:t>
            </a:r>
          </a:p>
        </p:txBody>
      </p:sp>
      <p:sp>
        <p:nvSpPr>
          <p:cNvPr id="17" name="Bài số">
            <a:extLst>
              <a:ext uri="{FF2B5EF4-FFF2-40B4-BE49-F238E27FC236}">
                <a16:creationId xmlns:a16="http://schemas.microsoft.com/office/drawing/2014/main" id="{C93D6C03-5738-4BB1-B048-2C71EB3FE57B}"/>
              </a:ext>
            </a:extLst>
          </p:cNvPr>
          <p:cNvSpPr txBox="1">
            <a:spLocks/>
          </p:cNvSpPr>
          <p:nvPr/>
        </p:nvSpPr>
        <p:spPr>
          <a:xfrm>
            <a:off x="5774476" y="3005178"/>
            <a:ext cx="1486304" cy="697563"/>
          </a:xfrm>
          <a:prstGeom prst="rect">
            <a:avLst/>
          </a:prstGeom>
          <a:solidFill>
            <a:srgbClr val="00B050"/>
          </a:solidFill>
        </p:spPr>
        <p:txBody>
          <a:bodyPr vert="horz" wrap="none" lIns="121920" tIns="60960" rIns="121920" bIns="60960" rtlCol="0">
            <a:spAutoFit/>
          </a:bodyPr>
          <a:lstStyle>
            <a:lvl1pPr marL="0" indent="0" algn="ctr" defTabSz="342900" rtl="0" eaLnBrk="1" latinLnBrk="0" hangingPunct="1">
              <a:spcBef>
                <a:spcPts val="0"/>
              </a:spcBef>
              <a:spcAft>
                <a:spcPts val="0"/>
              </a:spcAft>
              <a:buClr>
                <a:schemeClr val="accent1"/>
              </a:buClr>
              <a:buSzPct val="80000"/>
              <a:buFont typeface="Wingdings 3" charset="2"/>
              <a:buNone/>
              <a:defRPr lang="en-US" sz="2100" b="1" kern="1200">
                <a:solidFill>
                  <a:schemeClr val="bg1"/>
                </a:solidFill>
                <a:latin typeface="Averta Std CY Bold" panose="00000800000000000000" pitchFamily="50" charset="0"/>
                <a:ea typeface="+mn-ea"/>
                <a:cs typeface="+mn-cs"/>
              </a:defRPr>
            </a:lvl1pPr>
            <a:lvl2pPr marL="557213" indent="-214313" algn="l" defTabSz="342900" rtl="0" eaLnBrk="1" latinLnBrk="0" hangingPunct="1">
              <a:spcBef>
                <a:spcPts val="75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2pPr>
            <a:lvl3pPr marL="857250" indent="-171450" algn="l" defTabSz="342900" rtl="0" eaLnBrk="1" latinLnBrk="0" hangingPunct="1">
              <a:spcBef>
                <a:spcPts val="750"/>
              </a:spcBef>
              <a:spcAft>
                <a:spcPts val="0"/>
              </a:spcAft>
              <a:buClr>
                <a:schemeClr val="accent1"/>
              </a:buClr>
              <a:buSzPct val="80000"/>
              <a:buFont typeface="Wingdings 3" charset="2"/>
              <a:buChar char=""/>
              <a:defRPr sz="1050" kern="1200">
                <a:solidFill>
                  <a:schemeClr val="tx1">
                    <a:lumMod val="75000"/>
                    <a:lumOff val="25000"/>
                  </a:schemeClr>
                </a:solidFill>
                <a:latin typeface="+mn-lt"/>
                <a:ea typeface="+mn-ea"/>
                <a:cs typeface="+mn-cs"/>
              </a:defRPr>
            </a:lvl3pPr>
            <a:lvl4pPr marL="12001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4pPr>
            <a:lvl5pPr marL="15430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5pPr>
            <a:lvl6pPr marL="18859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6pPr>
            <a:lvl7pPr marL="22288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7pPr>
            <a:lvl8pPr marL="25717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8pPr>
            <a:lvl9pPr marL="2914650" indent="-171450" algn="l" defTabSz="342900" rtl="0" eaLnBrk="1" latinLnBrk="0" hangingPunct="1">
              <a:spcBef>
                <a:spcPts val="750"/>
              </a:spcBef>
              <a:spcAft>
                <a:spcPts val="0"/>
              </a:spcAft>
              <a:buClr>
                <a:schemeClr val="accent1"/>
              </a:buClr>
              <a:buSzPct val="80000"/>
              <a:buFont typeface="Wingdings 3" charset="2"/>
              <a:buChar char=""/>
              <a:defRPr sz="900" kern="1200">
                <a:solidFill>
                  <a:schemeClr val="tx1">
                    <a:lumMod val="75000"/>
                    <a:lumOff val="25000"/>
                  </a:schemeClr>
                </a:solidFill>
                <a:latin typeface="+mn-lt"/>
                <a:ea typeface="+mn-ea"/>
                <a:cs typeface="+mn-cs"/>
              </a:defRPr>
            </a:lvl9pPr>
          </a:lstStyle>
          <a:p>
            <a:r>
              <a:rPr lang="en-US" sz="3733" dirty="0" err="1">
                <a:solidFill>
                  <a:schemeClr val="tx1"/>
                </a:solidFill>
                <a:latin typeface="Arial" panose="020B0604020202020204" pitchFamily="34" charset="0"/>
                <a:cs typeface="Arial" panose="020B0604020202020204" pitchFamily="34" charset="0"/>
              </a:rPr>
              <a:t>Tiết</a:t>
            </a:r>
            <a:r>
              <a:rPr lang="en-US" sz="3733" dirty="0">
                <a:solidFill>
                  <a:schemeClr val="tx1"/>
                </a:solidFill>
                <a:latin typeface="Arial" panose="020B0604020202020204" pitchFamily="34" charset="0"/>
                <a:cs typeface="Arial" panose="020B0604020202020204" pitchFamily="34" charset="0"/>
              </a:rPr>
              <a:t> 1</a:t>
            </a:r>
          </a:p>
        </p:txBody>
      </p:sp>
      <p:sp>
        <p:nvSpPr>
          <p:cNvPr id="19" name="Rectangle 18"/>
          <p:cNvSpPr/>
          <p:nvPr/>
        </p:nvSpPr>
        <p:spPr>
          <a:xfrm>
            <a:off x="1628091" y="4179927"/>
            <a:ext cx="1517338" cy="523220"/>
          </a:xfrm>
          <a:prstGeom prst="rect">
            <a:avLst/>
          </a:prstGeom>
        </p:spPr>
        <p:txBody>
          <a:bodyPr wrap="none">
            <a:spAutoFit/>
          </a:bodyPr>
          <a:lstStyle/>
          <a:p>
            <a:r>
              <a:rPr lang="en-US" sz="2800" b="1" dirty="0" err="1">
                <a:latin typeface="Arial" panose="020B0604020202020204" pitchFamily="34" charset="0"/>
                <a:cs typeface="Arial" panose="020B0604020202020204" pitchFamily="34" charset="0"/>
              </a:rPr>
              <a:t>Tuần</a:t>
            </a:r>
            <a:r>
              <a:rPr lang="en-US" sz="2800" b="1" dirty="0">
                <a:latin typeface="Arial" panose="020B0604020202020204" pitchFamily="34" charset="0"/>
                <a:cs typeface="Arial" panose="020B0604020202020204" pitchFamily="34" charset="0"/>
              </a:rPr>
              <a:t> 18</a:t>
            </a:r>
            <a:endParaRPr lang="en-US" sz="2800" b="1" dirty="0"/>
          </a:p>
        </p:txBody>
      </p:sp>
      <p:sp>
        <p:nvSpPr>
          <p:cNvPr id="20" name="Rectangle 19"/>
          <p:cNvSpPr/>
          <p:nvPr/>
        </p:nvSpPr>
        <p:spPr>
          <a:xfrm>
            <a:off x="4170918" y="4018511"/>
            <a:ext cx="5392823" cy="769441"/>
          </a:xfrm>
          <a:prstGeom prst="rect">
            <a:avLst/>
          </a:prstGeom>
        </p:spPr>
        <p:txBody>
          <a:bodyPr wrap="none">
            <a:spAutoFit/>
          </a:bodyPr>
          <a:lstStyle/>
          <a:p>
            <a:r>
              <a:rPr lang="en-US" sz="4400" b="1" dirty="0" err="1">
                <a:latin typeface="Arial" panose="020B0604020202020204" pitchFamily="34" charset="0"/>
                <a:cs typeface="Arial" panose="020B0604020202020204" pitchFamily="34" charset="0"/>
              </a:rPr>
              <a:t>Ôn</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tập</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cuối</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học</a:t>
            </a:r>
            <a:r>
              <a:rPr lang="en-US" sz="4400" b="1" dirty="0">
                <a:latin typeface="Arial" panose="020B0604020202020204" pitchFamily="34" charset="0"/>
                <a:cs typeface="Arial" panose="020B0604020202020204" pitchFamily="34" charset="0"/>
              </a:rPr>
              <a:t> </a:t>
            </a:r>
            <a:r>
              <a:rPr lang="en-US" sz="4400" b="1" dirty="0" err="1">
                <a:latin typeface="Arial" panose="020B0604020202020204" pitchFamily="34" charset="0"/>
                <a:cs typeface="Arial" panose="020B0604020202020204" pitchFamily="34" charset="0"/>
              </a:rPr>
              <a:t>kì</a:t>
            </a:r>
            <a:r>
              <a:rPr lang="en-US" sz="4400" b="1" dirty="0">
                <a:latin typeface="Arial" panose="020B0604020202020204" pitchFamily="34" charset="0"/>
                <a:cs typeface="Arial" panose="020B0604020202020204" pitchFamily="34" charset="0"/>
              </a:rPr>
              <a:t> I</a:t>
            </a:r>
            <a:endParaRPr lang="en-US" sz="4400" b="1" dirty="0"/>
          </a:p>
        </p:txBody>
      </p:sp>
      <p:sp>
        <p:nvSpPr>
          <p:cNvPr id="21" name="Flowchart: Sequential Access Storage 20"/>
          <p:cNvSpPr/>
          <p:nvPr/>
        </p:nvSpPr>
        <p:spPr>
          <a:xfrm rot="10800000">
            <a:off x="4766030" y="5142244"/>
            <a:ext cx="3727583" cy="758872"/>
          </a:xfrm>
          <a:prstGeom prst="flowChartMagneticTape">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sz="2400"/>
          </a:p>
        </p:txBody>
      </p:sp>
      <p:sp>
        <p:nvSpPr>
          <p:cNvPr id="22" name="TextBox 21">
            <a:extLst>
              <a:ext uri="{FF2B5EF4-FFF2-40B4-BE49-F238E27FC236}">
                <a16:creationId xmlns:a16="http://schemas.microsoft.com/office/drawing/2014/main" id="{9BF5E349-DF76-4F01-B156-1BBBF76B33DF}"/>
              </a:ext>
            </a:extLst>
          </p:cNvPr>
          <p:cNvSpPr txBox="1"/>
          <p:nvPr/>
        </p:nvSpPr>
        <p:spPr>
          <a:xfrm>
            <a:off x="4766031" y="5302177"/>
            <a:ext cx="3582021" cy="420564"/>
          </a:xfrm>
          <a:prstGeom prst="rect">
            <a:avLst/>
          </a:prstGeom>
          <a:noFill/>
        </p:spPr>
        <p:txBody>
          <a:bodyPr wrap="square" rtlCol="0">
            <a:spAutoFit/>
          </a:bodyPr>
          <a:lstStyle/>
          <a:p>
            <a:pPr algn="ctr"/>
            <a:r>
              <a:rPr lang="en-US" sz="2133" b="1" dirty="0" err="1">
                <a:solidFill>
                  <a:srgbClr val="FF0000"/>
                </a:solidFill>
                <a:latin typeface="Arial" panose="020B0604020202020204" pitchFamily="34" charset="0"/>
                <a:cs typeface="Arial" panose="020B0604020202020204" pitchFamily="34" charset="0"/>
              </a:rPr>
              <a:t>Sách</a:t>
            </a:r>
            <a:r>
              <a:rPr lang="en-US" sz="2133" b="1" dirty="0">
                <a:solidFill>
                  <a:srgbClr val="FF0000"/>
                </a:solidFill>
                <a:latin typeface="Arial" panose="020B0604020202020204" pitchFamily="34" charset="0"/>
                <a:cs typeface="Arial" panose="020B0604020202020204" pitchFamily="34" charset="0"/>
              </a:rPr>
              <a:t> </a:t>
            </a:r>
            <a:r>
              <a:rPr lang="en-US" sz="2133" b="1" dirty="0" err="1">
                <a:solidFill>
                  <a:srgbClr val="FF0000"/>
                </a:solidFill>
                <a:latin typeface="Arial" panose="020B0604020202020204" pitchFamily="34" charset="0"/>
                <a:cs typeface="Arial" panose="020B0604020202020204" pitchFamily="34" charset="0"/>
              </a:rPr>
              <a:t>giáo</a:t>
            </a:r>
            <a:r>
              <a:rPr lang="en-US" sz="2133" b="1" dirty="0">
                <a:solidFill>
                  <a:srgbClr val="FF0000"/>
                </a:solidFill>
                <a:latin typeface="Arial" panose="020B0604020202020204" pitchFamily="34" charset="0"/>
                <a:cs typeface="Arial" panose="020B0604020202020204" pitchFamily="34" charset="0"/>
              </a:rPr>
              <a:t> khoa/148</a:t>
            </a:r>
            <a:endParaRPr lang="en-US" sz="2133" dirty="0">
              <a:solidFill>
                <a:srgbClr val="FF0000"/>
              </a:solidFill>
              <a:latin typeface="Arial" panose="020B0604020202020204" pitchFamily="34" charset="0"/>
              <a:cs typeface="Arial" panose="020B0604020202020204" pitchFamily="34" charset="0"/>
            </a:endParaRPr>
          </a:p>
        </p:txBody>
      </p:sp>
      <p:cxnSp>
        <p:nvCxnSpPr>
          <p:cNvPr id="6" name="Straight Connector 5"/>
          <p:cNvCxnSpPr/>
          <p:nvPr/>
        </p:nvCxnSpPr>
        <p:spPr>
          <a:xfrm>
            <a:off x="4200525" y="1287855"/>
            <a:ext cx="4458626" cy="0"/>
          </a:xfrm>
          <a:prstGeom prst="line">
            <a:avLst/>
          </a:prstGeom>
          <a:ln w="19050"/>
        </p:spPr>
        <p:style>
          <a:lnRef idx="1">
            <a:schemeClr val="dk1"/>
          </a:lnRef>
          <a:fillRef idx="0">
            <a:schemeClr val="dk1"/>
          </a:fillRef>
          <a:effectRef idx="0">
            <a:schemeClr val="dk1"/>
          </a:effectRef>
          <a:fontRef idx="minor">
            <a:schemeClr val="tx1"/>
          </a:fontRef>
        </p:style>
      </p:cxnSp>
      <p:pic>
        <p:nvPicPr>
          <p:cNvPr id="5" name="Audio 4">
            <a:hlinkClick r:id="" action="ppaction://media"/>
            <a:extLst>
              <a:ext uri="{FF2B5EF4-FFF2-40B4-BE49-F238E27FC236}">
                <a16:creationId xmlns:a16="http://schemas.microsoft.com/office/drawing/2014/main" id="{D9B0D312-BF7F-4454-B6A8-0BE1C615CF39}"/>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769621111"/>
      </p:ext>
    </p:extLst>
  </p:cSld>
  <p:clrMapOvr>
    <a:masterClrMapping/>
  </p:clrMapOvr>
  <mc:AlternateContent xmlns:mc="http://schemas.openxmlformats.org/markup-compatibility/2006" xmlns:p14="http://schemas.microsoft.com/office/powerpoint/2010/main">
    <mc:Choice Requires="p14">
      <p:transition spd="slow" p14:dur="1500" advTm="24897">
        <p:split orient="vert"/>
      </p:transition>
    </mc:Choice>
    <mc:Fallback xmlns="">
      <p:transition spd="slow" advTm="24897">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randombar(horizontal)">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barn(inVertical)">
                                      <p:cBhvr>
                                        <p:cTn id="12" dur="500"/>
                                        <p:tgtEl>
                                          <p:spTgt spid="13"/>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circle(in)">
                                      <p:cBhvr>
                                        <p:cTn id="15" dur="2000"/>
                                        <p:tgtEl>
                                          <p:spTgt spid="1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barn(inVertical)">
                                      <p:cBhvr>
                                        <p:cTn id="20" dur="500"/>
                                        <p:tgtEl>
                                          <p:spTgt spid="20"/>
                                        </p:tgtEl>
                                      </p:cBhvr>
                                    </p:animEffect>
                                  </p:childTnLst>
                                </p:cTn>
                              </p:par>
                              <p:par>
                                <p:cTn id="21" presetID="16" presetClass="entr" presetSubtype="21"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barn(inVertical)">
                                      <p:cBhvr>
                                        <p:cTn id="23" dur="500"/>
                                        <p:tgtEl>
                                          <p:spTgt spid="12"/>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500" fill="hold"/>
                                        <p:tgtEl>
                                          <p:spTgt spid="17"/>
                                        </p:tgtEl>
                                        <p:attrNameLst>
                                          <p:attrName>ppt_w</p:attrName>
                                        </p:attrNameLst>
                                      </p:cBhvr>
                                      <p:tavLst>
                                        <p:tav tm="0">
                                          <p:val>
                                            <p:fltVal val="0"/>
                                          </p:val>
                                        </p:tav>
                                        <p:tav tm="100000">
                                          <p:val>
                                            <p:strVal val="#ppt_w"/>
                                          </p:val>
                                        </p:tav>
                                      </p:tavLst>
                                    </p:anim>
                                    <p:anim calcmode="lin" valueType="num">
                                      <p:cBhvr>
                                        <p:cTn id="29" dur="500" fill="hold"/>
                                        <p:tgtEl>
                                          <p:spTgt spid="17"/>
                                        </p:tgtEl>
                                        <p:attrNameLst>
                                          <p:attrName>ppt_h</p:attrName>
                                        </p:attrNameLst>
                                      </p:cBhvr>
                                      <p:tavLst>
                                        <p:tav tm="0">
                                          <p:val>
                                            <p:fltVal val="0"/>
                                          </p:val>
                                        </p:tav>
                                        <p:tav tm="100000">
                                          <p:val>
                                            <p:strVal val="#ppt_h"/>
                                          </p:val>
                                        </p:tav>
                                      </p:tavLst>
                                    </p:anim>
                                    <p:animEffect transition="in" filter="fade">
                                      <p:cBhvr>
                                        <p:cTn id="30" dur="500"/>
                                        <p:tgtEl>
                                          <p:spTgt spid="17"/>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6" presetClass="entr" presetSubtype="16"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circle(in)">
                                      <p:cBhvr>
                                        <p:cTn id="38" dur="2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5"/>
                </p:tgtEl>
              </p:cMediaNode>
            </p:audio>
          </p:childTnLst>
        </p:cTn>
      </p:par>
    </p:tnLst>
    <p:bldLst>
      <p:bldP spid="16" grpId="0"/>
      <p:bldP spid="17" grpId="0" animBg="1"/>
      <p:bldP spid="19" grpId="0"/>
      <p:bldP spid="20" grpId="0"/>
      <p:bldP spid="21" grpId="0" animBg="1"/>
      <p:bldP spid="2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23424" y="206046"/>
            <a:ext cx="2788856" cy="625648"/>
          </a:xfrm>
          <a:prstGeom prst="roundRect">
            <a:avLst/>
          </a:prstGeom>
          <a:noFill/>
          <a:ln w="28575">
            <a:solidFill>
              <a:srgbClr val="0000FF"/>
            </a:solidFill>
            <a:prstDash val="sysDot"/>
          </a:ln>
        </p:spPr>
        <p:style>
          <a:lnRef idx="1">
            <a:schemeClr val="accent4"/>
          </a:lnRef>
          <a:fillRef idx="2">
            <a:schemeClr val="accent4"/>
          </a:fillRef>
          <a:effectRef idx="1">
            <a:schemeClr val="accent4"/>
          </a:effectRef>
          <a:fontRef idx="minor">
            <a:schemeClr val="dk1"/>
          </a:fontRef>
        </p:style>
        <p:txBody>
          <a:bodyPr rtlCol="0" anchor="ctr"/>
          <a:lstStyle/>
          <a:p>
            <a:r>
              <a:rPr lang="en-US" sz="3200" b="1" dirty="0">
                <a:solidFill>
                  <a:srgbClr val="0033CC"/>
                </a:solidFill>
                <a:latin typeface="Times New Roman" pitchFamily="18" charset="0"/>
                <a:cs typeface="Times New Roman" pitchFamily="18" charset="0"/>
              </a:rPr>
              <a:t>3. </a:t>
            </a:r>
            <a:r>
              <a:rPr lang="en-US" sz="3200" b="1" dirty="0" err="1">
                <a:solidFill>
                  <a:srgbClr val="0033CC"/>
                </a:solidFill>
                <a:latin typeface="Times New Roman" pitchFamily="18" charset="0"/>
                <a:cs typeface="Times New Roman" pitchFamily="18" charset="0"/>
              </a:rPr>
              <a:t>Nghe</a:t>
            </a:r>
            <a:r>
              <a:rPr lang="en-US" sz="3200" b="1" dirty="0">
                <a:solidFill>
                  <a:srgbClr val="0033CC"/>
                </a:solidFill>
                <a:latin typeface="Times New Roman" pitchFamily="18" charset="0"/>
                <a:cs typeface="Times New Roman" pitchFamily="18" charset="0"/>
              </a:rPr>
              <a:t> - </a:t>
            </a:r>
            <a:r>
              <a:rPr lang="en-US" sz="3200" b="1" dirty="0" err="1">
                <a:solidFill>
                  <a:srgbClr val="0033CC"/>
                </a:solidFill>
                <a:latin typeface="Times New Roman" pitchFamily="18" charset="0"/>
                <a:cs typeface="Times New Roman" pitchFamily="18" charset="0"/>
              </a:rPr>
              <a:t>viết</a:t>
            </a:r>
            <a:r>
              <a:rPr lang="en-US" sz="3200" b="1" dirty="0">
                <a:solidFill>
                  <a:srgbClr val="0033CC"/>
                </a:solidFill>
                <a:latin typeface="Times New Roman" pitchFamily="18" charset="0"/>
                <a:cs typeface="Times New Roman" pitchFamily="18" charset="0"/>
              </a:rPr>
              <a:t>:</a:t>
            </a:r>
          </a:p>
        </p:txBody>
      </p:sp>
      <p:sp>
        <p:nvSpPr>
          <p:cNvPr id="5" name="Rectangle 4"/>
          <p:cNvSpPr/>
          <p:nvPr/>
        </p:nvSpPr>
        <p:spPr>
          <a:xfrm>
            <a:off x="3062237" y="771485"/>
            <a:ext cx="5724772" cy="830997"/>
          </a:xfrm>
          <a:prstGeom prst="rect">
            <a:avLst/>
          </a:prstGeom>
        </p:spPr>
        <p:txBody>
          <a:bodyPr wrap="none">
            <a:spAutoFit/>
          </a:bodyPr>
          <a:lstStyle/>
          <a:p>
            <a:pPr algn="ctr">
              <a:spcBef>
                <a:spcPct val="0"/>
              </a:spcBef>
              <a:buClrTx/>
              <a:buSzTx/>
              <a:buFontTx/>
              <a:buNone/>
            </a:pPr>
            <a:r>
              <a:rPr lang="en-US" altLang="en-US" sz="4800" b="1" dirty="0" err="1">
                <a:solidFill>
                  <a:srgbClr val="DE0000"/>
                </a:solidFill>
                <a:latin typeface="Times New Roman" panose="02020603050405020304" pitchFamily="18" charset="0"/>
                <a:cs typeface="Times New Roman" panose="02020603050405020304" pitchFamily="18" charset="0"/>
              </a:rPr>
              <a:t>Rừng</a:t>
            </a:r>
            <a:r>
              <a:rPr lang="en-US" altLang="en-US" sz="4800" b="1" dirty="0">
                <a:solidFill>
                  <a:srgbClr val="DE0000"/>
                </a:solidFill>
                <a:latin typeface="Times New Roman" panose="02020603050405020304" pitchFamily="18" charset="0"/>
                <a:cs typeface="Times New Roman" panose="02020603050405020304" pitchFamily="18" charset="0"/>
              </a:rPr>
              <a:t> </a:t>
            </a:r>
            <a:r>
              <a:rPr lang="en-US" altLang="en-US" sz="4800" b="1" dirty="0" err="1">
                <a:solidFill>
                  <a:srgbClr val="DE0000"/>
                </a:solidFill>
                <a:latin typeface="Times New Roman" panose="02020603050405020304" pitchFamily="18" charset="0"/>
                <a:cs typeface="Times New Roman" panose="02020603050405020304" pitchFamily="18" charset="0"/>
              </a:rPr>
              <a:t>cây</a:t>
            </a:r>
            <a:r>
              <a:rPr lang="en-US" altLang="en-US" sz="4800" b="1" dirty="0">
                <a:solidFill>
                  <a:srgbClr val="DE0000"/>
                </a:solidFill>
                <a:latin typeface="Times New Roman" panose="02020603050405020304" pitchFamily="18" charset="0"/>
                <a:cs typeface="Times New Roman" panose="02020603050405020304" pitchFamily="18" charset="0"/>
              </a:rPr>
              <a:t> </a:t>
            </a:r>
            <a:r>
              <a:rPr lang="en-US" altLang="en-US" sz="4800" b="1" dirty="0" err="1">
                <a:solidFill>
                  <a:srgbClr val="DE0000"/>
                </a:solidFill>
                <a:latin typeface="Times New Roman" panose="02020603050405020304" pitchFamily="18" charset="0"/>
                <a:cs typeface="Times New Roman" panose="02020603050405020304" pitchFamily="18" charset="0"/>
              </a:rPr>
              <a:t>trong</a:t>
            </a:r>
            <a:r>
              <a:rPr lang="en-US" altLang="en-US" sz="4800" b="1" dirty="0">
                <a:solidFill>
                  <a:srgbClr val="DE0000"/>
                </a:solidFill>
                <a:latin typeface="Times New Roman" panose="02020603050405020304" pitchFamily="18" charset="0"/>
                <a:cs typeface="Times New Roman" panose="02020603050405020304" pitchFamily="18" charset="0"/>
              </a:rPr>
              <a:t> </a:t>
            </a:r>
            <a:r>
              <a:rPr lang="en-US" altLang="en-US" sz="4800" b="1" dirty="0" err="1">
                <a:solidFill>
                  <a:srgbClr val="DE0000"/>
                </a:solidFill>
                <a:latin typeface="Times New Roman" panose="02020603050405020304" pitchFamily="18" charset="0"/>
                <a:cs typeface="Times New Roman" panose="02020603050405020304" pitchFamily="18" charset="0"/>
              </a:rPr>
              <a:t>nắng</a:t>
            </a:r>
            <a:endParaRPr lang="en-US" altLang="en-US" sz="4400" dirty="0">
              <a:solidFill>
                <a:srgbClr val="DE0000"/>
              </a:solidFill>
              <a:latin typeface="Times New Roman" panose="02020603050405020304" pitchFamily="18" charset="0"/>
              <a:cs typeface="Times New Roman" panose="02020603050405020304" pitchFamily="18" charset="0"/>
            </a:endParaRPr>
          </a:p>
        </p:txBody>
      </p:sp>
      <p:sp>
        <p:nvSpPr>
          <p:cNvPr id="6" name="Rectangle 5"/>
          <p:cNvSpPr>
            <a:spLocks noChangeArrowheads="1"/>
          </p:cNvSpPr>
          <p:nvPr/>
        </p:nvSpPr>
        <p:spPr bwMode="auto">
          <a:xfrm>
            <a:off x="298451" y="1992478"/>
            <a:ext cx="11541124" cy="4098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a:buNone/>
            </a:pPr>
            <a:r>
              <a:rPr lang="vi-VN" sz="3600" dirty="0">
                <a:latin typeface="+mj-lt"/>
              </a:rPr>
              <a:t> </a:t>
            </a:r>
            <a:r>
              <a:rPr lang="en-US" sz="3600" dirty="0">
                <a:latin typeface="+mj-lt"/>
              </a:rPr>
              <a:t>	</a:t>
            </a:r>
            <a:r>
              <a:rPr lang="vi-VN" sz="3600" dirty="0">
                <a:latin typeface="+mj-lt"/>
              </a:rPr>
              <a:t>Trong ánh nắng mặt trời vàng óng, rừng khô hiện lên với tất cả vẻ uy nghi, tráng lệ. Những thân cây tràm vươn thẳng lên trời như những cây nến khổng lồ. Từ trong </a:t>
            </a:r>
            <a:r>
              <a:rPr lang="en-US" sz="3600" dirty="0" err="1">
                <a:latin typeface="Times New Roman" panose="02020603050405020304" pitchFamily="18" charset="0"/>
                <a:cs typeface="Times New Roman" panose="02020603050405020304" pitchFamily="18" charset="0"/>
              </a:rPr>
              <a:t>biển</a:t>
            </a:r>
            <a:r>
              <a:rPr lang="en-US" sz="3600" dirty="0">
                <a:latin typeface="Times New Roman" panose="02020603050405020304" pitchFamily="18" charset="0"/>
                <a:cs typeface="Times New Roman" panose="02020603050405020304" pitchFamily="18" charset="0"/>
              </a:rPr>
              <a:t> </a:t>
            </a:r>
            <a:r>
              <a:rPr lang="vi-VN" sz="3600" dirty="0">
                <a:latin typeface="+mj-lt"/>
              </a:rPr>
              <a:t>lá xanh rờn, ngát dậy một mùi hương lá tràm bị hun nóng dưới mặt trời. Tiếng chim không ngớt vang xa, vọng mãi lên trời cao xanh thẳm.</a:t>
            </a:r>
          </a:p>
          <a:p>
            <a:pPr algn="just">
              <a:buNone/>
            </a:pPr>
            <a:r>
              <a:rPr lang="en-US" sz="3600" i="1" dirty="0">
                <a:latin typeface="+mj-lt"/>
              </a:rPr>
              <a:t>                                                            </a:t>
            </a:r>
            <a:r>
              <a:rPr lang="vi-VN" sz="3600" i="1" dirty="0">
                <a:latin typeface="+mj-lt"/>
              </a:rPr>
              <a:t>Theo</a:t>
            </a:r>
            <a:r>
              <a:rPr lang="vi-VN" sz="3600" dirty="0">
                <a:latin typeface="+mj-lt"/>
              </a:rPr>
              <a:t> ĐOÀN GIỎI</a:t>
            </a:r>
          </a:p>
        </p:txBody>
      </p:sp>
      <p:pic>
        <p:nvPicPr>
          <p:cNvPr id="15" name="Audio 14">
            <a:hlinkClick r:id="" action="ppaction://media"/>
            <a:extLst>
              <a:ext uri="{FF2B5EF4-FFF2-40B4-BE49-F238E27FC236}">
                <a16:creationId xmlns:a16="http://schemas.microsoft.com/office/drawing/2014/main" id="{23571456-7EAB-4FEE-B1D4-B982EB8C9483}"/>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949332554"/>
      </p:ext>
    </p:extLst>
  </p:cSld>
  <p:clrMapOvr>
    <a:masterClrMapping/>
  </p:clrMapOvr>
  <p:transition spd="slow" advTm="25708">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15"/>
                </p:tgtEl>
              </p:cMediaNode>
            </p:audio>
          </p:childTnLst>
        </p:cTn>
      </p:par>
    </p:tnLst>
    <p:bldLst>
      <p:bldP spid="4" grpId="0" animBg="1"/>
      <p:bldP spid="5" grpId="0"/>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bg>
      <p:bgPr>
        <a:pattFill prst="pct5">
          <a:fgClr>
            <a:schemeClr val="accent2">
              <a:lumMod val="60000"/>
              <a:lumOff val="40000"/>
            </a:schemeClr>
          </a:fgClr>
          <a:bgClr>
            <a:schemeClr val="bg1"/>
          </a:bgClr>
        </a:patt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0FAE733-CD12-4CC8-8195-984C91D52FCB}"/>
              </a:ext>
            </a:extLst>
          </p:cNvPr>
          <p:cNvPicPr>
            <a:picLocks noChangeAspect="1"/>
          </p:cNvPicPr>
          <p:nvPr/>
        </p:nvPicPr>
        <p:blipFill rotWithShape="1">
          <a:blip r:embed="rId2">
            <a:extLst>
              <a:ext uri="{28A0092B-C50C-407E-A947-70E740481C1C}">
                <a14:useLocalDpi xmlns:a14="http://schemas.microsoft.com/office/drawing/2010/main" val="0"/>
              </a:ext>
            </a:extLst>
          </a:blip>
          <a:srcRect l="1325" r="7167" b="1925"/>
          <a:stretch/>
        </p:blipFill>
        <p:spPr>
          <a:xfrm>
            <a:off x="542794" y="329306"/>
            <a:ext cx="9485427" cy="5720765"/>
          </a:xfrm>
          <a:prstGeom prst="rect">
            <a:avLst/>
          </a:prstGeom>
        </p:spPr>
      </p:pic>
      <p:sp>
        <p:nvSpPr>
          <p:cNvPr id="3" name="TextBox 2">
            <a:extLst>
              <a:ext uri="{FF2B5EF4-FFF2-40B4-BE49-F238E27FC236}">
                <a16:creationId xmlns:a16="http://schemas.microsoft.com/office/drawing/2014/main" id="{B436F5FF-3723-4466-9B7E-EF01F1A1C207}"/>
              </a:ext>
            </a:extLst>
          </p:cNvPr>
          <p:cNvSpPr txBox="1"/>
          <p:nvPr/>
        </p:nvSpPr>
        <p:spPr>
          <a:xfrm>
            <a:off x="1123949" y="521396"/>
            <a:ext cx="6166199" cy="523220"/>
          </a:xfrm>
          <a:prstGeom prst="rect">
            <a:avLst/>
          </a:prstGeom>
          <a:noFill/>
        </p:spPr>
        <p:txBody>
          <a:bodyPr wrap="square" rtlCol="0">
            <a:spAutoFit/>
          </a:bodyPr>
          <a:lstStyle/>
          <a:p>
            <a:r>
              <a:rPr lang="en-US" sz="2350" b="1" dirty="0" err="1">
                <a:latin typeface="HP001 4 hàng" panose="020B0603050302020204" pitchFamily="34" charset="0"/>
              </a:rPr>
              <a:t>T</a:t>
            </a:r>
            <a:r>
              <a:rPr lang="en-US" sz="2800" b="1" dirty="0" err="1">
                <a:latin typeface="HP001 4 hàng" panose="020B0603050302020204" pitchFamily="34" charset="0"/>
              </a:rPr>
              <a:t>hứ</a:t>
            </a:r>
            <a:r>
              <a:rPr lang="en-US" sz="2800" b="1" dirty="0">
                <a:latin typeface="HP001 4 hàng" panose="020B0603050302020204" pitchFamily="34" charset="0"/>
              </a:rPr>
              <a:t>    </a:t>
            </a:r>
            <a:r>
              <a:rPr lang="en-US" sz="2800" b="1" dirty="0" err="1">
                <a:latin typeface="HP001 4 hàng" panose="020B0603050302020204" pitchFamily="34" charset="0"/>
              </a:rPr>
              <a:t>ngày</a:t>
            </a:r>
            <a:r>
              <a:rPr lang="en-US" sz="2800" b="1" dirty="0">
                <a:latin typeface="HP001 4 hàng" panose="020B0603050302020204" pitchFamily="34" charset="0"/>
              </a:rPr>
              <a:t>   </a:t>
            </a:r>
            <a:r>
              <a:rPr lang="en-US" sz="2800" b="1" dirty="0" err="1">
                <a:latin typeface="HP001 4 hàng" panose="020B0603050302020204" pitchFamily="34" charset="0"/>
              </a:rPr>
              <a:t>tháng</a:t>
            </a:r>
            <a:r>
              <a:rPr lang="en-US" sz="2800" b="1" dirty="0">
                <a:latin typeface="HP001 4 hàng" panose="020B0603050302020204" pitchFamily="34" charset="0"/>
              </a:rPr>
              <a:t> 12 </a:t>
            </a:r>
            <a:r>
              <a:rPr lang="en-US" sz="2800" b="1" dirty="0" err="1">
                <a:latin typeface="HP001 4 hàng" panose="020B0603050302020204" pitchFamily="34" charset="0"/>
              </a:rPr>
              <a:t>năm</a:t>
            </a:r>
            <a:r>
              <a:rPr lang="en-US" sz="2800" b="1" dirty="0">
                <a:latin typeface="HP001 4 hàng" panose="020B0603050302020204" pitchFamily="34" charset="0"/>
              </a:rPr>
              <a:t> 2021</a:t>
            </a:r>
          </a:p>
        </p:txBody>
      </p:sp>
      <p:sp>
        <p:nvSpPr>
          <p:cNvPr id="4" name="TextBox 3">
            <a:extLst>
              <a:ext uri="{FF2B5EF4-FFF2-40B4-BE49-F238E27FC236}">
                <a16:creationId xmlns:a16="http://schemas.microsoft.com/office/drawing/2014/main" id="{BC2523E9-88C5-4F2E-AB8A-8A90830949CB}"/>
              </a:ext>
            </a:extLst>
          </p:cNvPr>
          <p:cNvSpPr txBox="1"/>
          <p:nvPr/>
        </p:nvSpPr>
        <p:spPr>
          <a:xfrm>
            <a:off x="2915680" y="1061218"/>
            <a:ext cx="2147079" cy="523220"/>
          </a:xfrm>
          <a:prstGeom prst="rect">
            <a:avLst/>
          </a:prstGeom>
          <a:noFill/>
        </p:spPr>
        <p:txBody>
          <a:bodyPr wrap="square" rtlCol="0">
            <a:spAutoFit/>
          </a:bodyPr>
          <a:lstStyle/>
          <a:p>
            <a:r>
              <a:rPr lang="en-US" sz="2800" b="1" dirty="0" err="1">
                <a:latin typeface="HP001 4 hàng" panose="020B0603050302020204" pitchFamily="34" charset="0"/>
              </a:rPr>
              <a:t>Chính</a:t>
            </a:r>
            <a:r>
              <a:rPr lang="en-US" sz="2800" b="1" dirty="0">
                <a:latin typeface="HP001 4 hàng" panose="020B0603050302020204" pitchFamily="34" charset="0"/>
              </a:rPr>
              <a:t> </a:t>
            </a:r>
            <a:r>
              <a:rPr lang="en-US" sz="2800" b="1" dirty="0" err="1">
                <a:latin typeface="HP001 4 hàng" panose="020B0603050302020204" pitchFamily="34" charset="0"/>
              </a:rPr>
              <a:t>tả</a:t>
            </a:r>
            <a:endParaRPr lang="en-US" sz="2800" b="1" dirty="0">
              <a:latin typeface="HP001 4 hàng" panose="020B0603050302020204" pitchFamily="34" charset="0"/>
            </a:endParaRPr>
          </a:p>
        </p:txBody>
      </p:sp>
      <p:sp>
        <p:nvSpPr>
          <p:cNvPr id="5" name="TextBox 4">
            <a:extLst>
              <a:ext uri="{FF2B5EF4-FFF2-40B4-BE49-F238E27FC236}">
                <a16:creationId xmlns:a16="http://schemas.microsoft.com/office/drawing/2014/main" id="{58E9D729-E32B-42DE-8054-261C4E7993FE}"/>
              </a:ext>
            </a:extLst>
          </p:cNvPr>
          <p:cNvSpPr txBox="1"/>
          <p:nvPr/>
        </p:nvSpPr>
        <p:spPr>
          <a:xfrm>
            <a:off x="2163778" y="1666671"/>
            <a:ext cx="6810968" cy="523220"/>
          </a:xfrm>
          <a:prstGeom prst="rect">
            <a:avLst/>
          </a:prstGeom>
          <a:noFill/>
        </p:spPr>
        <p:txBody>
          <a:bodyPr wrap="square" rtlCol="0">
            <a:spAutoFit/>
          </a:bodyPr>
          <a:lstStyle/>
          <a:p>
            <a:r>
              <a:rPr lang="en-US" sz="2800" b="1" dirty="0" err="1">
                <a:latin typeface="HP001 4 hàng" panose="020B0603050302020204" pitchFamily="34" charset="0"/>
              </a:rPr>
              <a:t>Rừng</a:t>
            </a:r>
            <a:r>
              <a:rPr lang="en-US" sz="2800" b="1" dirty="0">
                <a:latin typeface="HP001 4 hàng" panose="020B0603050302020204" pitchFamily="34" charset="0"/>
              </a:rPr>
              <a:t> </a:t>
            </a:r>
            <a:r>
              <a:rPr lang="en-US" sz="2800" b="1" dirty="0" err="1">
                <a:latin typeface="HP001 4 hàng" panose="020B0603050302020204" pitchFamily="34" charset="0"/>
              </a:rPr>
              <a:t>cây</a:t>
            </a:r>
            <a:r>
              <a:rPr lang="en-US" sz="2800" b="1" dirty="0">
                <a:latin typeface="HP001 4 hàng" panose="020B0603050302020204" pitchFamily="34" charset="0"/>
              </a:rPr>
              <a:t> </a:t>
            </a:r>
            <a:r>
              <a:rPr lang="en-US" sz="2800" b="1" dirty="0" err="1">
                <a:latin typeface="HP001 4 hàng" panose="020B0603050302020204" pitchFamily="34" charset="0"/>
              </a:rPr>
              <a:t>trong</a:t>
            </a:r>
            <a:r>
              <a:rPr lang="en-US" sz="2800" b="1" dirty="0">
                <a:latin typeface="HP001 4 hàng" panose="020B0603050302020204" pitchFamily="34" charset="0"/>
              </a:rPr>
              <a:t> </a:t>
            </a:r>
            <a:r>
              <a:rPr lang="en-US" sz="2800" b="1" dirty="0" err="1">
                <a:latin typeface="HP001 4 hàng" panose="020B0603050302020204" pitchFamily="34" charset="0"/>
              </a:rPr>
              <a:t>nắng</a:t>
            </a:r>
            <a:endParaRPr lang="en-US" sz="2800" b="1" dirty="0">
              <a:latin typeface="HP001 4 hàng" panose="020B0603050302020204" pitchFamily="34" charset="0"/>
            </a:endParaRPr>
          </a:p>
        </p:txBody>
      </p:sp>
      <p:sp>
        <p:nvSpPr>
          <p:cNvPr id="6" name="TextBox 5">
            <a:extLst>
              <a:ext uri="{FF2B5EF4-FFF2-40B4-BE49-F238E27FC236}">
                <a16:creationId xmlns:a16="http://schemas.microsoft.com/office/drawing/2014/main" id="{25C01EFD-A202-4543-A796-6D6C3EA0C711}"/>
              </a:ext>
            </a:extLst>
          </p:cNvPr>
          <p:cNvSpPr txBox="1"/>
          <p:nvPr/>
        </p:nvSpPr>
        <p:spPr>
          <a:xfrm>
            <a:off x="1120217" y="2272124"/>
            <a:ext cx="10370027" cy="523220"/>
          </a:xfrm>
          <a:prstGeom prst="rect">
            <a:avLst/>
          </a:prstGeom>
          <a:noFill/>
        </p:spPr>
        <p:txBody>
          <a:bodyPr wrap="square" rtlCol="0">
            <a:spAutoFit/>
          </a:bodyPr>
          <a:lstStyle/>
          <a:p>
            <a:r>
              <a:rPr lang="en-US" sz="2800" b="1" dirty="0" err="1">
                <a:latin typeface="HP001 4 hàng" panose="020B0603050302020204" pitchFamily="34" charset="0"/>
              </a:rPr>
              <a:t>Trong</a:t>
            </a:r>
            <a:r>
              <a:rPr lang="en-US" sz="2800" b="1" dirty="0">
                <a:latin typeface="HP001 4 hàng" panose="020B0603050302020204" pitchFamily="34" charset="0"/>
              </a:rPr>
              <a:t> </a:t>
            </a:r>
            <a:r>
              <a:rPr lang="en-US" sz="2800" b="1" dirty="0" err="1">
                <a:latin typeface="HP001 4 hàng" panose="020B0603050302020204" pitchFamily="34" charset="0"/>
              </a:rPr>
              <a:t>ánh</a:t>
            </a:r>
            <a:r>
              <a:rPr lang="en-US" sz="2800" b="1" dirty="0">
                <a:latin typeface="HP001 4 hàng" panose="020B0603050302020204" pitchFamily="34" charset="0"/>
              </a:rPr>
              <a:t> </a:t>
            </a:r>
            <a:r>
              <a:rPr lang="en-US" sz="2800" b="1" dirty="0" err="1">
                <a:latin typeface="HP001 4 hàng" panose="020B0603050302020204" pitchFamily="34" charset="0"/>
              </a:rPr>
              <a:t>nắng</a:t>
            </a:r>
            <a:r>
              <a:rPr lang="en-US" sz="2800" b="1" dirty="0">
                <a:latin typeface="HP001 4 hàng" panose="020B0603050302020204" pitchFamily="34" charset="0"/>
              </a:rPr>
              <a:t> </a:t>
            </a:r>
            <a:r>
              <a:rPr lang="en-US" sz="2800" b="1" dirty="0" err="1">
                <a:latin typeface="HP001 4 hàng" panose="020B0603050302020204" pitchFamily="34" charset="0"/>
              </a:rPr>
              <a:t>mặt</a:t>
            </a:r>
            <a:r>
              <a:rPr lang="en-US" sz="2800" b="1" dirty="0">
                <a:latin typeface="HP001 4 hàng" panose="020B0603050302020204" pitchFamily="34" charset="0"/>
              </a:rPr>
              <a:t> </a:t>
            </a:r>
            <a:r>
              <a:rPr lang="en-US" sz="2800" b="1" dirty="0" err="1">
                <a:latin typeface="HP001 4 hàng" panose="020B0603050302020204" pitchFamily="34" charset="0"/>
              </a:rPr>
              <a:t>trời</a:t>
            </a:r>
            <a:r>
              <a:rPr lang="en-US" sz="2800" b="1" dirty="0">
                <a:latin typeface="HP001 4 hàng" panose="020B0603050302020204" pitchFamily="34" charset="0"/>
              </a:rPr>
              <a:t> </a:t>
            </a:r>
            <a:r>
              <a:rPr lang="en-US" sz="2800" b="1" dirty="0" err="1">
                <a:latin typeface="HP001 4 hàng" panose="020B0603050302020204" pitchFamily="34" charset="0"/>
              </a:rPr>
              <a:t>vàng</a:t>
            </a:r>
            <a:r>
              <a:rPr lang="en-US" sz="2800" b="1" dirty="0">
                <a:latin typeface="HP001 4 hàng" panose="020B0603050302020204" pitchFamily="34" charset="0"/>
              </a:rPr>
              <a:t> </a:t>
            </a:r>
            <a:r>
              <a:rPr lang="en-US" sz="2800" b="1" dirty="0" err="1">
                <a:latin typeface="HP001 4 hàng" panose="020B0603050302020204" pitchFamily="34" charset="0"/>
              </a:rPr>
              <a:t>óng</a:t>
            </a:r>
            <a:r>
              <a:rPr lang="en-US" sz="2800" b="1" dirty="0">
                <a:latin typeface="HP001 4 hàng" panose="020B0603050302020204" pitchFamily="34" charset="0"/>
              </a:rPr>
              <a:t>, </a:t>
            </a:r>
            <a:r>
              <a:rPr lang="en-US" sz="2800" b="1" dirty="0" err="1">
                <a:latin typeface="HP001 4 hàng" panose="020B0603050302020204" pitchFamily="34" charset="0"/>
              </a:rPr>
              <a:t>rừng</a:t>
            </a:r>
            <a:r>
              <a:rPr lang="en-US" sz="2800" b="1" dirty="0">
                <a:latin typeface="HP001 4 hàng" panose="020B0603050302020204" pitchFamily="34" charset="0"/>
              </a:rPr>
              <a:t> </a:t>
            </a:r>
            <a:r>
              <a:rPr lang="en-US" sz="2800" b="1" dirty="0" err="1">
                <a:latin typeface="HP001 4 hàng" panose="020B0603050302020204" pitchFamily="34" charset="0"/>
              </a:rPr>
              <a:t>khô</a:t>
            </a:r>
            <a:r>
              <a:rPr lang="en-US" sz="2800" b="1" dirty="0">
                <a:latin typeface="HP001 4 hàng" panose="020B0603050302020204" pitchFamily="34" charset="0"/>
              </a:rPr>
              <a:t> </a:t>
            </a:r>
            <a:r>
              <a:rPr lang="en-US" sz="2800" b="1" dirty="0" err="1">
                <a:latin typeface="HP001 4 hàng" panose="020B0603050302020204" pitchFamily="34" charset="0"/>
              </a:rPr>
              <a:t>hiện</a:t>
            </a:r>
            <a:r>
              <a:rPr lang="en-US" sz="2800" b="1" dirty="0">
                <a:latin typeface="HP001 4 hàng" panose="020B0603050302020204" pitchFamily="34" charset="0"/>
              </a:rPr>
              <a:t> </a:t>
            </a:r>
            <a:r>
              <a:rPr lang="en-US" sz="2800" b="1" dirty="0" err="1">
                <a:latin typeface="HP001 4 hàng" panose="020B0603050302020204" pitchFamily="34" charset="0"/>
              </a:rPr>
              <a:t>lên</a:t>
            </a:r>
            <a:endParaRPr lang="en-US" sz="2800" b="1" dirty="0">
              <a:latin typeface="HP001 4 hàng" panose="020B0603050302020204" pitchFamily="34" charset="0"/>
            </a:endParaRPr>
          </a:p>
        </p:txBody>
      </p:sp>
      <p:sp>
        <p:nvSpPr>
          <p:cNvPr id="7" name="TextBox 6">
            <a:extLst>
              <a:ext uri="{FF2B5EF4-FFF2-40B4-BE49-F238E27FC236}">
                <a16:creationId xmlns:a16="http://schemas.microsoft.com/office/drawing/2014/main" id="{A695D7EE-4E29-467C-A783-64D7020F1369}"/>
              </a:ext>
            </a:extLst>
          </p:cNvPr>
          <p:cNvSpPr txBox="1"/>
          <p:nvPr/>
        </p:nvSpPr>
        <p:spPr>
          <a:xfrm>
            <a:off x="687862" y="2887101"/>
            <a:ext cx="11093139" cy="523220"/>
          </a:xfrm>
          <a:prstGeom prst="rect">
            <a:avLst/>
          </a:prstGeom>
          <a:noFill/>
        </p:spPr>
        <p:txBody>
          <a:bodyPr wrap="square" rtlCol="0">
            <a:spAutoFit/>
          </a:bodyPr>
          <a:lstStyle/>
          <a:p>
            <a:r>
              <a:rPr lang="en-US" sz="2800" b="1" dirty="0" err="1">
                <a:latin typeface="HP001 4 hàng" panose="020B0603050302020204" pitchFamily="34" charset="0"/>
              </a:rPr>
              <a:t>với</a:t>
            </a:r>
            <a:r>
              <a:rPr lang="en-US" sz="2800" b="1" dirty="0">
                <a:latin typeface="HP001 4 hàng" panose="020B0603050302020204" pitchFamily="34" charset="0"/>
              </a:rPr>
              <a:t> </a:t>
            </a:r>
            <a:r>
              <a:rPr lang="en-US" sz="2800" b="1" dirty="0" err="1">
                <a:latin typeface="HP001 4 hàng" panose="020B0603050302020204" pitchFamily="34" charset="0"/>
              </a:rPr>
              <a:t>tất</a:t>
            </a:r>
            <a:r>
              <a:rPr lang="en-US" sz="2800" b="1" dirty="0">
                <a:latin typeface="HP001 4 hàng" panose="020B0603050302020204" pitchFamily="34" charset="0"/>
              </a:rPr>
              <a:t> </a:t>
            </a:r>
            <a:r>
              <a:rPr lang="en-US" sz="2800" b="1" dirty="0" err="1">
                <a:latin typeface="HP001 4 hàng" panose="020B0603050302020204" pitchFamily="34" charset="0"/>
              </a:rPr>
              <a:t>cả</a:t>
            </a:r>
            <a:r>
              <a:rPr lang="en-US" sz="2800" b="1" dirty="0">
                <a:latin typeface="HP001 4 hàng" panose="020B0603050302020204" pitchFamily="34" charset="0"/>
              </a:rPr>
              <a:t> </a:t>
            </a:r>
            <a:r>
              <a:rPr lang="en-US" sz="2800" b="1" dirty="0" err="1">
                <a:latin typeface="HP001 4 hàng" panose="020B0603050302020204" pitchFamily="34" charset="0"/>
              </a:rPr>
              <a:t>vẻ</a:t>
            </a:r>
            <a:r>
              <a:rPr lang="en-US" sz="2800" b="1" dirty="0">
                <a:latin typeface="HP001 4 hàng" panose="020B0603050302020204" pitchFamily="34" charset="0"/>
              </a:rPr>
              <a:t> </a:t>
            </a:r>
            <a:r>
              <a:rPr lang="en-US" sz="2800" b="1" dirty="0" err="1">
                <a:latin typeface="HP001 4 hàng" panose="020B0603050302020204" pitchFamily="34" charset="0"/>
              </a:rPr>
              <a:t>uy</a:t>
            </a:r>
            <a:r>
              <a:rPr lang="en-US" sz="2800" b="1" dirty="0">
                <a:latin typeface="HP001 4 hàng" panose="020B0603050302020204" pitchFamily="34" charset="0"/>
              </a:rPr>
              <a:t> </a:t>
            </a:r>
            <a:r>
              <a:rPr lang="en-US" sz="2800" b="1" dirty="0" err="1">
                <a:latin typeface="HP001 4 hàng" panose="020B0603050302020204" pitchFamily="34" charset="0"/>
              </a:rPr>
              <a:t>nghi</a:t>
            </a:r>
            <a:r>
              <a:rPr lang="en-US" sz="2800" b="1" dirty="0">
                <a:latin typeface="HP001 4 hàng" panose="020B0603050302020204" pitchFamily="34" charset="0"/>
              </a:rPr>
              <a:t>, </a:t>
            </a:r>
            <a:r>
              <a:rPr lang="en-US" sz="2800" b="1" dirty="0" err="1">
                <a:latin typeface="HP001 4 hàng" panose="020B0603050302020204" pitchFamily="34" charset="0"/>
              </a:rPr>
              <a:t>tráng</a:t>
            </a:r>
            <a:r>
              <a:rPr lang="en-US" sz="2800" b="1" dirty="0">
                <a:latin typeface="HP001 4 hàng" panose="020B0603050302020204" pitchFamily="34" charset="0"/>
              </a:rPr>
              <a:t> </a:t>
            </a:r>
            <a:r>
              <a:rPr lang="en-US" sz="2800" b="1" dirty="0" err="1">
                <a:latin typeface="HP001 4 hàng" panose="020B0603050302020204" pitchFamily="34" charset="0"/>
              </a:rPr>
              <a:t>lệ</a:t>
            </a:r>
            <a:r>
              <a:rPr lang="en-US" sz="2800" b="1" dirty="0">
                <a:latin typeface="HP001 4 hàng" panose="020B0603050302020204" pitchFamily="34" charset="0"/>
              </a:rPr>
              <a:t>. </a:t>
            </a:r>
            <a:r>
              <a:rPr lang="en-US" sz="2800" b="1" dirty="0" err="1">
                <a:latin typeface="HP001 4 hàng" panose="020B0603050302020204" pitchFamily="34" charset="0"/>
              </a:rPr>
              <a:t>Những</a:t>
            </a:r>
            <a:r>
              <a:rPr lang="en-US" sz="2800" b="1" dirty="0">
                <a:latin typeface="HP001 4 hàng" panose="020B0603050302020204" pitchFamily="34" charset="0"/>
              </a:rPr>
              <a:t> </a:t>
            </a:r>
            <a:r>
              <a:rPr lang="en-US" sz="2800" b="1" dirty="0" err="1">
                <a:latin typeface="HP001 4 hàng" panose="020B0603050302020204" pitchFamily="34" charset="0"/>
              </a:rPr>
              <a:t>thân</a:t>
            </a:r>
            <a:r>
              <a:rPr lang="en-US" sz="2800" b="1" dirty="0">
                <a:latin typeface="HP001 4 hàng" panose="020B0603050302020204" pitchFamily="34" charset="0"/>
              </a:rPr>
              <a:t> </a:t>
            </a:r>
            <a:r>
              <a:rPr lang="en-US" sz="2800" b="1" dirty="0" err="1">
                <a:latin typeface="HP001 4 hàng" panose="020B0603050302020204" pitchFamily="34" charset="0"/>
              </a:rPr>
              <a:t>cây</a:t>
            </a:r>
            <a:r>
              <a:rPr lang="en-US" sz="2800" b="1" dirty="0">
                <a:latin typeface="HP001 4 hàng" panose="020B0603050302020204" pitchFamily="34" charset="0"/>
              </a:rPr>
              <a:t> </a:t>
            </a:r>
            <a:r>
              <a:rPr lang="en-US" sz="2800" b="1" dirty="0" err="1">
                <a:latin typeface="HP001 4 hàng" panose="020B0603050302020204" pitchFamily="34" charset="0"/>
              </a:rPr>
              <a:t>tràm</a:t>
            </a:r>
            <a:r>
              <a:rPr lang="en-US" sz="2800" b="1" dirty="0">
                <a:latin typeface="HP001 4 hàng" panose="020B0603050302020204" pitchFamily="34" charset="0"/>
              </a:rPr>
              <a:t> </a:t>
            </a:r>
            <a:r>
              <a:rPr lang="en-US" sz="2800" b="1" dirty="0" err="1">
                <a:latin typeface="HP001 4 hàng" panose="020B0603050302020204" pitchFamily="34" charset="0"/>
              </a:rPr>
              <a:t>vươn</a:t>
            </a:r>
            <a:endParaRPr lang="en-US" sz="2800" b="1" dirty="0">
              <a:latin typeface="HP001 4 hàng" panose="020B0603050302020204" pitchFamily="34" charset="0"/>
            </a:endParaRPr>
          </a:p>
        </p:txBody>
      </p:sp>
      <p:sp>
        <p:nvSpPr>
          <p:cNvPr id="8" name="TextBox 7">
            <a:extLst>
              <a:ext uri="{FF2B5EF4-FFF2-40B4-BE49-F238E27FC236}">
                <a16:creationId xmlns:a16="http://schemas.microsoft.com/office/drawing/2014/main" id="{4714E2CC-8FF6-4660-8E4E-78F8DFAF3932}"/>
              </a:ext>
            </a:extLst>
          </p:cNvPr>
          <p:cNvSpPr txBox="1"/>
          <p:nvPr/>
        </p:nvSpPr>
        <p:spPr>
          <a:xfrm>
            <a:off x="542794" y="3447680"/>
            <a:ext cx="15608427" cy="523220"/>
          </a:xfrm>
          <a:prstGeom prst="rect">
            <a:avLst/>
          </a:prstGeom>
          <a:noFill/>
        </p:spPr>
        <p:txBody>
          <a:bodyPr wrap="square" rtlCol="0">
            <a:spAutoFit/>
          </a:bodyPr>
          <a:lstStyle/>
          <a:p>
            <a:r>
              <a:rPr lang="en-US" sz="2800" b="1" dirty="0" err="1">
                <a:latin typeface="HP001 4 hàng" panose="020B0603050302020204" pitchFamily="34" charset="0"/>
              </a:rPr>
              <a:t>thẳng</a:t>
            </a:r>
            <a:r>
              <a:rPr lang="en-US" sz="2800" b="1" dirty="0">
                <a:latin typeface="HP001 4 hàng" panose="020B0603050302020204" pitchFamily="34" charset="0"/>
              </a:rPr>
              <a:t> </a:t>
            </a:r>
            <a:r>
              <a:rPr lang="en-US" sz="2800" b="1" dirty="0" err="1">
                <a:latin typeface="HP001 4 hàng" panose="020B0603050302020204" pitchFamily="34" charset="0"/>
              </a:rPr>
              <a:t>lên</a:t>
            </a:r>
            <a:r>
              <a:rPr lang="en-US" sz="2800" b="1" dirty="0">
                <a:latin typeface="HP001 4 hàng" panose="020B0603050302020204" pitchFamily="34" charset="0"/>
              </a:rPr>
              <a:t> </a:t>
            </a:r>
            <a:r>
              <a:rPr lang="en-US" sz="2800" b="1" dirty="0" err="1">
                <a:latin typeface="HP001 4 hàng" panose="020B0603050302020204" pitchFamily="34" charset="0"/>
              </a:rPr>
              <a:t>trời</a:t>
            </a:r>
            <a:r>
              <a:rPr lang="en-US" sz="2800" b="1" dirty="0">
                <a:latin typeface="HP001 4 hàng" panose="020B0603050302020204" pitchFamily="34" charset="0"/>
              </a:rPr>
              <a:t> </a:t>
            </a:r>
            <a:r>
              <a:rPr lang="en-US" sz="2800" b="1" dirty="0" err="1">
                <a:latin typeface="HP001 4 hàng" panose="020B0603050302020204" pitchFamily="34" charset="0"/>
              </a:rPr>
              <a:t>như</a:t>
            </a:r>
            <a:r>
              <a:rPr lang="en-US" sz="2800" b="1" dirty="0">
                <a:latin typeface="HP001 4 hàng" panose="020B0603050302020204" pitchFamily="34" charset="0"/>
              </a:rPr>
              <a:t> </a:t>
            </a:r>
            <a:r>
              <a:rPr lang="en-US" sz="2800" b="1" dirty="0" err="1">
                <a:latin typeface="HP001 4 hàng" panose="020B0603050302020204" pitchFamily="34" charset="0"/>
              </a:rPr>
              <a:t>những</a:t>
            </a:r>
            <a:r>
              <a:rPr lang="en-US" sz="2800" b="1" dirty="0">
                <a:latin typeface="HP001 4 hàng" panose="020B0603050302020204" pitchFamily="34" charset="0"/>
              </a:rPr>
              <a:t> </a:t>
            </a:r>
            <a:r>
              <a:rPr lang="en-US" sz="2800" b="1" dirty="0" err="1">
                <a:latin typeface="HP001 4 hàng" panose="020B0603050302020204" pitchFamily="34" charset="0"/>
              </a:rPr>
              <a:t>cây</a:t>
            </a:r>
            <a:r>
              <a:rPr lang="en-US" sz="2800" b="1" dirty="0">
                <a:latin typeface="HP001 4 hàng" panose="020B0603050302020204" pitchFamily="34" charset="0"/>
              </a:rPr>
              <a:t> </a:t>
            </a:r>
            <a:r>
              <a:rPr lang="en-US" sz="2800" b="1" dirty="0" err="1">
                <a:latin typeface="HP001 4 hàng" panose="020B0603050302020204" pitchFamily="34" charset="0"/>
              </a:rPr>
              <a:t>nến</a:t>
            </a:r>
            <a:r>
              <a:rPr lang="en-US" sz="2800" b="1" dirty="0">
                <a:latin typeface="HP001 4 hàng" panose="020B0603050302020204" pitchFamily="34" charset="0"/>
              </a:rPr>
              <a:t> </a:t>
            </a:r>
            <a:r>
              <a:rPr lang="en-US" sz="2800" b="1" dirty="0" err="1">
                <a:latin typeface="HP001 4 hàng" panose="020B0603050302020204" pitchFamily="34" charset="0"/>
              </a:rPr>
              <a:t>khổng</a:t>
            </a:r>
            <a:r>
              <a:rPr lang="en-US" sz="2800" b="1" dirty="0">
                <a:latin typeface="HP001 4 hàng" panose="020B0603050302020204" pitchFamily="34" charset="0"/>
              </a:rPr>
              <a:t> </a:t>
            </a:r>
            <a:r>
              <a:rPr lang="en-US" sz="2800" b="1" dirty="0" err="1">
                <a:latin typeface="HP001 4 hàng" panose="020B0603050302020204" pitchFamily="34" charset="0"/>
              </a:rPr>
              <a:t>lồ</a:t>
            </a:r>
            <a:r>
              <a:rPr lang="en-US" sz="2800" b="1" dirty="0">
                <a:latin typeface="HP001 4 hàng" panose="020B0603050302020204" pitchFamily="34" charset="0"/>
              </a:rPr>
              <a:t>. </a:t>
            </a:r>
            <a:r>
              <a:rPr lang="en-US" sz="2800" b="1" dirty="0" err="1">
                <a:latin typeface="HP001 4 hàng" panose="020B0603050302020204" pitchFamily="34" charset="0"/>
              </a:rPr>
              <a:t>Từ</a:t>
            </a:r>
            <a:r>
              <a:rPr lang="en-US" sz="2800" b="1" dirty="0">
                <a:latin typeface="HP001 4 hàng" panose="020B0603050302020204" pitchFamily="34" charset="0"/>
              </a:rPr>
              <a:t> </a:t>
            </a:r>
            <a:r>
              <a:rPr lang="en-US" sz="2800" b="1" dirty="0" err="1">
                <a:latin typeface="HP001 4 hàng" panose="020B0603050302020204" pitchFamily="34" charset="0"/>
              </a:rPr>
              <a:t>trong</a:t>
            </a:r>
            <a:endParaRPr lang="en-US" sz="2800" b="1" dirty="0">
              <a:latin typeface="HP001 4 hàng" panose="020B0603050302020204" pitchFamily="34" charset="0"/>
            </a:endParaRPr>
          </a:p>
        </p:txBody>
      </p:sp>
      <p:sp>
        <p:nvSpPr>
          <p:cNvPr id="9" name="TextBox 8">
            <a:extLst>
              <a:ext uri="{FF2B5EF4-FFF2-40B4-BE49-F238E27FC236}">
                <a16:creationId xmlns:a16="http://schemas.microsoft.com/office/drawing/2014/main" id="{F7635251-28AA-4C71-AA83-90C1F51D229B}"/>
              </a:ext>
            </a:extLst>
          </p:cNvPr>
          <p:cNvSpPr txBox="1"/>
          <p:nvPr/>
        </p:nvSpPr>
        <p:spPr>
          <a:xfrm>
            <a:off x="705078" y="4766091"/>
            <a:ext cx="10944127" cy="523220"/>
          </a:xfrm>
          <a:prstGeom prst="rect">
            <a:avLst/>
          </a:prstGeom>
          <a:noFill/>
        </p:spPr>
        <p:txBody>
          <a:bodyPr wrap="square" rtlCol="0">
            <a:spAutoFit/>
          </a:bodyPr>
          <a:lstStyle/>
          <a:p>
            <a:r>
              <a:rPr lang="en-US" sz="2800" b="1" dirty="0" err="1">
                <a:latin typeface="HP001 4 hàng" panose="020B0603050302020204" pitchFamily="34" charset="0"/>
              </a:rPr>
              <a:t>hun</a:t>
            </a:r>
            <a:r>
              <a:rPr lang="en-US" sz="2800" b="1" dirty="0">
                <a:latin typeface="HP001 4 hàng" panose="020B0603050302020204" pitchFamily="34" charset="0"/>
              </a:rPr>
              <a:t> </a:t>
            </a:r>
            <a:r>
              <a:rPr lang="en-US" sz="2800" b="1" dirty="0" err="1">
                <a:latin typeface="HP001 4 hàng" panose="020B0603050302020204" pitchFamily="34" charset="0"/>
              </a:rPr>
              <a:t>nóng</a:t>
            </a:r>
            <a:r>
              <a:rPr lang="en-US" sz="2800" b="1" dirty="0">
                <a:latin typeface="HP001 4 hàng" panose="020B0603050302020204" pitchFamily="34" charset="0"/>
              </a:rPr>
              <a:t> </a:t>
            </a:r>
            <a:r>
              <a:rPr lang="en-US" sz="2800" b="1" dirty="0" err="1">
                <a:latin typeface="HP001 4 hàng" panose="020B0603050302020204" pitchFamily="34" charset="0"/>
              </a:rPr>
              <a:t>dưới</a:t>
            </a:r>
            <a:r>
              <a:rPr lang="en-US" sz="2800" b="1" dirty="0">
                <a:latin typeface="HP001 4 hàng" panose="020B0603050302020204" pitchFamily="34" charset="0"/>
              </a:rPr>
              <a:t> </a:t>
            </a:r>
            <a:r>
              <a:rPr lang="en-US" sz="2800" b="1" dirty="0" err="1">
                <a:latin typeface="HP001 4 hàng" panose="020B0603050302020204" pitchFamily="34" charset="0"/>
              </a:rPr>
              <a:t>mặt</a:t>
            </a:r>
            <a:r>
              <a:rPr lang="en-US" sz="2800" b="1" dirty="0">
                <a:latin typeface="HP001 4 hàng" panose="020B0603050302020204" pitchFamily="34" charset="0"/>
              </a:rPr>
              <a:t> </a:t>
            </a:r>
            <a:r>
              <a:rPr lang="en-US" sz="2800" b="1" dirty="0" err="1">
                <a:latin typeface="HP001 4 hàng" panose="020B0603050302020204" pitchFamily="34" charset="0"/>
              </a:rPr>
              <a:t>trời</a:t>
            </a:r>
            <a:r>
              <a:rPr lang="en-US" sz="2800" b="1" dirty="0">
                <a:latin typeface="HP001 4 hàng" panose="020B0603050302020204" pitchFamily="34" charset="0"/>
              </a:rPr>
              <a:t>. </a:t>
            </a:r>
            <a:r>
              <a:rPr lang="en-US" sz="2800" b="1" dirty="0" err="1">
                <a:latin typeface="HP001 4 hàng" panose="020B0603050302020204" pitchFamily="34" charset="0"/>
              </a:rPr>
              <a:t>Tiếng</a:t>
            </a:r>
            <a:r>
              <a:rPr lang="en-US" sz="2800" b="1" dirty="0">
                <a:latin typeface="HP001 4 hàng" panose="020B0603050302020204" pitchFamily="34" charset="0"/>
              </a:rPr>
              <a:t> </a:t>
            </a:r>
            <a:r>
              <a:rPr lang="en-US" sz="2800" b="1" dirty="0" err="1">
                <a:latin typeface="HP001 4 hàng" panose="020B0603050302020204" pitchFamily="34" charset="0"/>
              </a:rPr>
              <a:t>chim</a:t>
            </a:r>
            <a:r>
              <a:rPr lang="en-US" sz="2800" b="1" dirty="0">
                <a:latin typeface="HP001 4 hàng" panose="020B0603050302020204" pitchFamily="34" charset="0"/>
              </a:rPr>
              <a:t> </a:t>
            </a:r>
            <a:r>
              <a:rPr lang="en-US" sz="2800" b="1" dirty="0" err="1">
                <a:latin typeface="HP001 4 hàng" panose="020B0603050302020204" pitchFamily="34" charset="0"/>
              </a:rPr>
              <a:t>không</a:t>
            </a:r>
            <a:r>
              <a:rPr lang="en-US" sz="2800" b="1" dirty="0">
                <a:latin typeface="HP001 4 hàng" panose="020B0603050302020204" pitchFamily="34" charset="0"/>
              </a:rPr>
              <a:t> </a:t>
            </a:r>
            <a:r>
              <a:rPr lang="en-US" sz="2800" b="1" dirty="0" err="1">
                <a:latin typeface="HP001 4 hàng" panose="020B0603050302020204" pitchFamily="34" charset="0"/>
              </a:rPr>
              <a:t>ngớt</a:t>
            </a:r>
            <a:r>
              <a:rPr lang="en-US" sz="2800" b="1" dirty="0">
                <a:latin typeface="HP001 4 hàng" panose="020B0603050302020204" pitchFamily="34" charset="0"/>
              </a:rPr>
              <a:t> vang </a:t>
            </a:r>
            <a:r>
              <a:rPr lang="en-US" sz="2800" b="1" dirty="0" err="1">
                <a:latin typeface="HP001 4 hàng" panose="020B0603050302020204" pitchFamily="34" charset="0"/>
              </a:rPr>
              <a:t>xa</a:t>
            </a:r>
            <a:r>
              <a:rPr lang="en-US" sz="2800" b="1" dirty="0">
                <a:latin typeface="HP001 4 hàng" panose="020B0603050302020204" pitchFamily="34" charset="0"/>
              </a:rPr>
              <a:t>,</a:t>
            </a:r>
          </a:p>
        </p:txBody>
      </p:sp>
      <p:sp>
        <p:nvSpPr>
          <p:cNvPr id="10" name="TextBox 9">
            <a:extLst>
              <a:ext uri="{FF2B5EF4-FFF2-40B4-BE49-F238E27FC236}">
                <a16:creationId xmlns:a16="http://schemas.microsoft.com/office/drawing/2014/main" id="{4DDBD31A-E747-4BF7-A2DE-C7F968EEAD37}"/>
              </a:ext>
            </a:extLst>
          </p:cNvPr>
          <p:cNvSpPr txBox="1"/>
          <p:nvPr/>
        </p:nvSpPr>
        <p:spPr>
          <a:xfrm>
            <a:off x="788970" y="4148112"/>
            <a:ext cx="10619053" cy="523220"/>
          </a:xfrm>
          <a:prstGeom prst="rect">
            <a:avLst/>
          </a:prstGeom>
          <a:noFill/>
        </p:spPr>
        <p:txBody>
          <a:bodyPr wrap="square" rtlCol="0">
            <a:spAutoFit/>
          </a:bodyPr>
          <a:lstStyle/>
          <a:p>
            <a:r>
              <a:rPr lang="en-US" sz="2800" b="1" dirty="0" err="1">
                <a:latin typeface="HP001 4 hàng" panose="020B0603050302020204" pitchFamily="34" charset="0"/>
              </a:rPr>
              <a:t>biển</a:t>
            </a:r>
            <a:r>
              <a:rPr lang="en-US" sz="2800" b="1" dirty="0">
                <a:latin typeface="HP001 4 hàng" panose="020B0603050302020204" pitchFamily="34" charset="0"/>
              </a:rPr>
              <a:t> </a:t>
            </a:r>
            <a:r>
              <a:rPr lang="en-US" sz="2800" b="1" dirty="0" err="1">
                <a:latin typeface="HP001 4 hàng" panose="020B0603050302020204" pitchFamily="34" charset="0"/>
              </a:rPr>
              <a:t>lá</a:t>
            </a:r>
            <a:r>
              <a:rPr lang="en-US" sz="2800" b="1" dirty="0">
                <a:latin typeface="HP001 4 hàng" panose="020B0603050302020204" pitchFamily="34" charset="0"/>
              </a:rPr>
              <a:t> </a:t>
            </a:r>
            <a:r>
              <a:rPr lang="en-US" sz="2800" b="1" dirty="0" err="1">
                <a:latin typeface="HP001 4 hàng" panose="020B0603050302020204" pitchFamily="34" charset="0"/>
              </a:rPr>
              <a:t>xanh</a:t>
            </a:r>
            <a:r>
              <a:rPr lang="en-US" sz="2800" b="1" dirty="0">
                <a:latin typeface="HP001 4 hàng" panose="020B0603050302020204" pitchFamily="34" charset="0"/>
              </a:rPr>
              <a:t> </a:t>
            </a:r>
            <a:r>
              <a:rPr lang="en-US" sz="2800" b="1" dirty="0" err="1">
                <a:latin typeface="HP001 4 hàng" panose="020B0603050302020204" pitchFamily="34" charset="0"/>
              </a:rPr>
              <a:t>rờn</a:t>
            </a:r>
            <a:r>
              <a:rPr lang="en-US" sz="2800" b="1" dirty="0">
                <a:latin typeface="HP001 4 hàng" panose="020B0603050302020204" pitchFamily="34" charset="0"/>
              </a:rPr>
              <a:t>, </a:t>
            </a:r>
            <a:r>
              <a:rPr lang="en-US" sz="2800" b="1" dirty="0" err="1">
                <a:latin typeface="HP001 4 hàng" panose="020B0603050302020204" pitchFamily="34" charset="0"/>
              </a:rPr>
              <a:t>ngát</a:t>
            </a:r>
            <a:r>
              <a:rPr lang="en-US" sz="2800" b="1" dirty="0">
                <a:latin typeface="HP001 4 hàng" panose="020B0603050302020204" pitchFamily="34" charset="0"/>
              </a:rPr>
              <a:t> </a:t>
            </a:r>
            <a:r>
              <a:rPr lang="en-US" sz="2800" b="1" dirty="0" err="1">
                <a:latin typeface="HP001 4 hàng" panose="020B0603050302020204" pitchFamily="34" charset="0"/>
              </a:rPr>
              <a:t>dậy</a:t>
            </a:r>
            <a:r>
              <a:rPr lang="en-US" sz="2800" b="1" dirty="0">
                <a:latin typeface="HP001 4 hàng" panose="020B0603050302020204" pitchFamily="34" charset="0"/>
              </a:rPr>
              <a:t> </a:t>
            </a:r>
            <a:r>
              <a:rPr lang="en-US" sz="2800" b="1" dirty="0" err="1">
                <a:latin typeface="HP001 4 hàng" panose="020B0603050302020204" pitchFamily="34" charset="0"/>
              </a:rPr>
              <a:t>một</a:t>
            </a:r>
            <a:r>
              <a:rPr lang="en-US" sz="2800" b="1" dirty="0">
                <a:latin typeface="HP001 4 hàng" panose="020B0603050302020204" pitchFamily="34" charset="0"/>
              </a:rPr>
              <a:t> </a:t>
            </a:r>
            <a:r>
              <a:rPr lang="en-US" sz="2800" b="1" dirty="0" err="1">
                <a:latin typeface="HP001 4 hàng" panose="020B0603050302020204" pitchFamily="34" charset="0"/>
              </a:rPr>
              <a:t>mùi</a:t>
            </a:r>
            <a:r>
              <a:rPr lang="en-US" sz="2800" b="1" dirty="0">
                <a:latin typeface="HP001 4 hàng" panose="020B0603050302020204" pitchFamily="34" charset="0"/>
              </a:rPr>
              <a:t> </a:t>
            </a:r>
            <a:r>
              <a:rPr lang="en-US" sz="2800" b="1" dirty="0" err="1">
                <a:latin typeface="HP001 4 hàng" panose="020B0603050302020204" pitchFamily="34" charset="0"/>
              </a:rPr>
              <a:t>hương</a:t>
            </a:r>
            <a:r>
              <a:rPr lang="en-US" sz="2800" b="1" dirty="0">
                <a:latin typeface="HP001 4 hàng" panose="020B0603050302020204" pitchFamily="34" charset="0"/>
              </a:rPr>
              <a:t> </a:t>
            </a:r>
            <a:r>
              <a:rPr lang="en-US" sz="2800" b="1" dirty="0" err="1">
                <a:latin typeface="HP001 4 hàng" panose="020B0603050302020204" pitchFamily="34" charset="0"/>
              </a:rPr>
              <a:t>lá</a:t>
            </a:r>
            <a:r>
              <a:rPr lang="en-US" sz="2800" b="1" dirty="0">
                <a:latin typeface="HP001 4 hàng" panose="020B0603050302020204" pitchFamily="34" charset="0"/>
              </a:rPr>
              <a:t> </a:t>
            </a:r>
            <a:r>
              <a:rPr lang="en-US" sz="2800" b="1" dirty="0" err="1">
                <a:latin typeface="HP001 4 hàng" panose="020B0603050302020204" pitchFamily="34" charset="0"/>
              </a:rPr>
              <a:t>tràm</a:t>
            </a:r>
            <a:r>
              <a:rPr lang="en-US" sz="2800" b="1" dirty="0">
                <a:latin typeface="HP001 4 hàng" panose="020B0603050302020204" pitchFamily="34" charset="0"/>
              </a:rPr>
              <a:t> </a:t>
            </a:r>
            <a:r>
              <a:rPr lang="en-US" sz="2800" b="1" dirty="0" err="1">
                <a:latin typeface="HP001 4 hàng" panose="020B0603050302020204" pitchFamily="34" charset="0"/>
              </a:rPr>
              <a:t>bị</a:t>
            </a:r>
            <a:endParaRPr lang="en-US" sz="2800" b="1" dirty="0">
              <a:latin typeface="HP001 4 hàng" panose="020B0603050302020204" pitchFamily="34" charset="0"/>
            </a:endParaRPr>
          </a:p>
        </p:txBody>
      </p:sp>
      <p:sp>
        <p:nvSpPr>
          <p:cNvPr id="11" name="TextBox 10">
            <a:extLst>
              <a:ext uri="{FF2B5EF4-FFF2-40B4-BE49-F238E27FC236}">
                <a16:creationId xmlns:a16="http://schemas.microsoft.com/office/drawing/2014/main" id="{A40E1FFD-699D-4DEE-A745-0C54E793C279}"/>
              </a:ext>
            </a:extLst>
          </p:cNvPr>
          <p:cNvSpPr txBox="1"/>
          <p:nvPr/>
        </p:nvSpPr>
        <p:spPr>
          <a:xfrm>
            <a:off x="687863" y="5363849"/>
            <a:ext cx="6911403" cy="523220"/>
          </a:xfrm>
          <a:prstGeom prst="rect">
            <a:avLst/>
          </a:prstGeom>
          <a:noFill/>
        </p:spPr>
        <p:txBody>
          <a:bodyPr wrap="square" rtlCol="0">
            <a:spAutoFit/>
          </a:bodyPr>
          <a:lstStyle/>
          <a:p>
            <a:r>
              <a:rPr lang="en-US" sz="2800" b="1" dirty="0" err="1">
                <a:latin typeface="HP001 4 hàng" panose="020B0603050302020204" pitchFamily="34" charset="0"/>
              </a:rPr>
              <a:t>vọng</a:t>
            </a:r>
            <a:r>
              <a:rPr lang="en-US" sz="2800" b="1" dirty="0">
                <a:latin typeface="HP001 4 hàng" panose="020B0603050302020204" pitchFamily="34" charset="0"/>
              </a:rPr>
              <a:t> </a:t>
            </a:r>
            <a:r>
              <a:rPr lang="en-US" sz="2800" b="1" dirty="0" err="1">
                <a:latin typeface="HP001 4 hàng" panose="020B0603050302020204" pitchFamily="34" charset="0"/>
              </a:rPr>
              <a:t>mãi</a:t>
            </a:r>
            <a:r>
              <a:rPr lang="en-US" sz="2800" b="1" dirty="0">
                <a:latin typeface="HP001 4 hàng" panose="020B0603050302020204" pitchFamily="34" charset="0"/>
              </a:rPr>
              <a:t> </a:t>
            </a:r>
            <a:r>
              <a:rPr lang="en-US" sz="2800" b="1" dirty="0" err="1">
                <a:latin typeface="HP001 4 hàng" panose="020B0603050302020204" pitchFamily="34" charset="0"/>
              </a:rPr>
              <a:t>lên</a:t>
            </a:r>
            <a:r>
              <a:rPr lang="en-US" sz="2800" b="1" dirty="0">
                <a:latin typeface="HP001 4 hàng" panose="020B0603050302020204" pitchFamily="34" charset="0"/>
              </a:rPr>
              <a:t> </a:t>
            </a:r>
            <a:r>
              <a:rPr lang="en-US" sz="2800" b="1" dirty="0" err="1">
                <a:latin typeface="HP001 4 hàng" panose="020B0603050302020204" pitchFamily="34" charset="0"/>
              </a:rPr>
              <a:t>trời</a:t>
            </a:r>
            <a:r>
              <a:rPr lang="en-US" sz="2800" b="1" dirty="0">
                <a:latin typeface="HP001 4 hàng" panose="020B0603050302020204" pitchFamily="34" charset="0"/>
              </a:rPr>
              <a:t> </a:t>
            </a:r>
            <a:r>
              <a:rPr lang="en-US" sz="2800" b="1" dirty="0" err="1">
                <a:latin typeface="HP001 4 hàng" panose="020B0603050302020204" pitchFamily="34" charset="0"/>
              </a:rPr>
              <a:t>cao</a:t>
            </a:r>
            <a:r>
              <a:rPr lang="en-US" sz="2800" b="1" dirty="0">
                <a:latin typeface="HP001 4 hàng" panose="020B0603050302020204" pitchFamily="34" charset="0"/>
              </a:rPr>
              <a:t> </a:t>
            </a:r>
            <a:r>
              <a:rPr lang="en-US" sz="2800" b="1" dirty="0" err="1">
                <a:latin typeface="HP001 4 hàng" panose="020B0603050302020204" pitchFamily="34" charset="0"/>
              </a:rPr>
              <a:t>xanh</a:t>
            </a:r>
            <a:r>
              <a:rPr lang="en-US" sz="2800" b="1" dirty="0">
                <a:latin typeface="HP001 4 hàng" panose="020B0603050302020204" pitchFamily="34" charset="0"/>
              </a:rPr>
              <a:t> </a:t>
            </a:r>
            <a:r>
              <a:rPr lang="en-US" sz="2800" b="1" dirty="0" err="1">
                <a:latin typeface="HP001 4 hàng" panose="020B0603050302020204" pitchFamily="34" charset="0"/>
              </a:rPr>
              <a:t>thẳm</a:t>
            </a:r>
            <a:r>
              <a:rPr lang="en-US" sz="2800" b="1" dirty="0">
                <a:latin typeface="HP001 4 hàng" panose="020B0603050302020204" pitchFamily="34" charset="0"/>
              </a:rPr>
              <a:t>.</a:t>
            </a:r>
          </a:p>
        </p:txBody>
      </p:sp>
    </p:spTree>
    <p:extLst>
      <p:ext uri="{BB962C8B-B14F-4D97-AF65-F5344CB8AC3E}">
        <p14:creationId xmlns:p14="http://schemas.microsoft.com/office/powerpoint/2010/main" val="523674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97AD6415-0D34-4BF4-8129-4A51D0B6B97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6200000">
            <a:off x="2667002" y="-2667001"/>
            <a:ext cx="6858001" cy="12192001"/>
          </a:xfrm>
          <a:prstGeom prst="rect">
            <a:avLst/>
          </a:prstGeom>
        </p:spPr>
      </p:pic>
      <p:pic>
        <p:nvPicPr>
          <p:cNvPr id="21" name="图片 20">
            <a:extLst>
              <a:ext uri="{FF2B5EF4-FFF2-40B4-BE49-F238E27FC236}">
                <a16:creationId xmlns:a16="http://schemas.microsoft.com/office/drawing/2014/main" id="{CCB0F79B-1EC2-478A-9461-E54493A30A2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16410" y="-987497"/>
            <a:ext cx="13478844" cy="7693097"/>
          </a:xfrm>
          <a:prstGeom prst="rect">
            <a:avLst/>
          </a:prstGeom>
          <a:noFill/>
        </p:spPr>
      </p:pic>
      <p:sp>
        <p:nvSpPr>
          <p:cNvPr id="2" name="TextBox 1"/>
          <p:cNvSpPr txBox="1"/>
          <p:nvPr/>
        </p:nvSpPr>
        <p:spPr>
          <a:xfrm>
            <a:off x="1983416" y="2533436"/>
            <a:ext cx="8602133" cy="1323439"/>
          </a:xfrm>
          <a:prstGeom prst="rect">
            <a:avLst/>
          </a:prstGeom>
          <a:noFill/>
        </p:spPr>
        <p:txBody>
          <a:bodyPr wrap="square" rtlCol="0">
            <a:spAutoFit/>
          </a:bodyPr>
          <a:lstStyle/>
          <a:p>
            <a:pPr algn="just"/>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Hoàn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thành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bài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chính</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tả</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và</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soát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lỗi</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sửa</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lỗi</a:t>
            </a:r>
            <a:r>
              <a:rPr lang="en-US" sz="4000" b="1" dirty="0">
                <a:latin typeface="Times New Roman" pitchFamily="18" charset="0"/>
                <a:cs typeface="Times New Roman" pitchFamily="18" charset="0"/>
              </a:rPr>
              <a:t>.</a:t>
            </a:r>
          </a:p>
        </p:txBody>
      </p:sp>
      <p:sp>
        <p:nvSpPr>
          <p:cNvPr id="23" name="WordArt 3"/>
          <p:cNvSpPr>
            <a:spLocks noChangeArrowheads="1" noChangeShapeType="1" noTextEdit="1"/>
          </p:cNvSpPr>
          <p:nvPr/>
        </p:nvSpPr>
        <p:spPr bwMode="auto">
          <a:xfrm>
            <a:off x="3878809" y="1369461"/>
            <a:ext cx="4005423" cy="838200"/>
          </a:xfrm>
          <a:prstGeom prst="rect">
            <a:avLst/>
          </a:prstGeom>
          <a:noFill/>
        </p:spPr>
        <p:txBody>
          <a:bodyPr wrap="none" fromWordArt="1">
            <a:prstTxWarp prst="textPlain">
              <a:avLst>
                <a:gd name="adj" fmla="val 50000"/>
              </a:avLst>
            </a:prstTxWarp>
          </a:bodyPr>
          <a:lstStyle/>
          <a:p>
            <a:pPr algn="ctr"/>
            <a:r>
              <a:rPr lang="en-US" sz="2667" b="1" kern="10" dirty="0" err="1">
                <a:ln w="9525">
                  <a:no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effectLst>
                  <a:outerShdw dist="35921" dir="2700000" algn="ctr" rotWithShape="0">
                    <a:srgbClr val="C0C0C0">
                      <a:alpha val="79999"/>
                    </a:srgbClr>
                  </a:outerShdw>
                </a:effectLst>
                <a:latin typeface="Times New Roman"/>
                <a:cs typeface="Times New Roman"/>
              </a:rPr>
              <a:t>Dặn</a:t>
            </a:r>
            <a:r>
              <a:rPr lang="en-US" sz="2667" b="1" kern="10" dirty="0">
                <a:ln w="9525">
                  <a:no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effectLst>
                  <a:outerShdw dist="35921" dir="2700000" algn="ctr" rotWithShape="0">
                    <a:srgbClr val="C0C0C0">
                      <a:alpha val="79999"/>
                    </a:srgbClr>
                  </a:outerShdw>
                </a:effectLst>
                <a:latin typeface="Times New Roman"/>
                <a:cs typeface="Times New Roman"/>
              </a:rPr>
              <a:t> </a:t>
            </a:r>
            <a:r>
              <a:rPr lang="en-US" sz="2667" b="1" kern="10" dirty="0" err="1">
                <a:ln w="9525">
                  <a:no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effectLst>
                  <a:outerShdw dist="35921" dir="2700000" algn="ctr" rotWithShape="0">
                    <a:srgbClr val="C0C0C0">
                      <a:alpha val="79999"/>
                    </a:srgbClr>
                  </a:outerShdw>
                </a:effectLst>
                <a:latin typeface="Times New Roman"/>
                <a:cs typeface="Times New Roman"/>
              </a:rPr>
              <a:t>dò</a:t>
            </a:r>
            <a:endParaRPr lang="en-US" sz="2667" b="1" kern="10" dirty="0">
              <a:ln w="9525">
                <a:noFill/>
                <a:round/>
                <a:headEnd/>
                <a:tailEnd/>
              </a:ln>
              <a:gradFill rotWithShape="1">
                <a:gsLst>
                  <a:gs pos="0">
                    <a:srgbClr val="000082"/>
                  </a:gs>
                  <a:gs pos="14999">
                    <a:srgbClr val="66008F"/>
                  </a:gs>
                  <a:gs pos="32500">
                    <a:srgbClr val="BA0066"/>
                  </a:gs>
                  <a:gs pos="45000">
                    <a:srgbClr val="FF0000"/>
                  </a:gs>
                  <a:gs pos="50000">
                    <a:srgbClr val="FF8200"/>
                  </a:gs>
                  <a:gs pos="55000">
                    <a:srgbClr val="FF0000"/>
                  </a:gs>
                  <a:gs pos="67500">
                    <a:srgbClr val="BA0066"/>
                  </a:gs>
                  <a:gs pos="85001">
                    <a:srgbClr val="66008F"/>
                  </a:gs>
                  <a:gs pos="100000">
                    <a:srgbClr val="000082"/>
                  </a:gs>
                </a:gsLst>
                <a:lin ang="2700000" scaled="1"/>
              </a:gradFill>
              <a:effectLst>
                <a:outerShdw dist="35921" dir="2700000" algn="ctr" rotWithShape="0">
                  <a:srgbClr val="C0C0C0">
                    <a:alpha val="79999"/>
                  </a:srgbClr>
                </a:outerShdw>
              </a:effectLst>
              <a:latin typeface="Times New Roman"/>
              <a:cs typeface="Times New Roman"/>
            </a:endParaRPr>
          </a:p>
        </p:txBody>
      </p:sp>
      <p:sp>
        <p:nvSpPr>
          <p:cNvPr id="11" name="TextBox 10">
            <a:extLst>
              <a:ext uri="{FF2B5EF4-FFF2-40B4-BE49-F238E27FC236}">
                <a16:creationId xmlns:a16="http://schemas.microsoft.com/office/drawing/2014/main" id="{8AEEE637-732C-8743-9598-5A203351C2DC}"/>
              </a:ext>
            </a:extLst>
          </p:cNvPr>
          <p:cNvSpPr txBox="1"/>
          <p:nvPr/>
        </p:nvSpPr>
        <p:spPr>
          <a:xfrm>
            <a:off x="1983416" y="4097742"/>
            <a:ext cx="9121423" cy="707886"/>
          </a:xfrm>
          <a:prstGeom prst="rect">
            <a:avLst/>
          </a:prstGeom>
          <a:noFill/>
        </p:spPr>
        <p:txBody>
          <a:bodyPr wrap="square" rtlCol="0">
            <a:spAutoFit/>
          </a:bodyPr>
          <a:lstStyle/>
          <a:p>
            <a:pPr algn="just"/>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Chuẩn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bị</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các</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tiết</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ôn</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tập</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tiếp</a:t>
            </a:r>
            <a:r>
              <a:rPr lang="en-US" sz="4000" b="1" dirty="0">
                <a:latin typeface="Times New Roman" pitchFamily="18" charset="0"/>
                <a:cs typeface="Times New Roman" pitchFamily="18" charset="0"/>
              </a:rPr>
              <a:t> </a:t>
            </a:r>
            <a:r>
              <a:rPr lang="en-US" sz="4000" b="1" dirty="0" err="1">
                <a:latin typeface="Times New Roman" pitchFamily="18" charset="0"/>
                <a:cs typeface="Times New Roman" pitchFamily="18" charset="0"/>
              </a:rPr>
              <a:t>theo.</a:t>
            </a:r>
            <a:endParaRPr lang="en-US" sz="4000" b="1" dirty="0">
              <a:latin typeface="Times New Roman" pitchFamily="18" charset="0"/>
              <a:cs typeface="Times New Roman" pitchFamily="18" charset="0"/>
            </a:endParaRPr>
          </a:p>
        </p:txBody>
      </p:sp>
      <p:pic>
        <p:nvPicPr>
          <p:cNvPr id="3" name="Audio 2">
            <a:hlinkClick r:id="" action="ppaction://media"/>
            <a:extLst>
              <a:ext uri="{FF2B5EF4-FFF2-40B4-BE49-F238E27FC236}">
                <a16:creationId xmlns:a16="http://schemas.microsoft.com/office/drawing/2014/main" id="{EC41A047-A6D4-4983-AC92-E58F743560A6}"/>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741702549"/>
      </p:ext>
    </p:extLst>
  </p:cSld>
  <p:clrMapOvr>
    <a:masterClrMapping/>
  </p:clrMapOvr>
  <p:transition spd="med" advTm="17959">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p:cTn id="7" dur="500" fill="hold"/>
                                        <p:tgtEl>
                                          <p:spTgt spid="21"/>
                                        </p:tgtEl>
                                        <p:attrNameLst>
                                          <p:attrName>ppt_w</p:attrName>
                                        </p:attrNameLst>
                                      </p:cBhvr>
                                      <p:tavLst>
                                        <p:tav tm="0">
                                          <p:val>
                                            <p:fltVal val="0"/>
                                          </p:val>
                                        </p:tav>
                                        <p:tav tm="100000">
                                          <p:val>
                                            <p:strVal val="#ppt_w"/>
                                          </p:val>
                                        </p:tav>
                                      </p:tavLst>
                                    </p:anim>
                                    <p:anim calcmode="lin" valueType="num">
                                      <p:cBhvr>
                                        <p:cTn id="8" dur="500" fill="hold"/>
                                        <p:tgtEl>
                                          <p:spTgt spid="21"/>
                                        </p:tgtEl>
                                        <p:attrNameLst>
                                          <p:attrName>ppt_h</p:attrName>
                                        </p:attrNameLst>
                                      </p:cBhvr>
                                      <p:tavLst>
                                        <p:tav tm="0">
                                          <p:val>
                                            <p:fltVal val="0"/>
                                          </p:val>
                                        </p:tav>
                                        <p:tav tm="100000">
                                          <p:val>
                                            <p:strVal val="#ppt_h"/>
                                          </p:val>
                                        </p:tav>
                                      </p:tavLst>
                                    </p:anim>
                                    <p:animEffect transition="in" filter="fade">
                                      <p:cBhvr>
                                        <p:cTn id="9" dur="500"/>
                                        <p:tgtEl>
                                          <p:spTgt spid="21"/>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23"/>
                                        </p:tgtEl>
                                        <p:attrNameLst>
                                          <p:attrName>style.visibility</p:attrName>
                                        </p:attrNameLst>
                                      </p:cBhvr>
                                      <p:to>
                                        <p:strVal val="visible"/>
                                      </p:to>
                                    </p:set>
                                    <p:animEffect transition="in" filter="barn(inVertical)">
                                      <p:cBhvr>
                                        <p:cTn id="14" dur="500"/>
                                        <p:tgtEl>
                                          <p:spTgt spid="2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down)">
                                      <p:cBhvr>
                                        <p:cTn id="19" dur="500"/>
                                        <p:tgtEl>
                                          <p:spTgt spid="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circle(in)">
                                      <p:cBhvr>
                                        <p:cTn id="24"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5" fill="hold" display="0">
                  <p:stCondLst>
                    <p:cond delay="indefinite"/>
                  </p:stCondLst>
                  <p:endCondLst>
                    <p:cond evt="onStopAudio" delay="0">
                      <p:tgtEl>
                        <p:sldTgt/>
                      </p:tgtEl>
                    </p:cond>
                  </p:endCondLst>
                </p:cTn>
                <p:tgtEl>
                  <p:spTgt spid="3"/>
                </p:tgtEl>
              </p:cMediaNode>
            </p:audio>
          </p:childTnLst>
        </p:cTn>
      </p:par>
    </p:tnLst>
    <p:bldLst>
      <p:bldP spid="2" grpId="0"/>
      <p:bldP spid="23" grpId="0"/>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17" name="TextBox 16"/>
          <p:cNvSpPr txBox="1"/>
          <p:nvPr/>
        </p:nvSpPr>
        <p:spPr>
          <a:xfrm>
            <a:off x="3942263" y="511024"/>
            <a:ext cx="3704860" cy="707886"/>
          </a:xfrm>
          <a:prstGeom prst="rect">
            <a:avLst/>
          </a:prstGeom>
          <a:noFill/>
        </p:spPr>
        <p:txBody>
          <a:bodyPr wrap="none" rtlCol="0">
            <a:spAutoFit/>
          </a:bodyPr>
          <a:lstStyle/>
          <a:p>
            <a:r>
              <a:rPr lang="en-US" sz="4000" b="1" dirty="0" err="1">
                <a:solidFill>
                  <a:srgbClr val="009900"/>
                </a:solidFill>
                <a:latin typeface="Times New Roman" pitchFamily="18" charset="0"/>
                <a:cs typeface="Times New Roman" pitchFamily="18" charset="0"/>
              </a:rPr>
              <a:t>Yêu</a:t>
            </a:r>
            <a:r>
              <a:rPr lang="en-US" sz="4000" b="1" dirty="0">
                <a:solidFill>
                  <a:srgbClr val="009900"/>
                </a:solidFill>
                <a:latin typeface="Times New Roman" pitchFamily="18" charset="0"/>
                <a:cs typeface="Times New Roman" pitchFamily="18" charset="0"/>
              </a:rPr>
              <a:t> </a:t>
            </a:r>
            <a:r>
              <a:rPr lang="en-US" sz="4000" b="1" dirty="0" err="1">
                <a:solidFill>
                  <a:srgbClr val="009900"/>
                </a:solidFill>
                <a:latin typeface="Times New Roman" pitchFamily="18" charset="0"/>
                <a:cs typeface="Times New Roman" pitchFamily="18" charset="0"/>
              </a:rPr>
              <a:t>cầu</a:t>
            </a:r>
            <a:r>
              <a:rPr lang="en-US" sz="4000" b="1" dirty="0">
                <a:solidFill>
                  <a:srgbClr val="009900"/>
                </a:solidFill>
                <a:latin typeface="Times New Roman" pitchFamily="18" charset="0"/>
                <a:cs typeface="Times New Roman" pitchFamily="18" charset="0"/>
              </a:rPr>
              <a:t> </a:t>
            </a:r>
            <a:r>
              <a:rPr lang="en-US" sz="4000" b="1" dirty="0" err="1">
                <a:solidFill>
                  <a:srgbClr val="009900"/>
                </a:solidFill>
                <a:latin typeface="Times New Roman" pitchFamily="18" charset="0"/>
                <a:cs typeface="Times New Roman" pitchFamily="18" charset="0"/>
              </a:rPr>
              <a:t>cần</a:t>
            </a:r>
            <a:r>
              <a:rPr lang="en-US" sz="4000" b="1" dirty="0">
                <a:solidFill>
                  <a:srgbClr val="009900"/>
                </a:solidFill>
                <a:latin typeface="Times New Roman" pitchFamily="18" charset="0"/>
                <a:cs typeface="Times New Roman" pitchFamily="18" charset="0"/>
              </a:rPr>
              <a:t> </a:t>
            </a:r>
            <a:r>
              <a:rPr lang="en-US" sz="4000" b="1" dirty="0" err="1">
                <a:solidFill>
                  <a:srgbClr val="009900"/>
                </a:solidFill>
                <a:latin typeface="Times New Roman" pitchFamily="18" charset="0"/>
                <a:cs typeface="Times New Roman" pitchFamily="18" charset="0"/>
              </a:rPr>
              <a:t>đạt</a:t>
            </a:r>
            <a:endParaRPr lang="en-US" sz="4000" b="1" dirty="0">
              <a:solidFill>
                <a:srgbClr val="009900"/>
              </a:solidFill>
              <a:latin typeface="Times New Roman" pitchFamily="18" charset="0"/>
              <a:cs typeface="Times New Roman" pitchFamily="18" charset="0"/>
            </a:endParaRPr>
          </a:p>
        </p:txBody>
      </p:sp>
      <p:grpSp>
        <p:nvGrpSpPr>
          <p:cNvPr id="18" name="Group 17"/>
          <p:cNvGrpSpPr/>
          <p:nvPr/>
        </p:nvGrpSpPr>
        <p:grpSpPr>
          <a:xfrm>
            <a:off x="2153520" y="1749846"/>
            <a:ext cx="6576199" cy="1312601"/>
            <a:chOff x="1905000" y="1100863"/>
            <a:chExt cx="7203781" cy="923493"/>
          </a:xfrm>
        </p:grpSpPr>
        <p:sp>
          <p:nvSpPr>
            <p:cNvPr id="19" name="Rectangle 18"/>
            <p:cNvSpPr/>
            <p:nvPr/>
          </p:nvSpPr>
          <p:spPr>
            <a:xfrm>
              <a:off x="3371870" y="1368650"/>
              <a:ext cx="5736911" cy="522401"/>
            </a:xfrm>
            <a:prstGeom prst="rect">
              <a:avLst/>
            </a:prstGeom>
            <a:solidFill>
              <a:schemeClr val="accent6">
                <a:lumMod val="40000"/>
                <a:lumOff val="60000"/>
              </a:schemeClr>
            </a:solidFill>
          </p:spPr>
          <p:txBody>
            <a:bodyPr wrap="square">
              <a:spAutoFit/>
            </a:bodyPr>
            <a:lstStyle/>
            <a:p>
              <a:pPr>
                <a:lnSpc>
                  <a:spcPct val="150000"/>
                </a:lnSpc>
              </a:pPr>
              <a:r>
                <a:rPr lang="en-US" sz="3200" b="1" dirty="0">
                  <a:latin typeface="Times New Roman" pitchFamily="18" charset="0"/>
                  <a:cs typeface="Times New Roman" pitchFamily="18" charset="0"/>
                </a:rPr>
                <a:t> Nghe – </a:t>
              </a:r>
              <a:r>
                <a:rPr lang="en-US" sz="3200" b="1" dirty="0" err="1">
                  <a:latin typeface="Times New Roman" pitchFamily="18" charset="0"/>
                  <a:cs typeface="Times New Roman" pitchFamily="18" charset="0"/>
                </a:rPr>
                <a:t>viết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đúng</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chính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tả</a:t>
              </a:r>
              <a:r>
                <a:rPr lang="en-US" sz="3200" b="1" dirty="0">
                  <a:latin typeface="Times New Roman" pitchFamily="18" charset="0"/>
                  <a:cs typeface="Times New Roman" pitchFamily="18" charset="0"/>
                </a:rPr>
                <a:t>.</a:t>
              </a:r>
            </a:p>
          </p:txBody>
        </p:sp>
        <p:pic>
          <p:nvPicPr>
            <p:cNvPr id="20" name="Hoa hướng dương">
              <a:extLst>
                <a:ext uri="{FF2B5EF4-FFF2-40B4-BE49-F238E27FC236}">
                  <a16:creationId xmlns:a16="http://schemas.microsoft.com/office/drawing/2014/main" id="{DC29DF11-8077-46C6-818D-A304CA2ECE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17" r="117"/>
            <a:stretch/>
          </p:blipFill>
          <p:spPr>
            <a:xfrm>
              <a:off x="1905000" y="1100863"/>
              <a:ext cx="1466869" cy="923493"/>
            </a:xfrm>
            <a:prstGeom prst="rect">
              <a:avLst/>
            </a:prstGeom>
          </p:spPr>
        </p:pic>
        <p:sp>
          <p:nvSpPr>
            <p:cNvPr id="21" name="Rectangle 20"/>
            <p:cNvSpPr/>
            <p:nvPr/>
          </p:nvSpPr>
          <p:spPr>
            <a:xfrm>
              <a:off x="2441906" y="1337872"/>
              <a:ext cx="393056" cy="584775"/>
            </a:xfrm>
            <a:prstGeom prst="rect">
              <a:avLst/>
            </a:prstGeom>
          </p:spPr>
          <p:txBody>
            <a:bodyPr wrap="none">
              <a:spAutoFit/>
            </a:bodyPr>
            <a:lstStyle/>
            <a:p>
              <a:r>
                <a:rPr lang="en-US" sz="3200" b="1" dirty="0">
                  <a:solidFill>
                    <a:schemeClr val="bg1"/>
                  </a:solidFill>
                </a:rPr>
                <a:t>1</a:t>
              </a:r>
            </a:p>
          </p:txBody>
        </p:sp>
      </p:grpSp>
      <p:grpSp>
        <p:nvGrpSpPr>
          <p:cNvPr id="22" name="Group 21"/>
          <p:cNvGrpSpPr/>
          <p:nvPr/>
        </p:nvGrpSpPr>
        <p:grpSpPr>
          <a:xfrm>
            <a:off x="2332380" y="3702471"/>
            <a:ext cx="7064089" cy="1766897"/>
            <a:chOff x="2043977" y="1100863"/>
            <a:chExt cx="5488904" cy="1427956"/>
          </a:xfrm>
        </p:grpSpPr>
        <p:sp>
          <p:nvSpPr>
            <p:cNvPr id="23" name="Rectangle 22"/>
            <p:cNvSpPr/>
            <p:nvPr/>
          </p:nvSpPr>
          <p:spPr>
            <a:xfrm>
              <a:off x="3084462" y="1331776"/>
              <a:ext cx="4448419" cy="1197043"/>
            </a:xfrm>
            <a:prstGeom prst="rect">
              <a:avLst/>
            </a:prstGeom>
            <a:solidFill>
              <a:schemeClr val="accent6">
                <a:lumMod val="40000"/>
                <a:lumOff val="60000"/>
              </a:schemeClr>
            </a:solidFill>
          </p:spPr>
          <p:txBody>
            <a:bodyPr wrap="square">
              <a:spAutoFit/>
            </a:bodyPr>
            <a:lstStyle/>
            <a:p>
              <a:pPr>
                <a:lnSpc>
                  <a:spcPct val="150000"/>
                </a:lnSpc>
              </a:pPr>
              <a:r>
                <a:rPr lang="en-US" sz="28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Biết</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cách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trình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bày</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đoạn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văn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cẩn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thận</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sạch</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sẽ</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rõ</a:t>
              </a:r>
              <a:r>
                <a:rPr lang="en-US" sz="3200" b="1" dirty="0">
                  <a:latin typeface="Times New Roman" pitchFamily="18" charset="0"/>
                  <a:cs typeface="Times New Roman" pitchFamily="18" charset="0"/>
                </a:rPr>
                <a:t> </a:t>
              </a:r>
              <a:r>
                <a:rPr lang="en-US" sz="3200" b="1" dirty="0" err="1">
                  <a:latin typeface="Times New Roman" pitchFamily="18" charset="0"/>
                  <a:cs typeface="Times New Roman" pitchFamily="18" charset="0"/>
                </a:rPr>
                <a:t>ràng</a:t>
              </a:r>
              <a:r>
                <a:rPr lang="en-US" sz="3200" b="1" dirty="0">
                  <a:latin typeface="Times New Roman" pitchFamily="18" charset="0"/>
                  <a:cs typeface="Times New Roman" pitchFamily="18" charset="0"/>
                </a:rPr>
                <a:t>.</a:t>
              </a:r>
              <a:endParaRPr lang="en-US" sz="2800" b="1" dirty="0">
                <a:latin typeface="Times New Roman" pitchFamily="18" charset="0"/>
                <a:cs typeface="Times New Roman" pitchFamily="18" charset="0"/>
              </a:endParaRPr>
            </a:p>
          </p:txBody>
        </p:sp>
        <p:pic>
          <p:nvPicPr>
            <p:cNvPr id="24" name="Hoa hướng dương">
              <a:extLst>
                <a:ext uri="{FF2B5EF4-FFF2-40B4-BE49-F238E27FC236}">
                  <a16:creationId xmlns:a16="http://schemas.microsoft.com/office/drawing/2014/main" id="{DC29DF11-8077-46C6-818D-A304CA2ECEA5}"/>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17" r="117"/>
            <a:stretch/>
          </p:blipFill>
          <p:spPr>
            <a:xfrm>
              <a:off x="2043977" y="1100863"/>
              <a:ext cx="1040485" cy="923493"/>
            </a:xfrm>
            <a:prstGeom prst="rect">
              <a:avLst/>
            </a:prstGeom>
          </p:spPr>
        </p:pic>
        <p:sp>
          <p:nvSpPr>
            <p:cNvPr id="25" name="Rectangle 24"/>
            <p:cNvSpPr/>
            <p:nvPr/>
          </p:nvSpPr>
          <p:spPr>
            <a:xfrm>
              <a:off x="2425242" y="1287707"/>
              <a:ext cx="393056" cy="584775"/>
            </a:xfrm>
            <a:prstGeom prst="rect">
              <a:avLst/>
            </a:prstGeom>
          </p:spPr>
          <p:txBody>
            <a:bodyPr wrap="none">
              <a:spAutoFit/>
            </a:bodyPr>
            <a:lstStyle/>
            <a:p>
              <a:r>
                <a:rPr lang="en-US" sz="3200" b="1" dirty="0">
                  <a:solidFill>
                    <a:schemeClr val="bg1"/>
                  </a:solidFill>
                </a:rPr>
                <a:t>2</a:t>
              </a:r>
            </a:p>
          </p:txBody>
        </p:sp>
      </p:grpSp>
      <p:pic>
        <p:nvPicPr>
          <p:cNvPr id="5" name="Audio 4">
            <a:hlinkClick r:id="" action="ppaction://media"/>
            <a:extLst>
              <a:ext uri="{FF2B5EF4-FFF2-40B4-BE49-F238E27FC236}">
                <a16:creationId xmlns:a16="http://schemas.microsoft.com/office/drawing/2014/main" id="{3CEE5D69-5CDC-40F2-BD23-D30D35CFA76C}"/>
              </a:ext>
            </a:extLst>
          </p:cNvPr>
          <p:cNvPicPr>
            <a:picLocks noChangeAspect="1"/>
          </p:cNvPicPr>
          <p:nvPr>
            <a:audioFile r:link="rId3"/>
            <p:extLst>
              <p:ext uri="{DAA4B4D4-6D71-4841-9C94-3DE7FCFB9230}">
                <p14:media xmlns:p14="http://schemas.microsoft.com/office/powerpoint/2010/main" r:embed="rId2"/>
              </p:ext>
            </p:extLst>
          </p:nvPr>
        </p:nvPicPr>
        <p:blipFill>
          <a:blip r:embed="rId8"/>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402325940"/>
      </p:ext>
    </p:extLst>
  </p:cSld>
  <p:clrMapOvr>
    <a:masterClrMapping/>
  </p:clrMapOvr>
  <mc:AlternateContent xmlns:mc="http://schemas.openxmlformats.org/markup-compatibility/2006" xmlns:p14="http://schemas.microsoft.com/office/powerpoint/2010/main">
    <mc:Choice Requires="p14">
      <p:transition spd="slow" p14:dur="1500" advTm="14461">
        <p:split orient="vert"/>
      </p:transition>
    </mc:Choice>
    <mc:Fallback xmlns="">
      <p:transition spd="slow" advTm="14461">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2"/>
                                        </p:tgtEl>
                                        <p:attrNameLst>
                                          <p:attrName>style.visibility</p:attrName>
                                        </p:attrNameLst>
                                      </p:cBhvr>
                                      <p:to>
                                        <p:strVal val="visible"/>
                                      </p:to>
                                    </p:set>
                                    <p:animEffect transition="in" filter="fade">
                                      <p:cBhvr>
                                        <p:cTn id="14" dur="1000"/>
                                        <p:tgtEl>
                                          <p:spTgt spid="22"/>
                                        </p:tgtEl>
                                      </p:cBhvr>
                                    </p:animEffect>
                                    <p:anim calcmode="lin" valueType="num">
                                      <p:cBhvr>
                                        <p:cTn id="15" dur="1000" fill="hold"/>
                                        <p:tgtEl>
                                          <p:spTgt spid="22"/>
                                        </p:tgtEl>
                                        <p:attrNameLst>
                                          <p:attrName>ppt_x</p:attrName>
                                        </p:attrNameLst>
                                      </p:cBhvr>
                                      <p:tavLst>
                                        <p:tav tm="0">
                                          <p:val>
                                            <p:strVal val="#ppt_x"/>
                                          </p:val>
                                        </p:tav>
                                        <p:tav tm="100000">
                                          <p:val>
                                            <p:strVal val="#ppt_x"/>
                                          </p:val>
                                        </p:tav>
                                      </p:tavLst>
                                    </p:anim>
                                    <p:anim calcmode="lin" valueType="num">
                                      <p:cBhvr>
                                        <p:cTn id="16"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4" name="Rounded Rectangle 3"/>
          <p:cNvSpPr/>
          <p:nvPr/>
        </p:nvSpPr>
        <p:spPr>
          <a:xfrm>
            <a:off x="223424" y="206046"/>
            <a:ext cx="2788856" cy="625648"/>
          </a:xfrm>
          <a:prstGeom prst="roundRect">
            <a:avLst/>
          </a:prstGeom>
          <a:noFill/>
          <a:ln w="28575">
            <a:solidFill>
              <a:srgbClr val="0000FF"/>
            </a:solidFill>
            <a:prstDash val="sysDot"/>
          </a:ln>
        </p:spPr>
        <p:style>
          <a:lnRef idx="1">
            <a:schemeClr val="accent4"/>
          </a:lnRef>
          <a:fillRef idx="2">
            <a:schemeClr val="accent4"/>
          </a:fillRef>
          <a:effectRef idx="1">
            <a:schemeClr val="accent4"/>
          </a:effectRef>
          <a:fontRef idx="minor">
            <a:schemeClr val="dk1"/>
          </a:fontRef>
        </p:style>
        <p:txBody>
          <a:bodyPr rtlCol="0" anchor="ctr"/>
          <a:lstStyle/>
          <a:p>
            <a:r>
              <a:rPr lang="en-US" sz="3200" b="1" dirty="0">
                <a:solidFill>
                  <a:srgbClr val="0033CC"/>
                </a:solidFill>
                <a:latin typeface="Times New Roman" pitchFamily="18" charset="0"/>
                <a:cs typeface="Times New Roman" pitchFamily="18" charset="0"/>
              </a:rPr>
              <a:t>3. </a:t>
            </a:r>
            <a:r>
              <a:rPr lang="en-US" sz="3200" b="1" dirty="0" err="1">
                <a:solidFill>
                  <a:srgbClr val="0033CC"/>
                </a:solidFill>
                <a:latin typeface="Times New Roman" pitchFamily="18" charset="0"/>
                <a:cs typeface="Times New Roman" pitchFamily="18" charset="0"/>
              </a:rPr>
              <a:t>Nghe</a:t>
            </a:r>
            <a:r>
              <a:rPr lang="en-US" sz="3200" b="1" dirty="0">
                <a:solidFill>
                  <a:srgbClr val="0033CC"/>
                </a:solidFill>
                <a:latin typeface="Times New Roman" pitchFamily="18" charset="0"/>
                <a:cs typeface="Times New Roman" pitchFamily="18" charset="0"/>
              </a:rPr>
              <a:t> - </a:t>
            </a:r>
            <a:r>
              <a:rPr lang="en-US" sz="3200" b="1" dirty="0" err="1">
                <a:solidFill>
                  <a:srgbClr val="0033CC"/>
                </a:solidFill>
                <a:latin typeface="Times New Roman" pitchFamily="18" charset="0"/>
                <a:cs typeface="Times New Roman" pitchFamily="18" charset="0"/>
              </a:rPr>
              <a:t>viết</a:t>
            </a:r>
            <a:r>
              <a:rPr lang="en-US" sz="3200" b="1" dirty="0">
                <a:solidFill>
                  <a:srgbClr val="0033CC"/>
                </a:solidFill>
                <a:latin typeface="Times New Roman" pitchFamily="18" charset="0"/>
                <a:cs typeface="Times New Roman" pitchFamily="18" charset="0"/>
              </a:rPr>
              <a:t>:</a:t>
            </a:r>
          </a:p>
        </p:txBody>
      </p:sp>
      <p:sp>
        <p:nvSpPr>
          <p:cNvPr id="5" name="Rectangle 4"/>
          <p:cNvSpPr/>
          <p:nvPr/>
        </p:nvSpPr>
        <p:spPr>
          <a:xfrm>
            <a:off x="3062237" y="771485"/>
            <a:ext cx="5724772" cy="830997"/>
          </a:xfrm>
          <a:prstGeom prst="rect">
            <a:avLst/>
          </a:prstGeom>
        </p:spPr>
        <p:txBody>
          <a:bodyPr wrap="none">
            <a:spAutoFit/>
          </a:bodyPr>
          <a:lstStyle/>
          <a:p>
            <a:pPr algn="ctr">
              <a:spcBef>
                <a:spcPct val="0"/>
              </a:spcBef>
              <a:buClrTx/>
              <a:buSzTx/>
              <a:buFontTx/>
              <a:buNone/>
            </a:pPr>
            <a:r>
              <a:rPr lang="en-US" altLang="en-US" sz="4800" b="1" dirty="0" err="1">
                <a:solidFill>
                  <a:srgbClr val="DE0000"/>
                </a:solidFill>
                <a:latin typeface="Times New Roman" panose="02020603050405020304" pitchFamily="18" charset="0"/>
                <a:cs typeface="Times New Roman" panose="02020603050405020304" pitchFamily="18" charset="0"/>
              </a:rPr>
              <a:t>Rừng</a:t>
            </a:r>
            <a:r>
              <a:rPr lang="en-US" altLang="en-US" sz="4800" b="1" dirty="0">
                <a:solidFill>
                  <a:srgbClr val="DE0000"/>
                </a:solidFill>
                <a:latin typeface="Times New Roman" panose="02020603050405020304" pitchFamily="18" charset="0"/>
                <a:cs typeface="Times New Roman" panose="02020603050405020304" pitchFamily="18" charset="0"/>
              </a:rPr>
              <a:t> </a:t>
            </a:r>
            <a:r>
              <a:rPr lang="en-US" altLang="en-US" sz="4800" b="1" dirty="0" err="1">
                <a:solidFill>
                  <a:srgbClr val="DE0000"/>
                </a:solidFill>
                <a:latin typeface="Times New Roman" panose="02020603050405020304" pitchFamily="18" charset="0"/>
                <a:cs typeface="Times New Roman" panose="02020603050405020304" pitchFamily="18" charset="0"/>
              </a:rPr>
              <a:t>cây</a:t>
            </a:r>
            <a:r>
              <a:rPr lang="en-US" altLang="en-US" sz="4800" b="1" dirty="0">
                <a:solidFill>
                  <a:srgbClr val="DE0000"/>
                </a:solidFill>
                <a:latin typeface="Times New Roman" panose="02020603050405020304" pitchFamily="18" charset="0"/>
                <a:cs typeface="Times New Roman" panose="02020603050405020304" pitchFamily="18" charset="0"/>
              </a:rPr>
              <a:t> </a:t>
            </a:r>
            <a:r>
              <a:rPr lang="en-US" altLang="en-US" sz="4800" b="1" dirty="0" err="1">
                <a:solidFill>
                  <a:srgbClr val="DE0000"/>
                </a:solidFill>
                <a:latin typeface="Times New Roman" panose="02020603050405020304" pitchFamily="18" charset="0"/>
                <a:cs typeface="Times New Roman" panose="02020603050405020304" pitchFamily="18" charset="0"/>
              </a:rPr>
              <a:t>trong</a:t>
            </a:r>
            <a:r>
              <a:rPr lang="en-US" altLang="en-US" sz="4800" b="1" dirty="0">
                <a:solidFill>
                  <a:srgbClr val="DE0000"/>
                </a:solidFill>
                <a:latin typeface="Times New Roman" panose="02020603050405020304" pitchFamily="18" charset="0"/>
                <a:cs typeface="Times New Roman" panose="02020603050405020304" pitchFamily="18" charset="0"/>
              </a:rPr>
              <a:t> </a:t>
            </a:r>
            <a:r>
              <a:rPr lang="en-US" altLang="en-US" sz="4800" b="1" dirty="0" err="1">
                <a:solidFill>
                  <a:srgbClr val="DE0000"/>
                </a:solidFill>
                <a:latin typeface="Times New Roman" panose="02020603050405020304" pitchFamily="18" charset="0"/>
                <a:cs typeface="Times New Roman" panose="02020603050405020304" pitchFamily="18" charset="0"/>
              </a:rPr>
              <a:t>nắng</a:t>
            </a:r>
            <a:endParaRPr lang="en-US" altLang="en-US" sz="4400" dirty="0">
              <a:solidFill>
                <a:srgbClr val="DE0000"/>
              </a:solidFill>
              <a:latin typeface="Times New Roman" panose="02020603050405020304" pitchFamily="18" charset="0"/>
              <a:cs typeface="Times New Roman" panose="02020603050405020304" pitchFamily="18" charset="0"/>
            </a:endParaRPr>
          </a:p>
        </p:txBody>
      </p:sp>
      <p:sp>
        <p:nvSpPr>
          <p:cNvPr id="6" name="Rectangle 5"/>
          <p:cNvSpPr>
            <a:spLocks noChangeArrowheads="1"/>
          </p:cNvSpPr>
          <p:nvPr/>
        </p:nvSpPr>
        <p:spPr bwMode="auto">
          <a:xfrm>
            <a:off x="298451" y="1992478"/>
            <a:ext cx="11541124" cy="40985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a:buNone/>
            </a:pPr>
            <a:r>
              <a:rPr lang="vi-VN" sz="3600" dirty="0">
                <a:latin typeface="+mj-lt"/>
              </a:rPr>
              <a:t> </a:t>
            </a:r>
            <a:r>
              <a:rPr lang="en-US" sz="3600" dirty="0">
                <a:latin typeface="+mj-lt"/>
              </a:rPr>
              <a:t>	</a:t>
            </a:r>
            <a:r>
              <a:rPr lang="vi-VN" sz="3600" dirty="0">
                <a:latin typeface="+mj-lt"/>
              </a:rPr>
              <a:t>Trong ánh nắng mặt trời vàng óng, rừng khô hiện lên với tất cả vẻ uy nghi, tráng lệ. Những thân cây tràm vươn thẳng lên trời như những cây nến khổng lồ. Từ trong </a:t>
            </a:r>
            <a:r>
              <a:rPr lang="en-US" sz="3600" dirty="0" err="1">
                <a:latin typeface="Times New Roman" panose="02020603050405020304" pitchFamily="18" charset="0"/>
                <a:cs typeface="Times New Roman" panose="02020603050405020304" pitchFamily="18" charset="0"/>
              </a:rPr>
              <a:t>biển</a:t>
            </a:r>
            <a:r>
              <a:rPr lang="en-US" sz="3600" dirty="0">
                <a:latin typeface="Times New Roman" panose="02020603050405020304" pitchFamily="18" charset="0"/>
                <a:cs typeface="Times New Roman" panose="02020603050405020304" pitchFamily="18" charset="0"/>
              </a:rPr>
              <a:t> </a:t>
            </a:r>
            <a:r>
              <a:rPr lang="vi-VN" sz="3600" dirty="0">
                <a:latin typeface="+mj-lt"/>
              </a:rPr>
              <a:t>lá xanh rờn, ngát dậy một mùi hương lá tràm bị hun nóng dưới mặt trời. Tiếng chim không ngớt vang xa, vọng mãi lên trời cao xanh thẳm.</a:t>
            </a:r>
          </a:p>
          <a:p>
            <a:pPr algn="just">
              <a:buNone/>
            </a:pPr>
            <a:r>
              <a:rPr lang="en-US" sz="3600" i="1" dirty="0">
                <a:latin typeface="+mj-lt"/>
              </a:rPr>
              <a:t>                                                            </a:t>
            </a:r>
            <a:r>
              <a:rPr lang="vi-VN" sz="3600" i="1" dirty="0">
                <a:latin typeface="+mj-lt"/>
              </a:rPr>
              <a:t>Theo</a:t>
            </a:r>
            <a:r>
              <a:rPr lang="vi-VN" sz="3600" dirty="0">
                <a:latin typeface="+mj-lt"/>
              </a:rPr>
              <a:t> ĐOÀN GIỎI</a:t>
            </a:r>
          </a:p>
        </p:txBody>
      </p:sp>
      <p:pic>
        <p:nvPicPr>
          <p:cNvPr id="9" name="Audio 8">
            <a:hlinkClick r:id="" action="ppaction://media"/>
            <a:extLst>
              <a:ext uri="{FF2B5EF4-FFF2-40B4-BE49-F238E27FC236}">
                <a16:creationId xmlns:a16="http://schemas.microsoft.com/office/drawing/2014/main" id="{A77F3805-F286-409B-91EE-754BB61587B0}"/>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700923401"/>
      </p:ext>
    </p:extLst>
  </p:cSld>
  <p:clrMapOvr>
    <a:masterClrMapping/>
  </p:clrMapOvr>
  <p:transition spd="slow" advTm="49190">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down)">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wipe(down)">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7" fill="hold" display="0">
                  <p:stCondLst>
                    <p:cond delay="indefinite"/>
                  </p:stCondLst>
                  <p:endCondLst>
                    <p:cond evt="onStopAudio" delay="0">
                      <p:tgtEl>
                        <p:sldTgt/>
                      </p:tgtEl>
                    </p:cond>
                  </p:endCondLst>
                </p:cTn>
                <p:tgtEl>
                  <p:spTgt spid="9"/>
                </p:tgtEl>
              </p:cMediaNode>
            </p:audio>
          </p:childTnLst>
        </p:cTn>
      </p:par>
    </p:tnLst>
    <p:bldLst>
      <p:bldP spid="4" grpId="0" animBg="1"/>
      <p:bldP spid="5" grpId="0"/>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5" name="Rounded Rectangle 34"/>
          <p:cNvSpPr/>
          <p:nvPr/>
        </p:nvSpPr>
        <p:spPr>
          <a:xfrm>
            <a:off x="385124" y="1226333"/>
            <a:ext cx="4483760" cy="2383766"/>
          </a:xfrm>
          <a:prstGeom prst="roundRect">
            <a:avLst/>
          </a:prstGeom>
          <a:ln w="19050">
            <a:prstDash val="sysDash"/>
          </a:ln>
        </p:spPr>
        <p:style>
          <a:lnRef idx="2">
            <a:schemeClr val="accent5"/>
          </a:lnRef>
          <a:fillRef idx="1">
            <a:schemeClr val="lt1"/>
          </a:fillRef>
          <a:effectRef idx="0">
            <a:schemeClr val="accent5"/>
          </a:effectRef>
          <a:fontRef idx="minor">
            <a:schemeClr val="dk1"/>
          </a:fontRef>
        </p:style>
        <p:txBody>
          <a:bodyPr rtlCol="0" anchor="ctr"/>
          <a:lstStyle/>
          <a:p>
            <a:r>
              <a:rPr lang="en-US" sz="3600" b="1" dirty="0" err="1">
                <a:solidFill>
                  <a:srgbClr val="002060"/>
                </a:solidFill>
                <a:latin typeface="Times New Roman" pitchFamily="18" charset="0"/>
                <a:cs typeface="Times New Roman" pitchFamily="18" charset="0"/>
              </a:rPr>
              <a:t>Uy</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nghi</a:t>
            </a:r>
            <a:r>
              <a:rPr lang="en-US" sz="3600" b="1" dirty="0">
                <a:solidFill>
                  <a:srgbClr val="002060"/>
                </a:solidFill>
                <a:latin typeface="Times New Roman" pitchFamily="18" charset="0"/>
                <a:cs typeface="Times New Roman" pitchFamily="18" charset="0"/>
              </a:rPr>
              <a:t>: </a:t>
            </a:r>
            <a:r>
              <a:rPr lang="en-US" sz="3600" i="1" dirty="0" err="1">
                <a:solidFill>
                  <a:srgbClr val="002060"/>
                </a:solidFill>
                <a:latin typeface="Times New Roman" pitchFamily="18" charset="0"/>
                <a:cs typeface="Times New Roman" pitchFamily="18" charset="0"/>
              </a:rPr>
              <a:t>có</a:t>
            </a:r>
            <a:r>
              <a:rPr lang="en-US" sz="3600" i="1" dirty="0">
                <a:solidFill>
                  <a:srgbClr val="002060"/>
                </a:solidFill>
                <a:latin typeface="Times New Roman" pitchFamily="18" charset="0"/>
                <a:cs typeface="Times New Roman" pitchFamily="18" charset="0"/>
              </a:rPr>
              <a:t> </a:t>
            </a:r>
            <a:r>
              <a:rPr lang="en-US" sz="3600" i="1" dirty="0" err="1">
                <a:solidFill>
                  <a:srgbClr val="002060"/>
                </a:solidFill>
                <a:latin typeface="Times New Roman" pitchFamily="18" charset="0"/>
                <a:cs typeface="Times New Roman" pitchFamily="18" charset="0"/>
              </a:rPr>
              <a:t>dáng</a:t>
            </a:r>
            <a:r>
              <a:rPr lang="en-US" sz="3600" i="1" dirty="0">
                <a:solidFill>
                  <a:srgbClr val="002060"/>
                </a:solidFill>
                <a:latin typeface="Times New Roman" pitchFamily="18" charset="0"/>
                <a:cs typeface="Times New Roman" pitchFamily="18" charset="0"/>
              </a:rPr>
              <a:t> </a:t>
            </a:r>
            <a:r>
              <a:rPr lang="en-US" sz="3600" i="1" dirty="0" err="1">
                <a:solidFill>
                  <a:srgbClr val="002060"/>
                </a:solidFill>
                <a:latin typeface="Times New Roman" pitchFamily="18" charset="0"/>
                <a:cs typeface="Times New Roman" pitchFamily="18" charset="0"/>
              </a:rPr>
              <a:t>vẻ</a:t>
            </a:r>
            <a:r>
              <a:rPr lang="en-US" sz="3600" i="1" dirty="0">
                <a:solidFill>
                  <a:srgbClr val="002060"/>
                </a:solidFill>
                <a:latin typeface="Times New Roman" pitchFamily="18" charset="0"/>
                <a:cs typeface="Times New Roman" pitchFamily="18" charset="0"/>
              </a:rPr>
              <a:t> </a:t>
            </a:r>
            <a:r>
              <a:rPr lang="en-US" sz="3600" i="1" dirty="0" err="1">
                <a:solidFill>
                  <a:srgbClr val="002060"/>
                </a:solidFill>
                <a:latin typeface="Times New Roman" pitchFamily="18" charset="0"/>
                <a:cs typeface="Times New Roman" pitchFamily="18" charset="0"/>
              </a:rPr>
              <a:t>trang</a:t>
            </a:r>
            <a:r>
              <a:rPr lang="en-US" sz="3600" i="1" dirty="0">
                <a:solidFill>
                  <a:srgbClr val="002060"/>
                </a:solidFill>
                <a:latin typeface="Times New Roman" pitchFamily="18" charset="0"/>
                <a:cs typeface="Times New Roman" pitchFamily="18" charset="0"/>
              </a:rPr>
              <a:t> </a:t>
            </a:r>
            <a:r>
              <a:rPr lang="en-US" sz="3600" i="1" dirty="0" err="1">
                <a:solidFill>
                  <a:srgbClr val="002060"/>
                </a:solidFill>
                <a:latin typeface="Times New Roman" pitchFamily="18" charset="0"/>
                <a:cs typeface="Times New Roman" pitchFamily="18" charset="0"/>
              </a:rPr>
              <a:t>nghiêm</a:t>
            </a:r>
            <a:r>
              <a:rPr lang="en-US" sz="3600" i="1" dirty="0">
                <a:solidFill>
                  <a:srgbClr val="002060"/>
                </a:solidFill>
                <a:latin typeface="Times New Roman" pitchFamily="18" charset="0"/>
                <a:cs typeface="Times New Roman" pitchFamily="18" charset="0"/>
              </a:rPr>
              <a:t>, </a:t>
            </a:r>
            <a:r>
              <a:rPr lang="en-US" sz="3600" i="1" dirty="0" err="1">
                <a:solidFill>
                  <a:srgbClr val="002060"/>
                </a:solidFill>
                <a:latin typeface="Times New Roman" pitchFamily="18" charset="0"/>
                <a:cs typeface="Times New Roman" pitchFamily="18" charset="0"/>
              </a:rPr>
              <a:t>gợi</a:t>
            </a:r>
            <a:r>
              <a:rPr lang="en-US" sz="3600" i="1" dirty="0">
                <a:solidFill>
                  <a:srgbClr val="002060"/>
                </a:solidFill>
                <a:latin typeface="Times New Roman" pitchFamily="18" charset="0"/>
                <a:cs typeface="Times New Roman" pitchFamily="18" charset="0"/>
              </a:rPr>
              <a:t> </a:t>
            </a:r>
            <a:r>
              <a:rPr lang="en-US" sz="3600" i="1" dirty="0" err="1">
                <a:solidFill>
                  <a:srgbClr val="002060"/>
                </a:solidFill>
                <a:latin typeface="Times New Roman" pitchFamily="18" charset="0"/>
                <a:cs typeface="Times New Roman" pitchFamily="18" charset="0"/>
              </a:rPr>
              <a:t>sự</a:t>
            </a:r>
            <a:r>
              <a:rPr lang="en-US" sz="3600" i="1" dirty="0">
                <a:solidFill>
                  <a:srgbClr val="002060"/>
                </a:solidFill>
                <a:latin typeface="Times New Roman" pitchFamily="18" charset="0"/>
                <a:cs typeface="Times New Roman" pitchFamily="18" charset="0"/>
              </a:rPr>
              <a:t> </a:t>
            </a:r>
            <a:r>
              <a:rPr lang="en-US" sz="3600" i="1" dirty="0" err="1">
                <a:solidFill>
                  <a:srgbClr val="002060"/>
                </a:solidFill>
                <a:latin typeface="Times New Roman" pitchFamily="18" charset="0"/>
                <a:cs typeface="Times New Roman" pitchFamily="18" charset="0"/>
              </a:rPr>
              <a:t>tôn</a:t>
            </a:r>
            <a:r>
              <a:rPr lang="en-US" sz="3600" i="1" dirty="0">
                <a:solidFill>
                  <a:srgbClr val="002060"/>
                </a:solidFill>
                <a:latin typeface="Times New Roman" pitchFamily="18" charset="0"/>
                <a:cs typeface="Times New Roman" pitchFamily="18" charset="0"/>
              </a:rPr>
              <a:t> </a:t>
            </a:r>
            <a:r>
              <a:rPr lang="en-US" sz="3600" i="1" dirty="0" err="1">
                <a:solidFill>
                  <a:srgbClr val="002060"/>
                </a:solidFill>
                <a:latin typeface="Times New Roman" pitchFamily="18" charset="0"/>
                <a:cs typeface="Times New Roman" pitchFamily="18" charset="0"/>
              </a:rPr>
              <a:t>kính</a:t>
            </a:r>
            <a:endParaRPr lang="en-US" sz="3600" i="1" dirty="0">
              <a:solidFill>
                <a:srgbClr val="002060"/>
              </a:solidFill>
              <a:latin typeface="Times New Roman" pitchFamily="18" charset="0"/>
              <a:cs typeface="Times New Roman" pitchFamily="18" charset="0"/>
            </a:endParaRPr>
          </a:p>
        </p:txBody>
      </p:sp>
      <p:sp>
        <p:nvSpPr>
          <p:cNvPr id="43" name="Rounded Rectangle 42"/>
          <p:cNvSpPr/>
          <p:nvPr/>
        </p:nvSpPr>
        <p:spPr>
          <a:xfrm>
            <a:off x="385123" y="4631170"/>
            <a:ext cx="4569197" cy="1143000"/>
          </a:xfrm>
          <a:prstGeom prst="roundRect">
            <a:avLst/>
          </a:prstGeom>
          <a:ln w="19050">
            <a:prstDash val="sysDash"/>
          </a:ln>
        </p:spPr>
        <p:style>
          <a:lnRef idx="2">
            <a:schemeClr val="accent5"/>
          </a:lnRef>
          <a:fillRef idx="1">
            <a:schemeClr val="lt1"/>
          </a:fillRef>
          <a:effectRef idx="0">
            <a:schemeClr val="accent5"/>
          </a:effectRef>
          <a:fontRef idx="minor">
            <a:schemeClr val="dk1"/>
          </a:fontRef>
        </p:style>
        <p:txBody>
          <a:bodyPr rtlCol="0" anchor="ctr"/>
          <a:lstStyle/>
          <a:p>
            <a:r>
              <a:rPr lang="en-US" sz="3600" b="1" dirty="0" err="1">
                <a:solidFill>
                  <a:srgbClr val="002060"/>
                </a:solidFill>
                <a:latin typeface="Times New Roman" pitchFamily="18" charset="0"/>
                <a:cs typeface="Times New Roman" pitchFamily="18" charset="0"/>
              </a:rPr>
              <a:t>Tráng</a:t>
            </a:r>
            <a:r>
              <a:rPr lang="en-US" sz="3600" b="1" dirty="0">
                <a:solidFill>
                  <a:srgbClr val="002060"/>
                </a:solidFill>
                <a:latin typeface="Times New Roman" pitchFamily="18" charset="0"/>
                <a:cs typeface="Times New Roman" pitchFamily="18" charset="0"/>
              </a:rPr>
              <a:t> </a:t>
            </a:r>
            <a:r>
              <a:rPr lang="en-US" sz="3600" b="1" dirty="0" err="1">
                <a:solidFill>
                  <a:srgbClr val="002060"/>
                </a:solidFill>
                <a:latin typeface="Times New Roman" pitchFamily="18" charset="0"/>
                <a:cs typeface="Times New Roman" pitchFamily="18" charset="0"/>
              </a:rPr>
              <a:t>lệ</a:t>
            </a:r>
            <a:r>
              <a:rPr lang="en-US" sz="3600" b="1" dirty="0">
                <a:solidFill>
                  <a:srgbClr val="002060"/>
                </a:solidFill>
                <a:latin typeface="Times New Roman" pitchFamily="18" charset="0"/>
                <a:cs typeface="Times New Roman" pitchFamily="18" charset="0"/>
              </a:rPr>
              <a:t>: </a:t>
            </a:r>
            <a:r>
              <a:rPr lang="en-US" sz="3600" i="1" dirty="0" err="1">
                <a:solidFill>
                  <a:srgbClr val="002060"/>
                </a:solidFill>
                <a:latin typeface="Times New Roman" pitchFamily="18" charset="0"/>
                <a:cs typeface="Times New Roman" pitchFamily="18" charset="0"/>
              </a:rPr>
              <a:t>đẹp</a:t>
            </a:r>
            <a:r>
              <a:rPr lang="en-US" sz="3600" i="1" dirty="0">
                <a:solidFill>
                  <a:srgbClr val="002060"/>
                </a:solidFill>
                <a:latin typeface="Times New Roman" pitchFamily="18" charset="0"/>
                <a:cs typeface="Times New Roman" pitchFamily="18" charset="0"/>
              </a:rPr>
              <a:t> </a:t>
            </a:r>
            <a:r>
              <a:rPr lang="en-US" sz="3600" i="1" dirty="0" err="1">
                <a:solidFill>
                  <a:srgbClr val="002060"/>
                </a:solidFill>
                <a:latin typeface="Times New Roman" pitchFamily="18" charset="0"/>
                <a:cs typeface="Times New Roman" pitchFamily="18" charset="0"/>
              </a:rPr>
              <a:t>lộng</a:t>
            </a:r>
            <a:r>
              <a:rPr lang="en-US" sz="3600" i="1" dirty="0">
                <a:solidFill>
                  <a:srgbClr val="002060"/>
                </a:solidFill>
                <a:latin typeface="Times New Roman" pitchFamily="18" charset="0"/>
                <a:cs typeface="Times New Roman" pitchFamily="18" charset="0"/>
              </a:rPr>
              <a:t> </a:t>
            </a:r>
            <a:r>
              <a:rPr lang="en-US" sz="3600" i="1" dirty="0" err="1">
                <a:solidFill>
                  <a:srgbClr val="002060"/>
                </a:solidFill>
                <a:latin typeface="Times New Roman" pitchFamily="18" charset="0"/>
                <a:cs typeface="Times New Roman" pitchFamily="18" charset="0"/>
              </a:rPr>
              <a:t>lẫy</a:t>
            </a:r>
            <a:endParaRPr lang="en-US" sz="3600" i="1" dirty="0">
              <a:solidFill>
                <a:srgbClr val="002060"/>
              </a:solidFill>
              <a:latin typeface="Times New Roman" pitchFamily="18" charset="0"/>
              <a:cs typeface="Times New Roman" pitchFamily="18" charset="0"/>
            </a:endParaRPr>
          </a:p>
        </p:txBody>
      </p:sp>
      <p:sp>
        <p:nvSpPr>
          <p:cNvPr id="52" name="TextBox 51"/>
          <p:cNvSpPr txBox="1"/>
          <p:nvPr/>
        </p:nvSpPr>
        <p:spPr>
          <a:xfrm>
            <a:off x="4229100" y="277743"/>
            <a:ext cx="4063228" cy="707886"/>
          </a:xfrm>
          <a:prstGeom prst="rect">
            <a:avLst/>
          </a:prstGeom>
          <a:noFill/>
        </p:spPr>
        <p:txBody>
          <a:bodyPr wrap="none" rtlCol="0">
            <a:spAutoFit/>
          </a:bodyPr>
          <a:lstStyle/>
          <a:p>
            <a:r>
              <a:rPr lang="en-US" sz="4000" b="1" dirty="0">
                <a:solidFill>
                  <a:srgbClr val="009900"/>
                </a:solidFill>
                <a:latin typeface="Times New Roman" pitchFamily="18" charset="0"/>
                <a:cs typeface="Times New Roman" pitchFamily="18" charset="0"/>
              </a:rPr>
              <a:t>GIẢI NGHĨA TỪ</a:t>
            </a:r>
          </a:p>
        </p:txBody>
      </p:sp>
      <p:pic>
        <p:nvPicPr>
          <p:cNvPr id="2" name="Picture 1">
            <a:extLst>
              <a:ext uri="{FF2B5EF4-FFF2-40B4-BE49-F238E27FC236}">
                <a16:creationId xmlns:a16="http://schemas.microsoft.com/office/drawing/2014/main" id="{4CD1CD82-B4CD-4659-8E6B-CE51FFEA0B8F}"/>
              </a:ext>
            </a:extLst>
          </p:cNvPr>
          <p:cNvPicPr>
            <a:picLocks noChangeAspect="1"/>
          </p:cNvPicPr>
          <p:nvPr/>
        </p:nvPicPr>
        <p:blipFill>
          <a:blip r:embed="rId6"/>
          <a:stretch>
            <a:fillRect/>
          </a:stretch>
        </p:blipFill>
        <p:spPr>
          <a:xfrm>
            <a:off x="8793136" y="1430024"/>
            <a:ext cx="3203503" cy="2138338"/>
          </a:xfrm>
          <a:prstGeom prst="rect">
            <a:avLst/>
          </a:prstGeom>
        </p:spPr>
      </p:pic>
      <p:pic>
        <p:nvPicPr>
          <p:cNvPr id="3" name="Picture 2">
            <a:extLst>
              <a:ext uri="{FF2B5EF4-FFF2-40B4-BE49-F238E27FC236}">
                <a16:creationId xmlns:a16="http://schemas.microsoft.com/office/drawing/2014/main" id="{9089DA16-55F4-47F9-BA5E-00F81CB607DA}"/>
              </a:ext>
            </a:extLst>
          </p:cNvPr>
          <p:cNvPicPr>
            <a:picLocks noChangeAspect="1"/>
          </p:cNvPicPr>
          <p:nvPr/>
        </p:nvPicPr>
        <p:blipFill>
          <a:blip r:embed="rId7"/>
          <a:stretch>
            <a:fillRect/>
          </a:stretch>
        </p:blipFill>
        <p:spPr>
          <a:xfrm>
            <a:off x="6388049" y="3930611"/>
            <a:ext cx="3808558" cy="2544117"/>
          </a:xfrm>
          <a:prstGeom prst="rect">
            <a:avLst/>
          </a:prstGeom>
        </p:spPr>
      </p:pic>
      <p:pic>
        <p:nvPicPr>
          <p:cNvPr id="4" name="Picture 3">
            <a:extLst>
              <a:ext uri="{FF2B5EF4-FFF2-40B4-BE49-F238E27FC236}">
                <a16:creationId xmlns:a16="http://schemas.microsoft.com/office/drawing/2014/main" id="{9DB4E495-EB00-44CA-AA88-A8469310E088}"/>
              </a:ext>
            </a:extLst>
          </p:cNvPr>
          <p:cNvPicPr>
            <a:picLocks noChangeAspect="1"/>
          </p:cNvPicPr>
          <p:nvPr/>
        </p:nvPicPr>
        <p:blipFill>
          <a:blip r:embed="rId8"/>
          <a:stretch>
            <a:fillRect/>
          </a:stretch>
        </p:blipFill>
        <p:spPr>
          <a:xfrm>
            <a:off x="5229258" y="1428422"/>
            <a:ext cx="3203504" cy="2139940"/>
          </a:xfrm>
          <a:prstGeom prst="rect">
            <a:avLst/>
          </a:prstGeom>
        </p:spPr>
      </p:pic>
      <p:pic>
        <p:nvPicPr>
          <p:cNvPr id="15" name="Audio 14">
            <a:hlinkClick r:id="" action="ppaction://media"/>
            <a:extLst>
              <a:ext uri="{FF2B5EF4-FFF2-40B4-BE49-F238E27FC236}">
                <a16:creationId xmlns:a16="http://schemas.microsoft.com/office/drawing/2014/main" id="{76B33006-37A7-4753-9289-F9E3A04D079E}"/>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2479644537"/>
      </p:ext>
    </p:extLst>
  </p:cSld>
  <p:clrMapOvr>
    <a:masterClrMapping/>
  </p:clrMapOvr>
  <p:transition spd="slow" advTm="48446">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52"/>
                                        </p:tgtEl>
                                        <p:attrNameLst>
                                          <p:attrName>style.visibility</p:attrName>
                                        </p:attrNameLst>
                                      </p:cBhvr>
                                      <p:to>
                                        <p:strVal val="visible"/>
                                      </p:to>
                                    </p:set>
                                    <p:anim calcmode="lin" valueType="num">
                                      <p:cBhvr additive="base">
                                        <p:cTn id="11" dur="500" fill="hold"/>
                                        <p:tgtEl>
                                          <p:spTgt spid="52"/>
                                        </p:tgtEl>
                                        <p:attrNameLst>
                                          <p:attrName>ppt_x</p:attrName>
                                        </p:attrNameLst>
                                      </p:cBhvr>
                                      <p:tavLst>
                                        <p:tav tm="0">
                                          <p:val>
                                            <p:strVal val="#ppt_x"/>
                                          </p:val>
                                        </p:tav>
                                        <p:tav tm="100000">
                                          <p:val>
                                            <p:strVal val="#ppt_x"/>
                                          </p:val>
                                        </p:tav>
                                      </p:tavLst>
                                    </p:anim>
                                    <p:anim calcmode="lin" valueType="num">
                                      <p:cBhvr additive="base">
                                        <p:cTn id="12" dur="500" fill="hold"/>
                                        <p:tgtEl>
                                          <p:spTgt spid="52"/>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 calcmode="lin" valueType="num">
                                      <p:cBhvr>
                                        <p:cTn id="17" dur="500" fill="hold"/>
                                        <p:tgtEl>
                                          <p:spTgt spid="35"/>
                                        </p:tgtEl>
                                        <p:attrNameLst>
                                          <p:attrName>ppt_w</p:attrName>
                                        </p:attrNameLst>
                                      </p:cBhvr>
                                      <p:tavLst>
                                        <p:tav tm="0">
                                          <p:val>
                                            <p:fltVal val="0"/>
                                          </p:val>
                                        </p:tav>
                                        <p:tav tm="100000">
                                          <p:val>
                                            <p:strVal val="#ppt_w"/>
                                          </p:val>
                                        </p:tav>
                                      </p:tavLst>
                                    </p:anim>
                                    <p:anim calcmode="lin" valueType="num">
                                      <p:cBhvr>
                                        <p:cTn id="18" dur="500" fill="hold"/>
                                        <p:tgtEl>
                                          <p:spTgt spid="35"/>
                                        </p:tgtEl>
                                        <p:attrNameLst>
                                          <p:attrName>ppt_h</p:attrName>
                                        </p:attrNameLst>
                                      </p:cBhvr>
                                      <p:tavLst>
                                        <p:tav tm="0">
                                          <p:val>
                                            <p:fltVal val="0"/>
                                          </p:val>
                                        </p:tav>
                                        <p:tav tm="100000">
                                          <p:val>
                                            <p:strVal val="#ppt_h"/>
                                          </p:val>
                                        </p:tav>
                                      </p:tavLst>
                                    </p:anim>
                                    <p:animEffect transition="in" filter="fade">
                                      <p:cBhvr>
                                        <p:cTn id="19" dur="500"/>
                                        <p:tgtEl>
                                          <p:spTgt spid="35"/>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16"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p:cTn id="24" dur="500" fill="hold"/>
                                        <p:tgtEl>
                                          <p:spTgt spid="4"/>
                                        </p:tgtEl>
                                        <p:attrNameLst>
                                          <p:attrName>ppt_w</p:attrName>
                                        </p:attrNameLst>
                                      </p:cBhvr>
                                      <p:tavLst>
                                        <p:tav tm="0">
                                          <p:val>
                                            <p:fltVal val="0"/>
                                          </p:val>
                                        </p:tav>
                                        <p:tav tm="100000">
                                          <p:val>
                                            <p:strVal val="#ppt_w"/>
                                          </p:val>
                                        </p:tav>
                                      </p:tavLst>
                                    </p:anim>
                                    <p:anim calcmode="lin" valueType="num">
                                      <p:cBhvr>
                                        <p:cTn id="25" dur="500" fill="hold"/>
                                        <p:tgtEl>
                                          <p:spTgt spid="4"/>
                                        </p:tgtEl>
                                        <p:attrNameLst>
                                          <p:attrName>ppt_h</p:attrName>
                                        </p:attrNameLst>
                                      </p:cBhvr>
                                      <p:tavLst>
                                        <p:tav tm="0">
                                          <p:val>
                                            <p:fltVal val="0"/>
                                          </p:val>
                                        </p:tav>
                                        <p:tav tm="100000">
                                          <p:val>
                                            <p:strVal val="#ppt_h"/>
                                          </p:val>
                                        </p:tav>
                                      </p:tavLst>
                                    </p:anim>
                                    <p:animEffect transition="in" filter="fade">
                                      <p:cBhvr>
                                        <p:cTn id="26" dur="500"/>
                                        <p:tgtEl>
                                          <p:spTgt spid="4"/>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 calcmode="lin" valueType="num">
                                      <p:cBhvr>
                                        <p:cTn id="31" dur="500" fill="hold"/>
                                        <p:tgtEl>
                                          <p:spTgt spid="2"/>
                                        </p:tgtEl>
                                        <p:attrNameLst>
                                          <p:attrName>ppt_w</p:attrName>
                                        </p:attrNameLst>
                                      </p:cBhvr>
                                      <p:tavLst>
                                        <p:tav tm="0">
                                          <p:val>
                                            <p:fltVal val="0"/>
                                          </p:val>
                                        </p:tav>
                                        <p:tav tm="100000">
                                          <p:val>
                                            <p:strVal val="#ppt_w"/>
                                          </p:val>
                                        </p:tav>
                                      </p:tavLst>
                                    </p:anim>
                                    <p:anim calcmode="lin" valueType="num">
                                      <p:cBhvr>
                                        <p:cTn id="32" dur="500" fill="hold"/>
                                        <p:tgtEl>
                                          <p:spTgt spid="2"/>
                                        </p:tgtEl>
                                        <p:attrNameLst>
                                          <p:attrName>ppt_h</p:attrName>
                                        </p:attrNameLst>
                                      </p:cBhvr>
                                      <p:tavLst>
                                        <p:tav tm="0">
                                          <p:val>
                                            <p:fltVal val="0"/>
                                          </p:val>
                                        </p:tav>
                                        <p:tav tm="100000">
                                          <p:val>
                                            <p:strVal val="#ppt_h"/>
                                          </p:val>
                                        </p:tav>
                                      </p:tavLst>
                                    </p:anim>
                                    <p:animEffect transition="in" filter="fade">
                                      <p:cBhvr>
                                        <p:cTn id="33" dur="500"/>
                                        <p:tgtEl>
                                          <p:spTgt spid="2"/>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grpId="0" nodeType="clickEffect">
                                  <p:stCondLst>
                                    <p:cond delay="0"/>
                                  </p:stCondLst>
                                  <p:childTnLst>
                                    <p:set>
                                      <p:cBhvr>
                                        <p:cTn id="37" dur="1" fill="hold">
                                          <p:stCondLst>
                                            <p:cond delay="0"/>
                                          </p:stCondLst>
                                        </p:cTn>
                                        <p:tgtEl>
                                          <p:spTgt spid="43"/>
                                        </p:tgtEl>
                                        <p:attrNameLst>
                                          <p:attrName>style.visibility</p:attrName>
                                        </p:attrNameLst>
                                      </p:cBhvr>
                                      <p:to>
                                        <p:strVal val="visible"/>
                                      </p:to>
                                    </p:set>
                                    <p:anim calcmode="lin" valueType="num">
                                      <p:cBhvr>
                                        <p:cTn id="38" dur="500" fill="hold"/>
                                        <p:tgtEl>
                                          <p:spTgt spid="43"/>
                                        </p:tgtEl>
                                        <p:attrNameLst>
                                          <p:attrName>ppt_w</p:attrName>
                                        </p:attrNameLst>
                                      </p:cBhvr>
                                      <p:tavLst>
                                        <p:tav tm="0">
                                          <p:val>
                                            <p:fltVal val="0"/>
                                          </p:val>
                                        </p:tav>
                                        <p:tav tm="100000">
                                          <p:val>
                                            <p:strVal val="#ppt_w"/>
                                          </p:val>
                                        </p:tav>
                                      </p:tavLst>
                                    </p:anim>
                                    <p:anim calcmode="lin" valueType="num">
                                      <p:cBhvr>
                                        <p:cTn id="39" dur="500" fill="hold"/>
                                        <p:tgtEl>
                                          <p:spTgt spid="43"/>
                                        </p:tgtEl>
                                        <p:attrNameLst>
                                          <p:attrName>ppt_h</p:attrName>
                                        </p:attrNameLst>
                                      </p:cBhvr>
                                      <p:tavLst>
                                        <p:tav tm="0">
                                          <p:val>
                                            <p:fltVal val="0"/>
                                          </p:val>
                                        </p:tav>
                                        <p:tav tm="100000">
                                          <p:val>
                                            <p:strVal val="#ppt_h"/>
                                          </p:val>
                                        </p:tav>
                                      </p:tavLst>
                                    </p:anim>
                                    <p:animEffect transition="in" filter="fade">
                                      <p:cBhvr>
                                        <p:cTn id="40" dur="500"/>
                                        <p:tgtEl>
                                          <p:spTgt spid="43"/>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nodeType="clickEffect">
                                  <p:stCondLst>
                                    <p:cond delay="0"/>
                                  </p:stCondLst>
                                  <p:childTnLst>
                                    <p:set>
                                      <p:cBhvr>
                                        <p:cTn id="44" dur="1" fill="hold">
                                          <p:stCondLst>
                                            <p:cond delay="0"/>
                                          </p:stCondLst>
                                        </p:cTn>
                                        <p:tgtEl>
                                          <p:spTgt spid="3"/>
                                        </p:tgtEl>
                                        <p:attrNameLst>
                                          <p:attrName>style.visibility</p:attrName>
                                        </p:attrNameLst>
                                      </p:cBhvr>
                                      <p:to>
                                        <p:strVal val="visible"/>
                                      </p:to>
                                    </p:set>
                                    <p:anim calcmode="lin" valueType="num">
                                      <p:cBhvr>
                                        <p:cTn id="45" dur="500" fill="hold"/>
                                        <p:tgtEl>
                                          <p:spTgt spid="3"/>
                                        </p:tgtEl>
                                        <p:attrNameLst>
                                          <p:attrName>ppt_w</p:attrName>
                                        </p:attrNameLst>
                                      </p:cBhvr>
                                      <p:tavLst>
                                        <p:tav tm="0">
                                          <p:val>
                                            <p:fltVal val="0"/>
                                          </p:val>
                                        </p:tav>
                                        <p:tav tm="100000">
                                          <p:val>
                                            <p:strVal val="#ppt_w"/>
                                          </p:val>
                                        </p:tav>
                                      </p:tavLst>
                                    </p:anim>
                                    <p:anim calcmode="lin" valueType="num">
                                      <p:cBhvr>
                                        <p:cTn id="46" dur="500" fill="hold"/>
                                        <p:tgtEl>
                                          <p:spTgt spid="3"/>
                                        </p:tgtEl>
                                        <p:attrNameLst>
                                          <p:attrName>ppt_h</p:attrName>
                                        </p:attrNameLst>
                                      </p:cBhvr>
                                      <p:tavLst>
                                        <p:tav tm="0">
                                          <p:val>
                                            <p:fltVal val="0"/>
                                          </p:val>
                                        </p:tav>
                                        <p:tav tm="100000">
                                          <p:val>
                                            <p:strVal val="#ppt_h"/>
                                          </p:val>
                                        </p:tav>
                                      </p:tavLst>
                                    </p:anim>
                                    <p:animEffect transition="in" filter="fade">
                                      <p:cBhvr>
                                        <p:cTn id="4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8" fill="hold" display="0">
                  <p:stCondLst>
                    <p:cond delay="indefinite"/>
                  </p:stCondLst>
                  <p:endCondLst>
                    <p:cond evt="onStopAudio" delay="0">
                      <p:tgtEl>
                        <p:sldTgt/>
                      </p:tgtEl>
                    </p:cond>
                  </p:endCondLst>
                </p:cTn>
                <p:tgtEl>
                  <p:spTgt spid="15"/>
                </p:tgtEl>
              </p:cMediaNode>
            </p:audio>
          </p:childTnLst>
        </p:cTn>
      </p:par>
    </p:tnLst>
    <p:bldLst>
      <p:bldP spid="35" grpId="0" animBg="1"/>
      <p:bldP spid="43" grpId="0" animBg="1"/>
      <p:bldP spid="52" grpId="0"/>
    </p:bldLst>
  </p:timing>
</p:sld>
</file>

<file path=ppt/slides/slide5.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3556000" y="457200"/>
            <a:ext cx="44704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a:spcBef>
                <a:spcPct val="0"/>
              </a:spcBef>
              <a:buClrTx/>
              <a:buSzTx/>
              <a:buFontTx/>
              <a:buNone/>
            </a:pPr>
            <a:endParaRPr lang="vi-VN" altLang="en-US" sz="4267" b="1">
              <a:solidFill>
                <a:srgbClr val="000000"/>
              </a:solidFill>
              <a:latin typeface="Times New Roman" panose="02020603050405020304" pitchFamily="18" charset="0"/>
              <a:cs typeface="Times New Roman" panose="02020603050405020304" pitchFamily="18" charset="0"/>
            </a:endParaRPr>
          </a:p>
        </p:txBody>
      </p:sp>
      <p:sp>
        <p:nvSpPr>
          <p:cNvPr id="27653" name="Rectangle 5"/>
          <p:cNvSpPr>
            <a:spLocks noChangeArrowheads="1"/>
          </p:cNvSpPr>
          <p:nvPr/>
        </p:nvSpPr>
        <p:spPr bwMode="auto">
          <a:xfrm>
            <a:off x="400506" y="2595349"/>
            <a:ext cx="11691760" cy="366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a:buNone/>
            </a:pPr>
            <a:r>
              <a:rPr lang="en-US" altLang="en-US" sz="3200" dirty="0">
                <a:solidFill>
                  <a:schemeClr val="tx1"/>
                </a:solidFill>
                <a:latin typeface="Times New Roman" panose="02020603050405020304" pitchFamily="18" charset="0"/>
                <a:cs typeface="Times New Roman" panose="02020603050405020304" pitchFamily="18" charset="0"/>
              </a:rPr>
              <a:t> 	</a:t>
            </a:r>
            <a:r>
              <a:rPr lang="vi-VN" sz="3200" dirty="0">
                <a:latin typeface="Times New Roman" panose="02020603050405020304" pitchFamily="18" charset="0"/>
                <a:cs typeface="Times New Roman" panose="02020603050405020304" pitchFamily="18" charset="0"/>
              </a:rPr>
              <a:t>Trong ánh nắng mặt trời vàng óng, rừng khô hiện lên với tất cả vẻ uy nghi, tráng lệ. Những thân cây tràm vươn thẳng lên trời như những cây nến khổng lồ. Từ trong b</a:t>
            </a:r>
            <a:r>
              <a:rPr lang="en-US" sz="3200" dirty="0" err="1">
                <a:latin typeface="Times New Roman" panose="02020603050405020304" pitchFamily="18" charset="0"/>
                <a:cs typeface="Times New Roman" panose="02020603050405020304" pitchFamily="18" charset="0"/>
              </a:rPr>
              <a:t>iể</a:t>
            </a:r>
            <a:r>
              <a:rPr lang="vi-VN" sz="3200" dirty="0">
                <a:latin typeface="Times New Roman" panose="02020603050405020304" pitchFamily="18" charset="0"/>
                <a:cs typeface="Times New Roman" panose="02020603050405020304" pitchFamily="18" charset="0"/>
              </a:rPr>
              <a:t>n lá xanh rờn, ngát dậy một mùi hương lá tràm bị hun nóng dưới mặt trời. Tiếng chim không ngớt vang xa, vọng mãi lên trời cao xanh thẳm.</a:t>
            </a:r>
          </a:p>
          <a:p>
            <a:pPr algn="just">
              <a:buNone/>
            </a:pPr>
            <a:r>
              <a:rPr lang="en-US" sz="3200" i="1" dirty="0">
                <a:latin typeface="Times New Roman" panose="02020603050405020304" pitchFamily="18" charset="0"/>
                <a:cs typeface="Times New Roman" panose="02020603050405020304" pitchFamily="18" charset="0"/>
              </a:rPr>
              <a:t>                                                            </a:t>
            </a:r>
            <a:r>
              <a:rPr lang="vi-VN" sz="3200" i="1" dirty="0">
                <a:latin typeface="Times New Roman" panose="02020603050405020304" pitchFamily="18" charset="0"/>
                <a:cs typeface="Times New Roman" panose="02020603050405020304" pitchFamily="18" charset="0"/>
              </a:rPr>
              <a:t>Theo</a:t>
            </a:r>
            <a:r>
              <a:rPr lang="vi-VN" sz="3200" dirty="0">
                <a:latin typeface="Times New Roman" panose="02020603050405020304" pitchFamily="18" charset="0"/>
                <a:cs typeface="Times New Roman" panose="02020603050405020304" pitchFamily="18" charset="0"/>
              </a:rPr>
              <a:t> ĐOÀN GIỎI</a:t>
            </a:r>
          </a:p>
          <a:p>
            <a:pPr algn="just">
              <a:spcBef>
                <a:spcPct val="0"/>
              </a:spcBef>
              <a:buClrTx/>
              <a:buSzTx/>
              <a:buFontTx/>
              <a:buNone/>
            </a:pPr>
            <a:endParaRPr lang="en-US" altLang="en-US" sz="3200" b="1" dirty="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3845569" y="1869900"/>
            <a:ext cx="4801634" cy="707886"/>
          </a:xfrm>
          <a:prstGeom prst="rect">
            <a:avLst/>
          </a:prstGeom>
        </p:spPr>
        <p:txBody>
          <a:bodyPr wrap="none">
            <a:spAutoFit/>
          </a:bodyPr>
          <a:lstStyle/>
          <a:p>
            <a:pPr algn="ctr">
              <a:spcBef>
                <a:spcPct val="0"/>
              </a:spcBef>
              <a:buClrTx/>
              <a:buSzTx/>
              <a:buFontTx/>
              <a:buNone/>
            </a:pPr>
            <a:r>
              <a:rPr lang="en-US" altLang="en-US" sz="4000" b="1" dirty="0" err="1">
                <a:solidFill>
                  <a:srgbClr val="DE0000"/>
                </a:solidFill>
                <a:latin typeface="Times New Roman" panose="02020603050405020304" pitchFamily="18" charset="0"/>
                <a:cs typeface="Times New Roman" panose="02020603050405020304" pitchFamily="18" charset="0"/>
              </a:rPr>
              <a:t>Rừng</a:t>
            </a:r>
            <a:r>
              <a:rPr lang="en-US" altLang="en-US" sz="4000" b="1" dirty="0">
                <a:solidFill>
                  <a:srgbClr val="DE0000"/>
                </a:solidFill>
                <a:latin typeface="Times New Roman" panose="02020603050405020304" pitchFamily="18" charset="0"/>
                <a:cs typeface="Times New Roman" panose="02020603050405020304" pitchFamily="18" charset="0"/>
              </a:rPr>
              <a:t> </a:t>
            </a:r>
            <a:r>
              <a:rPr lang="en-US" altLang="en-US" sz="4000" b="1" dirty="0" err="1">
                <a:solidFill>
                  <a:srgbClr val="DE0000"/>
                </a:solidFill>
                <a:latin typeface="Times New Roman" panose="02020603050405020304" pitchFamily="18" charset="0"/>
                <a:cs typeface="Times New Roman" panose="02020603050405020304" pitchFamily="18" charset="0"/>
              </a:rPr>
              <a:t>cây</a:t>
            </a:r>
            <a:r>
              <a:rPr lang="en-US" altLang="en-US" sz="4000" b="1" dirty="0">
                <a:solidFill>
                  <a:srgbClr val="DE0000"/>
                </a:solidFill>
                <a:latin typeface="Times New Roman" panose="02020603050405020304" pitchFamily="18" charset="0"/>
                <a:cs typeface="Times New Roman" panose="02020603050405020304" pitchFamily="18" charset="0"/>
              </a:rPr>
              <a:t> </a:t>
            </a:r>
            <a:r>
              <a:rPr lang="en-US" altLang="en-US" sz="4000" b="1" dirty="0" err="1">
                <a:solidFill>
                  <a:srgbClr val="DE0000"/>
                </a:solidFill>
                <a:latin typeface="Times New Roman" panose="02020603050405020304" pitchFamily="18" charset="0"/>
                <a:cs typeface="Times New Roman" panose="02020603050405020304" pitchFamily="18" charset="0"/>
              </a:rPr>
              <a:t>trong</a:t>
            </a:r>
            <a:r>
              <a:rPr lang="en-US" altLang="en-US" sz="4000" b="1" dirty="0">
                <a:solidFill>
                  <a:srgbClr val="DE0000"/>
                </a:solidFill>
                <a:latin typeface="Times New Roman" panose="02020603050405020304" pitchFamily="18" charset="0"/>
                <a:cs typeface="Times New Roman" panose="02020603050405020304" pitchFamily="18" charset="0"/>
              </a:rPr>
              <a:t> </a:t>
            </a:r>
            <a:r>
              <a:rPr lang="en-US" altLang="en-US" sz="4000" b="1" dirty="0" err="1">
                <a:solidFill>
                  <a:srgbClr val="DE0000"/>
                </a:solidFill>
                <a:latin typeface="Times New Roman" panose="02020603050405020304" pitchFamily="18" charset="0"/>
                <a:cs typeface="Times New Roman" panose="02020603050405020304" pitchFamily="18" charset="0"/>
              </a:rPr>
              <a:t>nắng</a:t>
            </a:r>
            <a:endParaRPr lang="en-US" altLang="en-US" sz="3600" dirty="0">
              <a:solidFill>
                <a:srgbClr val="DE0000"/>
              </a:solidFill>
              <a:latin typeface="Times New Roman" panose="02020603050405020304" pitchFamily="18" charset="0"/>
              <a:cs typeface="Times New Roman" panose="02020603050405020304" pitchFamily="18" charset="0"/>
            </a:endParaRPr>
          </a:p>
        </p:txBody>
      </p:sp>
      <p:sp>
        <p:nvSpPr>
          <p:cNvPr id="11" name="Rounded Rectangle 10"/>
          <p:cNvSpPr/>
          <p:nvPr/>
        </p:nvSpPr>
        <p:spPr>
          <a:xfrm>
            <a:off x="223424" y="206046"/>
            <a:ext cx="2404734" cy="550329"/>
          </a:xfrm>
          <a:prstGeom prst="roundRect">
            <a:avLst/>
          </a:prstGeom>
          <a:noFill/>
          <a:ln w="28575">
            <a:solidFill>
              <a:srgbClr val="0000FF"/>
            </a:solidFill>
            <a:prstDash val="sysDot"/>
          </a:ln>
        </p:spPr>
        <p:style>
          <a:lnRef idx="1">
            <a:schemeClr val="accent4"/>
          </a:lnRef>
          <a:fillRef idx="2">
            <a:schemeClr val="accent4"/>
          </a:fillRef>
          <a:effectRef idx="1">
            <a:schemeClr val="accent4"/>
          </a:effectRef>
          <a:fontRef idx="minor">
            <a:schemeClr val="dk1"/>
          </a:fontRef>
        </p:style>
        <p:txBody>
          <a:bodyPr rtlCol="0" anchor="ctr"/>
          <a:lstStyle/>
          <a:p>
            <a:r>
              <a:rPr lang="en-US" sz="2800" b="1" dirty="0">
                <a:solidFill>
                  <a:srgbClr val="0033CC"/>
                </a:solidFill>
                <a:latin typeface="Times New Roman" pitchFamily="18" charset="0"/>
                <a:cs typeface="Times New Roman" pitchFamily="18" charset="0"/>
              </a:rPr>
              <a:t>3. </a:t>
            </a:r>
            <a:r>
              <a:rPr lang="en-US" sz="2800" b="1" dirty="0" err="1">
                <a:solidFill>
                  <a:srgbClr val="0033CC"/>
                </a:solidFill>
                <a:latin typeface="Times New Roman" pitchFamily="18" charset="0"/>
                <a:cs typeface="Times New Roman" pitchFamily="18" charset="0"/>
              </a:rPr>
              <a:t>Nghe</a:t>
            </a:r>
            <a:r>
              <a:rPr lang="en-US" sz="2800" b="1" dirty="0">
                <a:solidFill>
                  <a:srgbClr val="0033CC"/>
                </a:solidFill>
                <a:latin typeface="Times New Roman" pitchFamily="18" charset="0"/>
                <a:cs typeface="Times New Roman" pitchFamily="18" charset="0"/>
              </a:rPr>
              <a:t> - </a:t>
            </a:r>
            <a:r>
              <a:rPr lang="en-US" sz="2800" b="1" dirty="0" err="1">
                <a:solidFill>
                  <a:srgbClr val="0033CC"/>
                </a:solidFill>
                <a:latin typeface="Times New Roman" pitchFamily="18" charset="0"/>
                <a:cs typeface="Times New Roman" pitchFamily="18" charset="0"/>
              </a:rPr>
              <a:t>viết</a:t>
            </a:r>
            <a:r>
              <a:rPr lang="en-US" sz="2800" b="1" dirty="0">
                <a:solidFill>
                  <a:srgbClr val="0033CC"/>
                </a:solidFill>
                <a:latin typeface="Times New Roman" pitchFamily="18" charset="0"/>
                <a:cs typeface="Times New Roman" pitchFamily="18" charset="0"/>
              </a:rPr>
              <a:t>:</a:t>
            </a:r>
          </a:p>
        </p:txBody>
      </p:sp>
      <p:pic>
        <p:nvPicPr>
          <p:cNvPr id="12" name="Picture 4" descr="https://tse2.mm.bing.net/th?id=OIP.WH_12ZhJIc8ujZGvB8RkKAHaII&amp;pid=Api&amp;P=0&amp;w=300&amp;h=3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8351" y="127961"/>
            <a:ext cx="807647" cy="88428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3555999" y="158044"/>
            <a:ext cx="8307149" cy="646331"/>
          </a:xfrm>
          <a:prstGeom prst="rect">
            <a:avLst/>
          </a:prstGeom>
          <a:noFill/>
        </p:spPr>
        <p:txBody>
          <a:bodyPr wrap="square" rtlCol="0">
            <a:spAutoFit/>
          </a:bodyPr>
          <a:lstStyle/>
          <a:p>
            <a:r>
              <a:rPr lang="en-US" sz="3600" b="1" dirty="0">
                <a:solidFill>
                  <a:schemeClr val="accent6">
                    <a:lumMod val="75000"/>
                  </a:schemeClr>
                </a:solidFill>
                <a:latin typeface="Times New Roman" pitchFamily="18" charset="0"/>
                <a:cs typeface="Times New Roman" pitchFamily="18" charset="0"/>
              </a:rPr>
              <a:t>TÌM HIỂU NỘI DUNG ĐOẠN VĂN</a:t>
            </a:r>
          </a:p>
        </p:txBody>
      </p:sp>
      <p:sp>
        <p:nvSpPr>
          <p:cNvPr id="25" name="Rounded Rectangle 24"/>
          <p:cNvSpPr/>
          <p:nvPr/>
        </p:nvSpPr>
        <p:spPr>
          <a:xfrm>
            <a:off x="1237278" y="1083652"/>
            <a:ext cx="10534713" cy="62564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3600" b="1" dirty="0">
                <a:solidFill>
                  <a:srgbClr val="0033CC"/>
                </a:solidFill>
                <a:latin typeface="Times New Roman" pitchFamily="18" charset="0"/>
                <a:cs typeface="Times New Roman" pitchFamily="18" charset="0"/>
              </a:rPr>
              <a:t>                        </a:t>
            </a:r>
            <a:r>
              <a:rPr lang="en-US" sz="3600" b="1" dirty="0" err="1">
                <a:solidFill>
                  <a:srgbClr val="0033CC"/>
                </a:solidFill>
                <a:latin typeface="Times New Roman" pitchFamily="18" charset="0"/>
                <a:cs typeface="Times New Roman" pitchFamily="18" charset="0"/>
              </a:rPr>
              <a:t>Đoạn</a:t>
            </a:r>
            <a:r>
              <a:rPr lang="en-US" sz="3600" b="1" dirty="0">
                <a:solidFill>
                  <a:srgbClr val="0033CC"/>
                </a:solidFill>
                <a:latin typeface="Times New Roman" pitchFamily="18" charset="0"/>
                <a:cs typeface="Times New Roman" pitchFamily="18" charset="0"/>
              </a:rPr>
              <a:t> </a:t>
            </a:r>
            <a:r>
              <a:rPr lang="en-US" sz="3600" b="1" dirty="0" err="1">
                <a:solidFill>
                  <a:srgbClr val="0033CC"/>
                </a:solidFill>
                <a:latin typeface="Times New Roman" pitchFamily="18" charset="0"/>
                <a:cs typeface="Times New Roman" pitchFamily="18" charset="0"/>
              </a:rPr>
              <a:t>văn</a:t>
            </a:r>
            <a:r>
              <a:rPr lang="en-US" sz="3600" b="1" dirty="0">
                <a:solidFill>
                  <a:srgbClr val="0033CC"/>
                </a:solidFill>
                <a:latin typeface="Times New Roman" pitchFamily="18" charset="0"/>
                <a:cs typeface="Times New Roman" pitchFamily="18" charset="0"/>
              </a:rPr>
              <a:t> </a:t>
            </a:r>
            <a:r>
              <a:rPr lang="en-US" sz="3600" b="1" dirty="0" err="1">
                <a:solidFill>
                  <a:srgbClr val="0033CC"/>
                </a:solidFill>
                <a:latin typeface="Times New Roman" pitchFamily="18" charset="0"/>
                <a:cs typeface="Times New Roman" pitchFamily="18" charset="0"/>
              </a:rPr>
              <a:t>tả</a:t>
            </a:r>
            <a:r>
              <a:rPr lang="en-US" sz="3600" b="1" dirty="0">
                <a:solidFill>
                  <a:srgbClr val="0033CC"/>
                </a:solidFill>
                <a:latin typeface="Times New Roman" pitchFamily="18" charset="0"/>
                <a:cs typeface="Times New Roman" pitchFamily="18" charset="0"/>
              </a:rPr>
              <a:t> </a:t>
            </a:r>
            <a:r>
              <a:rPr lang="en-US" sz="3600" b="1" dirty="0" err="1">
                <a:solidFill>
                  <a:srgbClr val="0033CC"/>
                </a:solidFill>
                <a:latin typeface="Times New Roman" pitchFamily="18" charset="0"/>
                <a:cs typeface="Times New Roman" pitchFamily="18" charset="0"/>
              </a:rPr>
              <a:t>cảnh</a:t>
            </a:r>
            <a:r>
              <a:rPr lang="en-US" sz="3600" b="1" dirty="0">
                <a:solidFill>
                  <a:srgbClr val="0033CC"/>
                </a:solidFill>
                <a:latin typeface="Times New Roman" pitchFamily="18" charset="0"/>
                <a:cs typeface="Times New Roman" pitchFamily="18" charset="0"/>
              </a:rPr>
              <a:t> </a:t>
            </a:r>
            <a:r>
              <a:rPr lang="en-US" sz="3600" b="1" dirty="0" err="1">
                <a:solidFill>
                  <a:srgbClr val="0033CC"/>
                </a:solidFill>
                <a:latin typeface="Times New Roman" pitchFamily="18" charset="0"/>
                <a:cs typeface="Times New Roman" pitchFamily="18" charset="0"/>
              </a:rPr>
              <a:t>gì</a:t>
            </a:r>
            <a:r>
              <a:rPr lang="en-US" sz="3600" b="1" dirty="0">
                <a:solidFill>
                  <a:srgbClr val="0033CC"/>
                </a:solidFill>
                <a:latin typeface="Times New Roman" pitchFamily="18" charset="0"/>
                <a:cs typeface="Times New Roman" pitchFamily="18" charset="0"/>
              </a:rPr>
              <a:t>?</a:t>
            </a:r>
          </a:p>
        </p:txBody>
      </p:sp>
      <p:sp>
        <p:nvSpPr>
          <p:cNvPr id="15" name="Rectangle 14">
            <a:extLst>
              <a:ext uri="{FF2B5EF4-FFF2-40B4-BE49-F238E27FC236}">
                <a16:creationId xmlns:a16="http://schemas.microsoft.com/office/drawing/2014/main" id="{62613FCE-BA1C-42C1-979F-7920703A95E8}"/>
              </a:ext>
            </a:extLst>
          </p:cNvPr>
          <p:cNvSpPr/>
          <p:nvPr/>
        </p:nvSpPr>
        <p:spPr>
          <a:xfrm>
            <a:off x="1611279" y="5737361"/>
            <a:ext cx="8969443" cy="707886"/>
          </a:xfrm>
          <a:prstGeom prst="rect">
            <a:avLst/>
          </a:prstGeom>
        </p:spPr>
        <p:txBody>
          <a:bodyPr wrap="none">
            <a:spAutoFit/>
          </a:bodyPr>
          <a:lstStyle/>
          <a:p>
            <a:pPr marL="571500" indent="-571500" algn="ctr">
              <a:spcBef>
                <a:spcPct val="0"/>
              </a:spcBef>
              <a:buClrTx/>
              <a:buSzTx/>
              <a:buFont typeface="Wingdings" panose="05000000000000000000" pitchFamily="2" charset="2"/>
              <a:buChar char="Ø"/>
            </a:pPr>
            <a:r>
              <a:rPr lang="en-US" altLang="en-US" sz="4000" b="1" dirty="0" err="1">
                <a:solidFill>
                  <a:srgbClr val="DE0000"/>
                </a:solidFill>
                <a:latin typeface="Times New Roman" panose="02020603050405020304" pitchFamily="18" charset="0"/>
                <a:cs typeface="Times New Roman" panose="02020603050405020304" pitchFamily="18" charset="0"/>
              </a:rPr>
              <a:t>Tả</a:t>
            </a:r>
            <a:r>
              <a:rPr lang="en-US" altLang="en-US" sz="4000" b="1" dirty="0">
                <a:solidFill>
                  <a:srgbClr val="DE0000"/>
                </a:solidFill>
                <a:latin typeface="Times New Roman" panose="02020603050405020304" pitchFamily="18" charset="0"/>
                <a:cs typeface="Times New Roman" panose="02020603050405020304" pitchFamily="18" charset="0"/>
              </a:rPr>
              <a:t> </a:t>
            </a:r>
            <a:r>
              <a:rPr lang="en-US" altLang="en-US" sz="4000" b="1" dirty="0" err="1">
                <a:solidFill>
                  <a:srgbClr val="DE0000"/>
                </a:solidFill>
                <a:latin typeface="Times New Roman" panose="02020603050405020304" pitchFamily="18" charset="0"/>
                <a:cs typeface="Times New Roman" panose="02020603050405020304" pitchFamily="18" charset="0"/>
              </a:rPr>
              <a:t>cảnh</a:t>
            </a:r>
            <a:r>
              <a:rPr lang="en-US" altLang="en-US" sz="4000" b="1" dirty="0">
                <a:solidFill>
                  <a:srgbClr val="DE0000"/>
                </a:solidFill>
                <a:latin typeface="Times New Roman" panose="02020603050405020304" pitchFamily="18" charset="0"/>
                <a:cs typeface="Times New Roman" panose="02020603050405020304" pitchFamily="18" charset="0"/>
              </a:rPr>
              <a:t> </a:t>
            </a:r>
            <a:r>
              <a:rPr lang="en-US" altLang="en-US" sz="4000" b="1" dirty="0" err="1">
                <a:solidFill>
                  <a:srgbClr val="DE0000"/>
                </a:solidFill>
                <a:latin typeface="Times New Roman" panose="02020603050405020304" pitchFamily="18" charset="0"/>
                <a:cs typeface="Times New Roman" panose="02020603050405020304" pitchFamily="18" charset="0"/>
              </a:rPr>
              <a:t>đẹp</a:t>
            </a:r>
            <a:r>
              <a:rPr lang="en-US" altLang="en-US" sz="4000" b="1" dirty="0">
                <a:solidFill>
                  <a:srgbClr val="DE0000"/>
                </a:solidFill>
                <a:latin typeface="Times New Roman" panose="02020603050405020304" pitchFamily="18" charset="0"/>
                <a:cs typeface="Times New Roman" panose="02020603050405020304" pitchFamily="18" charset="0"/>
              </a:rPr>
              <a:t> </a:t>
            </a:r>
            <a:r>
              <a:rPr lang="en-US" altLang="en-US" sz="4000" b="1" dirty="0" err="1">
                <a:solidFill>
                  <a:srgbClr val="DE0000"/>
                </a:solidFill>
                <a:latin typeface="Times New Roman" panose="02020603050405020304" pitchFamily="18" charset="0"/>
                <a:cs typeface="Times New Roman" panose="02020603050405020304" pitchFamily="18" charset="0"/>
              </a:rPr>
              <a:t>của</a:t>
            </a:r>
            <a:r>
              <a:rPr lang="en-US" altLang="en-US" sz="4000" b="1" dirty="0">
                <a:solidFill>
                  <a:srgbClr val="DE0000"/>
                </a:solidFill>
                <a:latin typeface="Times New Roman" panose="02020603050405020304" pitchFamily="18" charset="0"/>
                <a:cs typeface="Times New Roman" panose="02020603050405020304" pitchFamily="18" charset="0"/>
              </a:rPr>
              <a:t> </a:t>
            </a:r>
            <a:r>
              <a:rPr lang="en-US" altLang="en-US" sz="4000" b="1" dirty="0" err="1">
                <a:solidFill>
                  <a:srgbClr val="DE0000"/>
                </a:solidFill>
                <a:latin typeface="Times New Roman" panose="02020603050405020304" pitchFamily="18" charset="0"/>
                <a:cs typeface="Times New Roman" panose="02020603050405020304" pitchFamily="18" charset="0"/>
              </a:rPr>
              <a:t>rừng</a:t>
            </a:r>
            <a:r>
              <a:rPr lang="en-US" altLang="en-US" sz="4000" b="1" dirty="0">
                <a:solidFill>
                  <a:srgbClr val="DE0000"/>
                </a:solidFill>
                <a:latin typeface="Times New Roman" panose="02020603050405020304" pitchFamily="18" charset="0"/>
                <a:cs typeface="Times New Roman" panose="02020603050405020304" pitchFamily="18" charset="0"/>
              </a:rPr>
              <a:t> </a:t>
            </a:r>
            <a:r>
              <a:rPr lang="en-US" altLang="en-US" sz="4000" b="1" dirty="0" err="1">
                <a:solidFill>
                  <a:srgbClr val="DE0000"/>
                </a:solidFill>
                <a:latin typeface="Times New Roman" panose="02020603050405020304" pitchFamily="18" charset="0"/>
                <a:cs typeface="Times New Roman" panose="02020603050405020304" pitchFamily="18" charset="0"/>
              </a:rPr>
              <a:t>cây</a:t>
            </a:r>
            <a:r>
              <a:rPr lang="en-US" altLang="en-US" sz="4000" b="1" dirty="0">
                <a:solidFill>
                  <a:srgbClr val="DE0000"/>
                </a:solidFill>
                <a:latin typeface="Times New Roman" panose="02020603050405020304" pitchFamily="18" charset="0"/>
                <a:cs typeface="Times New Roman" panose="02020603050405020304" pitchFamily="18" charset="0"/>
              </a:rPr>
              <a:t> </a:t>
            </a:r>
            <a:r>
              <a:rPr lang="en-US" altLang="en-US" sz="4000" b="1" dirty="0" err="1">
                <a:solidFill>
                  <a:srgbClr val="DE0000"/>
                </a:solidFill>
                <a:latin typeface="Times New Roman" panose="02020603050405020304" pitchFamily="18" charset="0"/>
                <a:cs typeface="Times New Roman" panose="02020603050405020304" pitchFamily="18" charset="0"/>
              </a:rPr>
              <a:t>trong</a:t>
            </a:r>
            <a:r>
              <a:rPr lang="en-US" altLang="en-US" sz="4000" b="1" dirty="0">
                <a:solidFill>
                  <a:srgbClr val="DE0000"/>
                </a:solidFill>
                <a:latin typeface="Times New Roman" panose="02020603050405020304" pitchFamily="18" charset="0"/>
                <a:cs typeface="Times New Roman" panose="02020603050405020304" pitchFamily="18" charset="0"/>
              </a:rPr>
              <a:t> </a:t>
            </a:r>
            <a:r>
              <a:rPr lang="en-US" altLang="en-US" sz="4000" b="1" dirty="0" err="1">
                <a:solidFill>
                  <a:srgbClr val="DE0000"/>
                </a:solidFill>
                <a:latin typeface="Times New Roman" panose="02020603050405020304" pitchFamily="18" charset="0"/>
                <a:cs typeface="Times New Roman" panose="02020603050405020304" pitchFamily="18" charset="0"/>
              </a:rPr>
              <a:t>nắng</a:t>
            </a:r>
            <a:endParaRPr lang="en-US" altLang="en-US" sz="3600" dirty="0">
              <a:solidFill>
                <a:srgbClr val="DE0000"/>
              </a:solidFill>
              <a:latin typeface="Times New Roman" panose="02020603050405020304" pitchFamily="18"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4CDC6EC5-03C0-492B-91B4-238020FCE24F}"/>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1014565534"/>
      </p:ext>
    </p:extLst>
  </p:cSld>
  <p:clrMapOvr>
    <a:masterClrMapping/>
  </p:clrMapOvr>
  <p:transition spd="slow" advTm="22427">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animEffect transition="in" filter="checkerboard(across)">
                                      <p:cBhvr>
                                        <p:cTn id="11" dur="500"/>
                                        <p:tgtEl>
                                          <p:spTgt spid="12"/>
                                        </p:tgtEl>
                                      </p:cBhvr>
                                    </p:animEffec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blinds(horizontal)">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5" presetClass="entr" presetSubtype="10"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checkerboard(across)">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anim calcmode="lin" valueType="num">
                                      <p:cBhvr>
                                        <p:cTn id="26" dur="500" fill="hold"/>
                                        <p:tgtEl>
                                          <p:spTgt spid="15"/>
                                        </p:tgtEl>
                                        <p:attrNameLst>
                                          <p:attrName>ppt_w</p:attrName>
                                        </p:attrNameLst>
                                      </p:cBhvr>
                                      <p:tavLst>
                                        <p:tav tm="0">
                                          <p:val>
                                            <p:fltVal val="0"/>
                                          </p:val>
                                        </p:tav>
                                        <p:tav tm="100000">
                                          <p:val>
                                            <p:strVal val="#ppt_w"/>
                                          </p:val>
                                        </p:tav>
                                      </p:tavLst>
                                    </p:anim>
                                    <p:anim calcmode="lin" valueType="num">
                                      <p:cBhvr>
                                        <p:cTn id="27" dur="500" fill="hold"/>
                                        <p:tgtEl>
                                          <p:spTgt spid="15"/>
                                        </p:tgtEl>
                                        <p:attrNameLst>
                                          <p:attrName>ppt_h</p:attrName>
                                        </p:attrNameLst>
                                      </p:cBhvr>
                                      <p:tavLst>
                                        <p:tav tm="0">
                                          <p:val>
                                            <p:fltVal val="0"/>
                                          </p:val>
                                        </p:tav>
                                        <p:tav tm="100000">
                                          <p:val>
                                            <p:strVal val="#ppt_h"/>
                                          </p:val>
                                        </p:tav>
                                      </p:tavLst>
                                    </p:anim>
                                    <p:animEffect transition="in" filter="fade">
                                      <p:cBhvr>
                                        <p:cTn id="2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bldLst>
      <p:bldP spid="13" grpId="0"/>
      <p:bldP spid="25" grpId="0" animBg="1"/>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3556000" y="457200"/>
            <a:ext cx="44704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a:spcBef>
                <a:spcPct val="0"/>
              </a:spcBef>
              <a:buClrTx/>
              <a:buSzTx/>
              <a:buFontTx/>
              <a:buNone/>
            </a:pPr>
            <a:endParaRPr lang="vi-VN" altLang="en-US" sz="4267" b="1">
              <a:solidFill>
                <a:srgbClr val="000000"/>
              </a:solidFill>
              <a:latin typeface="Times New Roman" panose="02020603050405020304" pitchFamily="18" charset="0"/>
              <a:cs typeface="Times New Roman" panose="02020603050405020304" pitchFamily="18" charset="0"/>
            </a:endParaRPr>
          </a:p>
        </p:txBody>
      </p:sp>
      <p:sp>
        <p:nvSpPr>
          <p:cNvPr id="27653" name="Rectangle 5"/>
          <p:cNvSpPr>
            <a:spLocks noChangeArrowheads="1"/>
          </p:cNvSpPr>
          <p:nvPr/>
        </p:nvSpPr>
        <p:spPr bwMode="auto">
          <a:xfrm>
            <a:off x="250120" y="2662830"/>
            <a:ext cx="11691760" cy="465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a:buNone/>
            </a:pPr>
            <a:r>
              <a:rPr lang="en-US" altLang="en-US" sz="3600" dirty="0">
                <a:solidFill>
                  <a:schemeClr val="tx1"/>
                </a:solidFill>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Trong ánh nắng mặt trời vàng óng, rừng khô hiện lên với tất cả vẻ uy nghi, tráng lệ. Những thân cây tràm vươn thẳng lên trời như những cây nến khổng lồ. Từ trong b</a:t>
            </a:r>
            <a:r>
              <a:rPr lang="en-US" sz="3600" dirty="0" err="1">
                <a:latin typeface="Times New Roman" panose="02020603050405020304" pitchFamily="18" charset="0"/>
                <a:cs typeface="Times New Roman" panose="02020603050405020304" pitchFamily="18" charset="0"/>
              </a:rPr>
              <a:t>iể</a:t>
            </a:r>
            <a:r>
              <a:rPr lang="vi-VN" sz="3600" dirty="0">
                <a:latin typeface="Times New Roman" panose="02020603050405020304" pitchFamily="18" charset="0"/>
                <a:cs typeface="Times New Roman" panose="02020603050405020304" pitchFamily="18" charset="0"/>
              </a:rPr>
              <a:t>n lá xanh rờn, ngát dậy một mùi hương lá tràm bị hun nóng dưới mặt trời. Tiếng chim không ngớt vang xa, vọng mãi lên trời cao xanh thẳm.</a:t>
            </a:r>
          </a:p>
          <a:p>
            <a:pPr algn="just">
              <a:buNone/>
            </a:pP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Theo</a:t>
            </a:r>
            <a:r>
              <a:rPr lang="vi-VN" sz="3600" dirty="0">
                <a:latin typeface="Times New Roman" panose="02020603050405020304" pitchFamily="18" charset="0"/>
                <a:cs typeface="Times New Roman" panose="02020603050405020304" pitchFamily="18" charset="0"/>
              </a:rPr>
              <a:t> ĐOÀN GIỎI</a:t>
            </a:r>
          </a:p>
          <a:p>
            <a:pPr algn="just">
              <a:spcBef>
                <a:spcPct val="0"/>
              </a:spcBef>
              <a:buClrTx/>
              <a:buSzTx/>
              <a:buFontTx/>
              <a:buNone/>
            </a:pPr>
            <a:endParaRPr lang="en-US" altLang="en-US" sz="3600" b="1" dirty="0">
              <a:solidFill>
                <a:schemeClr val="tx1"/>
              </a:solidFill>
              <a:latin typeface="Times New Roman" panose="02020603050405020304" pitchFamily="18" charset="0"/>
              <a:cs typeface="Times New Roman" panose="02020603050405020304" pitchFamily="18" charset="0"/>
            </a:endParaRPr>
          </a:p>
        </p:txBody>
      </p:sp>
      <p:sp>
        <p:nvSpPr>
          <p:cNvPr id="2" name="Rectangle 1"/>
          <p:cNvSpPr/>
          <p:nvPr/>
        </p:nvSpPr>
        <p:spPr>
          <a:xfrm>
            <a:off x="3643760" y="1629325"/>
            <a:ext cx="5262403" cy="769441"/>
          </a:xfrm>
          <a:prstGeom prst="rect">
            <a:avLst/>
          </a:prstGeom>
        </p:spPr>
        <p:txBody>
          <a:bodyPr wrap="none">
            <a:spAutoFit/>
          </a:bodyPr>
          <a:lstStyle/>
          <a:p>
            <a:pPr algn="ctr">
              <a:spcBef>
                <a:spcPct val="0"/>
              </a:spcBef>
              <a:buClrTx/>
              <a:buSzTx/>
              <a:buFontTx/>
              <a:buNone/>
            </a:pPr>
            <a:r>
              <a:rPr lang="en-US" altLang="en-US" sz="4400" b="1" dirty="0" err="1">
                <a:solidFill>
                  <a:srgbClr val="DE0000"/>
                </a:solidFill>
                <a:latin typeface="Times New Roman" panose="02020603050405020304" pitchFamily="18" charset="0"/>
                <a:cs typeface="Times New Roman" panose="02020603050405020304" pitchFamily="18" charset="0"/>
              </a:rPr>
              <a:t>Rừng</a:t>
            </a:r>
            <a:r>
              <a:rPr lang="en-US" altLang="en-US" sz="4400" b="1" dirty="0">
                <a:solidFill>
                  <a:srgbClr val="DE0000"/>
                </a:solidFill>
                <a:latin typeface="Times New Roman" panose="02020603050405020304" pitchFamily="18" charset="0"/>
                <a:cs typeface="Times New Roman" panose="02020603050405020304" pitchFamily="18" charset="0"/>
              </a:rPr>
              <a:t> </a:t>
            </a:r>
            <a:r>
              <a:rPr lang="en-US" altLang="en-US" sz="4400" b="1" dirty="0" err="1">
                <a:solidFill>
                  <a:srgbClr val="DE0000"/>
                </a:solidFill>
                <a:latin typeface="Times New Roman" panose="02020603050405020304" pitchFamily="18" charset="0"/>
                <a:cs typeface="Times New Roman" panose="02020603050405020304" pitchFamily="18" charset="0"/>
              </a:rPr>
              <a:t>cây</a:t>
            </a:r>
            <a:r>
              <a:rPr lang="en-US" altLang="en-US" sz="4400" b="1" dirty="0">
                <a:solidFill>
                  <a:srgbClr val="DE0000"/>
                </a:solidFill>
                <a:latin typeface="Times New Roman" panose="02020603050405020304" pitchFamily="18" charset="0"/>
                <a:cs typeface="Times New Roman" panose="02020603050405020304" pitchFamily="18" charset="0"/>
              </a:rPr>
              <a:t> </a:t>
            </a:r>
            <a:r>
              <a:rPr lang="en-US" altLang="en-US" sz="4400" b="1" dirty="0" err="1">
                <a:solidFill>
                  <a:srgbClr val="DE0000"/>
                </a:solidFill>
                <a:latin typeface="Times New Roman" panose="02020603050405020304" pitchFamily="18" charset="0"/>
                <a:cs typeface="Times New Roman" panose="02020603050405020304" pitchFamily="18" charset="0"/>
              </a:rPr>
              <a:t>trong</a:t>
            </a:r>
            <a:r>
              <a:rPr lang="en-US" altLang="en-US" sz="4400" b="1" dirty="0">
                <a:solidFill>
                  <a:srgbClr val="DE0000"/>
                </a:solidFill>
                <a:latin typeface="Times New Roman" panose="02020603050405020304" pitchFamily="18" charset="0"/>
                <a:cs typeface="Times New Roman" panose="02020603050405020304" pitchFamily="18" charset="0"/>
              </a:rPr>
              <a:t> </a:t>
            </a:r>
            <a:r>
              <a:rPr lang="en-US" altLang="en-US" sz="4400" b="1" dirty="0" err="1">
                <a:solidFill>
                  <a:srgbClr val="DE0000"/>
                </a:solidFill>
                <a:latin typeface="Times New Roman" panose="02020603050405020304" pitchFamily="18" charset="0"/>
                <a:cs typeface="Times New Roman" panose="02020603050405020304" pitchFamily="18" charset="0"/>
              </a:rPr>
              <a:t>nắng</a:t>
            </a:r>
            <a:endParaRPr lang="en-US" altLang="en-US" sz="4000" dirty="0">
              <a:solidFill>
                <a:srgbClr val="DE0000"/>
              </a:solidFill>
              <a:latin typeface="Times New Roman" panose="02020603050405020304" pitchFamily="18" charset="0"/>
              <a:cs typeface="Times New Roman" panose="02020603050405020304" pitchFamily="18" charset="0"/>
            </a:endParaRPr>
          </a:p>
        </p:txBody>
      </p:sp>
      <p:sp>
        <p:nvSpPr>
          <p:cNvPr id="17" name="Oval 16"/>
          <p:cNvSpPr/>
          <p:nvPr/>
        </p:nvSpPr>
        <p:spPr>
          <a:xfrm>
            <a:off x="5243256" y="3380454"/>
            <a:ext cx="249857" cy="446983"/>
          </a:xfrm>
          <a:prstGeom prst="ellipse">
            <a:avLst/>
          </a:prstGeom>
          <a:noFill/>
          <a:ln w="28575" cap="flat" cmpd="sng" algn="ctr">
            <a:solidFill>
              <a:srgbClr val="FF0000"/>
            </a:solidFill>
            <a:prstDash val="solid"/>
          </a:ln>
          <a:effectLst/>
        </p:spPr>
        <p:txBody>
          <a:bodyPr rtlCol="0" anchor="ctr"/>
          <a:lstStyle/>
          <a:p>
            <a:pPr algn="ctr" defTabSz="1219170">
              <a:defRPr/>
            </a:pPr>
            <a:endParaRPr lang="en-US" sz="2400" kern="0">
              <a:solidFill>
                <a:srgbClr val="3333FF"/>
              </a:solidFill>
            </a:endParaRPr>
          </a:p>
        </p:txBody>
      </p:sp>
      <p:sp>
        <p:nvSpPr>
          <p:cNvPr id="18" name="Oval 17"/>
          <p:cNvSpPr/>
          <p:nvPr/>
        </p:nvSpPr>
        <p:spPr>
          <a:xfrm>
            <a:off x="7341570" y="3827437"/>
            <a:ext cx="249856" cy="548747"/>
          </a:xfrm>
          <a:prstGeom prst="ellipse">
            <a:avLst/>
          </a:prstGeom>
          <a:noFill/>
          <a:ln w="28575" cap="flat" cmpd="sng" algn="ctr">
            <a:solidFill>
              <a:srgbClr val="FF0000"/>
            </a:solidFill>
            <a:prstDash val="solid"/>
          </a:ln>
          <a:effectLst/>
        </p:spPr>
        <p:txBody>
          <a:bodyPr rtlCol="0" anchor="ctr"/>
          <a:lstStyle/>
          <a:p>
            <a:pPr algn="ctr" defTabSz="1219170">
              <a:defRPr/>
            </a:pPr>
            <a:endParaRPr lang="en-US" sz="2400" kern="0">
              <a:solidFill>
                <a:srgbClr val="3333FF"/>
              </a:solidFill>
            </a:endParaRPr>
          </a:p>
        </p:txBody>
      </p:sp>
      <p:sp>
        <p:nvSpPr>
          <p:cNvPr id="20" name="Oval 19"/>
          <p:cNvSpPr/>
          <p:nvPr/>
        </p:nvSpPr>
        <p:spPr>
          <a:xfrm>
            <a:off x="987678" y="4989108"/>
            <a:ext cx="221998" cy="491772"/>
          </a:xfrm>
          <a:prstGeom prst="ellipse">
            <a:avLst/>
          </a:prstGeom>
          <a:noFill/>
          <a:ln w="28575" cap="flat" cmpd="sng" algn="ctr">
            <a:solidFill>
              <a:srgbClr val="FF0000"/>
            </a:solidFill>
            <a:prstDash val="solid"/>
          </a:ln>
          <a:effectLst/>
        </p:spPr>
        <p:txBody>
          <a:bodyPr rtlCol="0" anchor="ctr"/>
          <a:lstStyle/>
          <a:p>
            <a:pPr algn="ctr" defTabSz="1219170">
              <a:defRPr/>
            </a:pPr>
            <a:endParaRPr lang="en-US" sz="2400" kern="0">
              <a:solidFill>
                <a:srgbClr val="3333FF"/>
              </a:solidFill>
            </a:endParaRPr>
          </a:p>
        </p:txBody>
      </p:sp>
      <p:sp>
        <p:nvSpPr>
          <p:cNvPr id="11" name="Rounded Rectangle 10"/>
          <p:cNvSpPr/>
          <p:nvPr/>
        </p:nvSpPr>
        <p:spPr>
          <a:xfrm>
            <a:off x="223424" y="206046"/>
            <a:ext cx="2404734" cy="550329"/>
          </a:xfrm>
          <a:prstGeom prst="roundRect">
            <a:avLst/>
          </a:prstGeom>
          <a:noFill/>
          <a:ln w="28575">
            <a:solidFill>
              <a:srgbClr val="0000FF"/>
            </a:solidFill>
            <a:prstDash val="sysDot"/>
          </a:ln>
        </p:spPr>
        <p:style>
          <a:lnRef idx="1">
            <a:schemeClr val="accent4"/>
          </a:lnRef>
          <a:fillRef idx="2">
            <a:schemeClr val="accent4"/>
          </a:fillRef>
          <a:effectRef idx="1">
            <a:schemeClr val="accent4"/>
          </a:effectRef>
          <a:fontRef idx="minor">
            <a:schemeClr val="dk1"/>
          </a:fontRef>
        </p:style>
        <p:txBody>
          <a:bodyPr rtlCol="0" anchor="ctr"/>
          <a:lstStyle/>
          <a:p>
            <a:r>
              <a:rPr lang="en-US" sz="2800" b="1" dirty="0">
                <a:solidFill>
                  <a:srgbClr val="0033CC"/>
                </a:solidFill>
                <a:latin typeface="Times New Roman" pitchFamily="18" charset="0"/>
                <a:cs typeface="Times New Roman" pitchFamily="18" charset="0"/>
              </a:rPr>
              <a:t>3. </a:t>
            </a:r>
            <a:r>
              <a:rPr lang="en-US" sz="2800" b="1" dirty="0" err="1">
                <a:solidFill>
                  <a:srgbClr val="0033CC"/>
                </a:solidFill>
                <a:latin typeface="Times New Roman" pitchFamily="18" charset="0"/>
                <a:cs typeface="Times New Roman" pitchFamily="18" charset="0"/>
              </a:rPr>
              <a:t>Nghe</a:t>
            </a:r>
            <a:r>
              <a:rPr lang="en-US" sz="2800" b="1" dirty="0">
                <a:solidFill>
                  <a:srgbClr val="0033CC"/>
                </a:solidFill>
                <a:latin typeface="Times New Roman" pitchFamily="18" charset="0"/>
                <a:cs typeface="Times New Roman" pitchFamily="18" charset="0"/>
              </a:rPr>
              <a:t> - </a:t>
            </a:r>
            <a:r>
              <a:rPr lang="en-US" sz="2800" b="1" dirty="0" err="1">
                <a:solidFill>
                  <a:srgbClr val="0033CC"/>
                </a:solidFill>
                <a:latin typeface="Times New Roman" pitchFamily="18" charset="0"/>
                <a:cs typeface="Times New Roman" pitchFamily="18" charset="0"/>
              </a:rPr>
              <a:t>viết</a:t>
            </a:r>
            <a:r>
              <a:rPr lang="en-US" sz="2800" b="1" dirty="0">
                <a:solidFill>
                  <a:srgbClr val="0033CC"/>
                </a:solidFill>
                <a:latin typeface="Times New Roman" pitchFamily="18" charset="0"/>
                <a:cs typeface="Times New Roman" pitchFamily="18" charset="0"/>
              </a:rPr>
              <a:t>:</a:t>
            </a:r>
          </a:p>
        </p:txBody>
      </p:sp>
      <p:sp>
        <p:nvSpPr>
          <p:cNvPr id="25" name="Rounded Rectangle 24"/>
          <p:cNvSpPr/>
          <p:nvPr/>
        </p:nvSpPr>
        <p:spPr>
          <a:xfrm>
            <a:off x="1442944" y="897208"/>
            <a:ext cx="10534713" cy="625648"/>
          </a:xfrm>
          <a:prstGeom prst="roundRect">
            <a:avLst/>
          </a:prstGeom>
          <a:ln/>
        </p:spPr>
        <p:style>
          <a:lnRef idx="2">
            <a:schemeClr val="accent1"/>
          </a:lnRef>
          <a:fillRef idx="1">
            <a:schemeClr val="lt1"/>
          </a:fillRef>
          <a:effectRef idx="0">
            <a:schemeClr val="accent1"/>
          </a:effectRef>
          <a:fontRef idx="minor">
            <a:schemeClr val="dk1"/>
          </a:fontRef>
        </p:style>
        <p:txBody>
          <a:bodyPr rtlCol="0" anchor="ctr"/>
          <a:lstStyle/>
          <a:p>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Đoạn</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văn</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gồm</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mấy</a:t>
            </a:r>
            <a:r>
              <a:rPr lang="en-US" sz="3200" b="1" dirty="0">
                <a:solidFill>
                  <a:srgbClr val="0033CC"/>
                </a:solidFill>
                <a:latin typeface="Times New Roman" pitchFamily="18" charset="0"/>
                <a:cs typeface="Times New Roman" pitchFamily="18" charset="0"/>
              </a:rPr>
              <a:t> </a:t>
            </a:r>
            <a:r>
              <a:rPr lang="en-US" sz="3200" b="1" dirty="0" err="1">
                <a:solidFill>
                  <a:srgbClr val="0033CC"/>
                </a:solidFill>
                <a:latin typeface="Times New Roman" pitchFamily="18" charset="0"/>
                <a:cs typeface="Times New Roman" pitchFamily="18" charset="0"/>
              </a:rPr>
              <a:t>câu</a:t>
            </a:r>
            <a:r>
              <a:rPr lang="en-US" sz="3200" b="1" dirty="0">
                <a:solidFill>
                  <a:srgbClr val="0033CC"/>
                </a:solidFill>
                <a:latin typeface="Times New Roman" pitchFamily="18" charset="0"/>
                <a:cs typeface="Times New Roman" pitchFamily="18" charset="0"/>
              </a:rPr>
              <a:t> ?</a:t>
            </a:r>
          </a:p>
        </p:txBody>
      </p:sp>
      <p:sp>
        <p:nvSpPr>
          <p:cNvPr id="14" name="Oval 13">
            <a:extLst>
              <a:ext uri="{FF2B5EF4-FFF2-40B4-BE49-F238E27FC236}">
                <a16:creationId xmlns:a16="http://schemas.microsoft.com/office/drawing/2014/main" id="{0DA818FD-A054-4506-BC32-101F3ADD2DDA}"/>
              </a:ext>
            </a:extLst>
          </p:cNvPr>
          <p:cNvSpPr/>
          <p:nvPr/>
        </p:nvSpPr>
        <p:spPr>
          <a:xfrm>
            <a:off x="2244978" y="5517877"/>
            <a:ext cx="221998" cy="491772"/>
          </a:xfrm>
          <a:prstGeom prst="ellipse">
            <a:avLst/>
          </a:prstGeom>
          <a:noFill/>
          <a:ln w="28575" cap="flat" cmpd="sng" algn="ctr">
            <a:solidFill>
              <a:srgbClr val="FF0000"/>
            </a:solidFill>
            <a:prstDash val="solid"/>
          </a:ln>
          <a:effectLst/>
        </p:spPr>
        <p:txBody>
          <a:bodyPr rtlCol="0" anchor="ctr"/>
          <a:lstStyle/>
          <a:p>
            <a:pPr algn="ctr" defTabSz="1219170">
              <a:defRPr/>
            </a:pPr>
            <a:endParaRPr lang="en-US" sz="2400" kern="0">
              <a:solidFill>
                <a:srgbClr val="3333FF"/>
              </a:solidFill>
            </a:endParaRPr>
          </a:p>
        </p:txBody>
      </p:sp>
      <p:pic>
        <p:nvPicPr>
          <p:cNvPr id="15" name="Picture 4" descr="https://tse2.mm.bing.net/th?id=OIP.WH_12ZhJIc8ujZGvB8RkKAHaII&amp;pid=Api&amp;P=0&amp;w=300&amp;h=300">
            <a:extLst>
              <a:ext uri="{FF2B5EF4-FFF2-40B4-BE49-F238E27FC236}">
                <a16:creationId xmlns:a16="http://schemas.microsoft.com/office/drawing/2014/main" id="{57997879-2B13-473A-8D46-0D593E3BA7B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748351" y="127961"/>
            <a:ext cx="807647" cy="884286"/>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31B44CCD-E9CC-4A26-BED7-11AF0483C40D}"/>
              </a:ext>
            </a:extLst>
          </p:cNvPr>
          <p:cNvSpPr txBox="1"/>
          <p:nvPr/>
        </p:nvSpPr>
        <p:spPr>
          <a:xfrm>
            <a:off x="3555999" y="158044"/>
            <a:ext cx="8307149" cy="646331"/>
          </a:xfrm>
          <a:prstGeom prst="rect">
            <a:avLst/>
          </a:prstGeom>
          <a:noFill/>
        </p:spPr>
        <p:txBody>
          <a:bodyPr wrap="square" rtlCol="0">
            <a:spAutoFit/>
          </a:bodyPr>
          <a:lstStyle/>
          <a:p>
            <a:r>
              <a:rPr lang="en-US" sz="3600" b="1" dirty="0">
                <a:solidFill>
                  <a:schemeClr val="accent6">
                    <a:lumMod val="75000"/>
                  </a:schemeClr>
                </a:solidFill>
                <a:latin typeface="Times New Roman" pitchFamily="18" charset="0"/>
                <a:cs typeface="Times New Roman" pitchFamily="18" charset="0"/>
              </a:rPr>
              <a:t>TÌM HIỂU NỘI DUNG ĐOẠN VĂN</a:t>
            </a:r>
          </a:p>
        </p:txBody>
      </p:sp>
      <p:pic>
        <p:nvPicPr>
          <p:cNvPr id="3" name="Audio 2">
            <a:hlinkClick r:id="" action="ppaction://media"/>
            <a:extLst>
              <a:ext uri="{FF2B5EF4-FFF2-40B4-BE49-F238E27FC236}">
                <a16:creationId xmlns:a16="http://schemas.microsoft.com/office/drawing/2014/main" id="{F8D91F53-8C3A-4D4A-AC04-9D268F62108B}"/>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562804528"/>
      </p:ext>
    </p:extLst>
  </p:cSld>
  <p:clrMapOvr>
    <a:masterClrMapping/>
  </p:clrMapOvr>
  <p:transition spd="slow" advTm="45410">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5" presetClass="entr" presetSubtype="10" fill="hold" grpId="0" nodeType="clickEffect">
                                  <p:stCondLst>
                                    <p:cond delay="0"/>
                                  </p:stCondLst>
                                  <p:childTnLst>
                                    <p:set>
                                      <p:cBhvr>
                                        <p:cTn id="10" dur="1" fill="hold">
                                          <p:stCondLst>
                                            <p:cond delay="0"/>
                                          </p:stCondLst>
                                        </p:cTn>
                                        <p:tgtEl>
                                          <p:spTgt spid="25"/>
                                        </p:tgtEl>
                                        <p:attrNameLst>
                                          <p:attrName>style.visibility</p:attrName>
                                        </p:attrNameLst>
                                      </p:cBhvr>
                                      <p:to>
                                        <p:strVal val="visible"/>
                                      </p:to>
                                    </p:set>
                                    <p:animEffect transition="in" filter="checkerboard(across)">
                                      <p:cBhvr>
                                        <p:cTn id="11" dur="500"/>
                                        <p:tgtEl>
                                          <p:spTgt spid="25"/>
                                        </p:tgtEl>
                                      </p:cBhvr>
                                    </p:animEffect>
                                  </p:childTnLst>
                                </p:cTn>
                              </p:par>
                            </p:childTnLst>
                          </p:cTn>
                        </p:par>
                      </p:childTnLst>
                    </p:cTn>
                  </p:par>
                  <p:par>
                    <p:cTn id="12" fill="hold">
                      <p:stCondLst>
                        <p:cond delay="indefinite"/>
                      </p:stCondLst>
                      <p:childTnLst>
                        <p:par>
                          <p:cTn id="13" fill="hold">
                            <p:stCondLst>
                              <p:cond delay="0"/>
                            </p:stCondLst>
                            <p:childTnLst>
                              <p:par>
                                <p:cTn id="14" presetID="55" presetClass="entr" presetSubtype="0" fill="hold" grpId="0" nodeType="click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p:cTn id="16" dur="1000" fill="hold"/>
                                        <p:tgtEl>
                                          <p:spTgt spid="17"/>
                                        </p:tgtEl>
                                        <p:attrNameLst>
                                          <p:attrName>ppt_w</p:attrName>
                                        </p:attrNameLst>
                                      </p:cBhvr>
                                      <p:tavLst>
                                        <p:tav tm="0">
                                          <p:val>
                                            <p:strVal val="#ppt_w*0.70"/>
                                          </p:val>
                                        </p:tav>
                                        <p:tav tm="100000">
                                          <p:val>
                                            <p:strVal val="#ppt_w"/>
                                          </p:val>
                                        </p:tav>
                                      </p:tavLst>
                                    </p:anim>
                                    <p:anim calcmode="lin" valueType="num">
                                      <p:cBhvr>
                                        <p:cTn id="17" dur="1000" fill="hold"/>
                                        <p:tgtEl>
                                          <p:spTgt spid="17"/>
                                        </p:tgtEl>
                                        <p:attrNameLst>
                                          <p:attrName>ppt_h</p:attrName>
                                        </p:attrNameLst>
                                      </p:cBhvr>
                                      <p:tavLst>
                                        <p:tav tm="0">
                                          <p:val>
                                            <p:strVal val="#ppt_h"/>
                                          </p:val>
                                        </p:tav>
                                        <p:tav tm="100000">
                                          <p:val>
                                            <p:strVal val="#ppt_h"/>
                                          </p:val>
                                        </p:tav>
                                      </p:tavLst>
                                    </p:anim>
                                    <p:animEffect transition="in" filter="fade">
                                      <p:cBhvr>
                                        <p:cTn id="18" dur="10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55" presetClass="entr" presetSubtype="0" fill="hold" grpId="0" nodeType="clickEffect">
                                  <p:stCondLst>
                                    <p:cond delay="0"/>
                                  </p:stCondLst>
                                  <p:childTnLst>
                                    <p:set>
                                      <p:cBhvr>
                                        <p:cTn id="22" dur="1" fill="hold">
                                          <p:stCondLst>
                                            <p:cond delay="0"/>
                                          </p:stCondLst>
                                        </p:cTn>
                                        <p:tgtEl>
                                          <p:spTgt spid="18"/>
                                        </p:tgtEl>
                                        <p:attrNameLst>
                                          <p:attrName>style.visibility</p:attrName>
                                        </p:attrNameLst>
                                      </p:cBhvr>
                                      <p:to>
                                        <p:strVal val="visible"/>
                                      </p:to>
                                    </p:set>
                                    <p:anim calcmode="lin" valueType="num">
                                      <p:cBhvr>
                                        <p:cTn id="23" dur="1000" fill="hold"/>
                                        <p:tgtEl>
                                          <p:spTgt spid="18"/>
                                        </p:tgtEl>
                                        <p:attrNameLst>
                                          <p:attrName>ppt_w</p:attrName>
                                        </p:attrNameLst>
                                      </p:cBhvr>
                                      <p:tavLst>
                                        <p:tav tm="0">
                                          <p:val>
                                            <p:strVal val="#ppt_w*0.70"/>
                                          </p:val>
                                        </p:tav>
                                        <p:tav tm="100000">
                                          <p:val>
                                            <p:strVal val="#ppt_w"/>
                                          </p:val>
                                        </p:tav>
                                      </p:tavLst>
                                    </p:anim>
                                    <p:anim calcmode="lin" valueType="num">
                                      <p:cBhvr>
                                        <p:cTn id="24" dur="1000" fill="hold"/>
                                        <p:tgtEl>
                                          <p:spTgt spid="18"/>
                                        </p:tgtEl>
                                        <p:attrNameLst>
                                          <p:attrName>ppt_h</p:attrName>
                                        </p:attrNameLst>
                                      </p:cBhvr>
                                      <p:tavLst>
                                        <p:tav tm="0">
                                          <p:val>
                                            <p:strVal val="#ppt_h"/>
                                          </p:val>
                                        </p:tav>
                                        <p:tav tm="100000">
                                          <p:val>
                                            <p:strVal val="#ppt_h"/>
                                          </p:val>
                                        </p:tav>
                                      </p:tavLst>
                                    </p:anim>
                                    <p:animEffect transition="in" filter="fade">
                                      <p:cBhvr>
                                        <p:cTn id="25" dur="1000"/>
                                        <p:tgtEl>
                                          <p:spTgt spid="18"/>
                                        </p:tgtEl>
                                      </p:cBhvr>
                                    </p:animEffect>
                                  </p:childTnLst>
                                </p:cTn>
                              </p:par>
                            </p:childTnLst>
                          </p:cTn>
                        </p:par>
                      </p:childTnLst>
                    </p:cTn>
                  </p:par>
                  <p:par>
                    <p:cTn id="26" fill="hold">
                      <p:stCondLst>
                        <p:cond delay="indefinite"/>
                      </p:stCondLst>
                      <p:childTnLst>
                        <p:par>
                          <p:cTn id="27" fill="hold">
                            <p:stCondLst>
                              <p:cond delay="0"/>
                            </p:stCondLst>
                            <p:childTnLst>
                              <p:par>
                                <p:cTn id="28" presetID="55" presetClass="entr" presetSubtype="0"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 calcmode="lin" valueType="num">
                                      <p:cBhvr>
                                        <p:cTn id="30" dur="1000" fill="hold"/>
                                        <p:tgtEl>
                                          <p:spTgt spid="20"/>
                                        </p:tgtEl>
                                        <p:attrNameLst>
                                          <p:attrName>ppt_w</p:attrName>
                                        </p:attrNameLst>
                                      </p:cBhvr>
                                      <p:tavLst>
                                        <p:tav tm="0">
                                          <p:val>
                                            <p:strVal val="#ppt_w*0.70"/>
                                          </p:val>
                                        </p:tav>
                                        <p:tav tm="100000">
                                          <p:val>
                                            <p:strVal val="#ppt_w"/>
                                          </p:val>
                                        </p:tav>
                                      </p:tavLst>
                                    </p:anim>
                                    <p:anim calcmode="lin" valueType="num">
                                      <p:cBhvr>
                                        <p:cTn id="31" dur="1000" fill="hold"/>
                                        <p:tgtEl>
                                          <p:spTgt spid="20"/>
                                        </p:tgtEl>
                                        <p:attrNameLst>
                                          <p:attrName>ppt_h</p:attrName>
                                        </p:attrNameLst>
                                      </p:cBhvr>
                                      <p:tavLst>
                                        <p:tav tm="0">
                                          <p:val>
                                            <p:strVal val="#ppt_h"/>
                                          </p:val>
                                        </p:tav>
                                        <p:tav tm="100000">
                                          <p:val>
                                            <p:strVal val="#ppt_h"/>
                                          </p:val>
                                        </p:tav>
                                      </p:tavLst>
                                    </p:anim>
                                    <p:animEffect transition="in" filter="fade">
                                      <p:cBhvr>
                                        <p:cTn id="32" dur="10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55" presetClass="entr" presetSubtype="0"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p:cTn id="37" dur="1000" fill="hold"/>
                                        <p:tgtEl>
                                          <p:spTgt spid="14"/>
                                        </p:tgtEl>
                                        <p:attrNameLst>
                                          <p:attrName>ppt_w</p:attrName>
                                        </p:attrNameLst>
                                      </p:cBhvr>
                                      <p:tavLst>
                                        <p:tav tm="0">
                                          <p:val>
                                            <p:strVal val="#ppt_w*0.70"/>
                                          </p:val>
                                        </p:tav>
                                        <p:tav tm="100000">
                                          <p:val>
                                            <p:strVal val="#ppt_w"/>
                                          </p:val>
                                        </p:tav>
                                      </p:tavLst>
                                    </p:anim>
                                    <p:anim calcmode="lin" valueType="num">
                                      <p:cBhvr>
                                        <p:cTn id="38" dur="1000" fill="hold"/>
                                        <p:tgtEl>
                                          <p:spTgt spid="14"/>
                                        </p:tgtEl>
                                        <p:attrNameLst>
                                          <p:attrName>ppt_h</p:attrName>
                                        </p:attrNameLst>
                                      </p:cBhvr>
                                      <p:tavLst>
                                        <p:tav tm="0">
                                          <p:val>
                                            <p:strVal val="#ppt_h"/>
                                          </p:val>
                                        </p:tav>
                                        <p:tav tm="100000">
                                          <p:val>
                                            <p:strVal val="#ppt_h"/>
                                          </p:val>
                                        </p:tav>
                                      </p:tavLst>
                                    </p:anim>
                                    <p:animEffect transition="in" filter="fade">
                                      <p:cBhvr>
                                        <p:cTn id="39" dur="1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40" fill="hold" display="0">
                  <p:stCondLst>
                    <p:cond delay="indefinite"/>
                  </p:stCondLst>
                  <p:endCondLst>
                    <p:cond evt="onStopAudio" delay="0">
                      <p:tgtEl>
                        <p:sldTgt/>
                      </p:tgtEl>
                    </p:cond>
                  </p:endCondLst>
                </p:cTn>
                <p:tgtEl>
                  <p:spTgt spid="3"/>
                </p:tgtEl>
              </p:cMediaNode>
            </p:audio>
          </p:childTnLst>
        </p:cTn>
      </p:par>
    </p:tnLst>
    <p:bldLst>
      <p:bldP spid="17" grpId="0" animBg="1"/>
      <p:bldP spid="18" grpId="0" animBg="1"/>
      <p:bldP spid="20" grpId="0" animBg="1"/>
      <p:bldP spid="25" grpId="0" animBg="1"/>
      <p:bldP spid="14"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27651" name="Rectangle 3"/>
          <p:cNvSpPr>
            <a:spLocks noChangeArrowheads="1"/>
          </p:cNvSpPr>
          <p:nvPr/>
        </p:nvSpPr>
        <p:spPr bwMode="auto">
          <a:xfrm>
            <a:off x="3556000" y="457200"/>
            <a:ext cx="4470400" cy="748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a:spcBef>
                <a:spcPct val="0"/>
              </a:spcBef>
              <a:buClrTx/>
              <a:buSzTx/>
              <a:buFontTx/>
              <a:buNone/>
            </a:pPr>
            <a:endParaRPr lang="vi-VN" altLang="en-US" sz="4267" b="1">
              <a:solidFill>
                <a:srgbClr val="000000"/>
              </a:solidFill>
              <a:latin typeface="Times New Roman" panose="02020603050405020304" pitchFamily="18" charset="0"/>
              <a:cs typeface="Times New Roman" panose="02020603050405020304" pitchFamily="18" charset="0"/>
            </a:endParaRPr>
          </a:p>
        </p:txBody>
      </p:sp>
      <p:pic>
        <p:nvPicPr>
          <p:cNvPr id="28" name="Picture 4" descr="https://tse2.mm.bing.net/th?id=OIP.WH_12ZhJIc8ujZGvB8RkKAHaII&amp;pid=Api&amp;P=0&amp;w=300&amp;h=300"/>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7032" y="46455"/>
            <a:ext cx="936463" cy="1025325"/>
          </a:xfrm>
          <a:prstGeom prst="rect">
            <a:avLst/>
          </a:prstGeom>
          <a:noFill/>
          <a:extLst>
            <a:ext uri="{909E8E84-426E-40DD-AFC4-6F175D3DCCD1}">
              <a14:hiddenFill xmlns:a14="http://schemas.microsoft.com/office/drawing/2010/main">
                <a:solidFill>
                  <a:srgbClr val="FFFFFF"/>
                </a:solidFill>
              </a14:hiddenFill>
            </a:ext>
          </a:extLst>
        </p:spPr>
      </p:pic>
      <p:sp>
        <p:nvSpPr>
          <p:cNvPr id="31" name="Rounded Rectangle 30"/>
          <p:cNvSpPr/>
          <p:nvPr/>
        </p:nvSpPr>
        <p:spPr>
          <a:xfrm>
            <a:off x="2108067" y="278656"/>
            <a:ext cx="8966167" cy="725235"/>
          </a:xfrm>
          <a:prstGeom prst="roundRect">
            <a:avLst/>
          </a:prstGeom>
          <a:solidFill>
            <a:schemeClr val="bg2"/>
          </a:solidFill>
          <a:ln w="28575">
            <a:solidFill>
              <a:srgbClr val="0000FF"/>
            </a:solidFill>
            <a:prstDash val="sysDot"/>
          </a:ln>
        </p:spPr>
        <p:style>
          <a:lnRef idx="1">
            <a:schemeClr val="accent4"/>
          </a:lnRef>
          <a:fillRef idx="2">
            <a:schemeClr val="accent4"/>
          </a:fillRef>
          <a:effectRef idx="1">
            <a:schemeClr val="accent4"/>
          </a:effectRef>
          <a:fontRef idx="minor">
            <a:schemeClr val="dk1"/>
          </a:fontRef>
        </p:style>
        <p:txBody>
          <a:bodyPr rtlCol="0" anchor="ctr"/>
          <a:lstStyle/>
          <a:p>
            <a:r>
              <a:rPr lang="en-US" sz="3200" b="1" dirty="0">
                <a:solidFill>
                  <a:srgbClr val="0033CC"/>
                </a:solidFill>
                <a:latin typeface="Times New Roman" pitchFamily="18" charset="0"/>
                <a:cs typeface="Times New Roman" pitchFamily="18" charset="0"/>
              </a:rPr>
              <a:t>                   LUYỆN VIẾT TỪ KHÓ</a:t>
            </a:r>
          </a:p>
        </p:txBody>
      </p:sp>
      <p:sp>
        <p:nvSpPr>
          <p:cNvPr id="17" name="Rectangle 5">
            <a:extLst>
              <a:ext uri="{FF2B5EF4-FFF2-40B4-BE49-F238E27FC236}">
                <a16:creationId xmlns:a16="http://schemas.microsoft.com/office/drawing/2014/main" id="{141367BB-CF95-4325-A26A-4AB7455444E9}"/>
              </a:ext>
            </a:extLst>
          </p:cNvPr>
          <p:cNvSpPr>
            <a:spLocks noChangeArrowheads="1"/>
          </p:cNvSpPr>
          <p:nvPr/>
        </p:nvSpPr>
        <p:spPr bwMode="auto">
          <a:xfrm>
            <a:off x="287292" y="2158989"/>
            <a:ext cx="11617415" cy="4652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square">
            <a:spAutoFit/>
          </a:bodyPr>
          <a:lstStyle>
            <a:lvl1pPr>
              <a:spcBef>
                <a:spcPts val="1000"/>
              </a:spcBef>
              <a:buClr>
                <a:srgbClr val="EB3D9F"/>
              </a:buClr>
              <a:buSzPct val="80000"/>
              <a:buFont typeface="Wingdings 3" panose="05040102010807070707" pitchFamily="18" charset="2"/>
              <a:buChar char=""/>
              <a:defRPr>
                <a:solidFill>
                  <a:srgbClr val="404040"/>
                </a:solidFill>
                <a:latin typeface="Trebuchet MS" panose="020B0603020202020204" pitchFamily="34" charset="0"/>
              </a:defRPr>
            </a:lvl1pPr>
            <a:lvl2pPr marL="742950" indent="-285750">
              <a:spcBef>
                <a:spcPts val="1000"/>
              </a:spcBef>
              <a:buClr>
                <a:srgbClr val="EB3D9F"/>
              </a:buClr>
              <a:buSzPct val="80000"/>
              <a:buFont typeface="Wingdings 3" panose="05040102010807070707" pitchFamily="18" charset="2"/>
              <a:buChar char=""/>
              <a:defRPr sz="1600">
                <a:solidFill>
                  <a:srgbClr val="404040"/>
                </a:solidFill>
                <a:latin typeface="Trebuchet MS" panose="020B0603020202020204" pitchFamily="34" charset="0"/>
              </a:defRPr>
            </a:lvl2pPr>
            <a:lvl3pPr marL="1143000" indent="-228600">
              <a:spcBef>
                <a:spcPts val="1000"/>
              </a:spcBef>
              <a:buClr>
                <a:srgbClr val="EB3D9F"/>
              </a:buClr>
              <a:buSzPct val="80000"/>
              <a:buFont typeface="Wingdings 3" panose="05040102010807070707" pitchFamily="18" charset="2"/>
              <a:buChar char=""/>
              <a:defRPr sz="1400">
                <a:solidFill>
                  <a:srgbClr val="404040"/>
                </a:solidFill>
                <a:latin typeface="Trebuchet MS" panose="020B0603020202020204" pitchFamily="34" charset="0"/>
              </a:defRPr>
            </a:lvl3pPr>
            <a:lvl4pPr marL="16002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4pPr>
            <a:lvl5pPr marL="2057400" indent="-228600">
              <a:spcBef>
                <a:spcPts val="1000"/>
              </a:spcBef>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5pPr>
            <a:lvl6pPr marL="25146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6pPr>
            <a:lvl7pPr marL="29718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7pPr>
            <a:lvl8pPr marL="34290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8pPr>
            <a:lvl9pPr marL="3886200" indent="-228600" defTabSz="457200" eaLnBrk="0" fontAlgn="base" hangingPunct="0">
              <a:spcBef>
                <a:spcPts val="1000"/>
              </a:spcBef>
              <a:spcAft>
                <a:spcPct val="0"/>
              </a:spcAft>
              <a:buClr>
                <a:srgbClr val="EB3D9F"/>
              </a:buClr>
              <a:buSzPct val="80000"/>
              <a:buFont typeface="Wingdings 3" panose="05040102010807070707" pitchFamily="18" charset="2"/>
              <a:buChar char=""/>
              <a:defRPr sz="1200">
                <a:solidFill>
                  <a:srgbClr val="404040"/>
                </a:solidFill>
                <a:latin typeface="Trebuchet MS" panose="020B0603020202020204" pitchFamily="34" charset="0"/>
              </a:defRPr>
            </a:lvl9pPr>
          </a:lstStyle>
          <a:p>
            <a:pPr algn="just">
              <a:buNone/>
            </a:pPr>
            <a:r>
              <a:rPr lang="en-US" altLang="en-US" sz="3600" dirty="0">
                <a:solidFill>
                  <a:schemeClr val="tx1"/>
                </a:solidFill>
                <a:latin typeface="Times New Roman" panose="02020603050405020304" pitchFamily="18" charset="0"/>
                <a:cs typeface="Times New Roman" panose="02020603050405020304" pitchFamily="18" charset="0"/>
              </a:rPr>
              <a:t> 	</a:t>
            </a:r>
            <a:r>
              <a:rPr lang="vi-VN" sz="3600" dirty="0">
                <a:latin typeface="Times New Roman" panose="02020603050405020304" pitchFamily="18" charset="0"/>
                <a:cs typeface="Times New Roman" panose="02020603050405020304" pitchFamily="18" charset="0"/>
              </a:rPr>
              <a:t>Trong ánh nắng mặt trời vàng óng, rừng khô hiện lên với tất cả vẻ uy nghi, tráng lệ. Những thân cây tràm vươn thẳng lên trời như những cây nến khổng lồ. Từ trong b</a:t>
            </a:r>
            <a:r>
              <a:rPr lang="en-US" sz="3600" dirty="0" err="1">
                <a:latin typeface="Times New Roman" panose="02020603050405020304" pitchFamily="18" charset="0"/>
                <a:cs typeface="Times New Roman" panose="02020603050405020304" pitchFamily="18" charset="0"/>
              </a:rPr>
              <a:t>iể</a:t>
            </a:r>
            <a:r>
              <a:rPr lang="vi-VN" sz="3600" dirty="0">
                <a:latin typeface="Times New Roman" panose="02020603050405020304" pitchFamily="18" charset="0"/>
                <a:cs typeface="Times New Roman" panose="02020603050405020304" pitchFamily="18" charset="0"/>
              </a:rPr>
              <a:t>n lá xanh rờn, ngát dậy một mùi hương lá tràm bị hun nóng dưới mặt trời. Tiếng chim không ngớt vang xa, vọng mãi lên trời cao xanh thẳm.</a:t>
            </a:r>
          </a:p>
          <a:p>
            <a:pPr algn="just">
              <a:buNone/>
            </a:pPr>
            <a:r>
              <a:rPr lang="en-US" sz="3600" i="1" dirty="0">
                <a:latin typeface="Times New Roman" panose="02020603050405020304" pitchFamily="18" charset="0"/>
                <a:cs typeface="Times New Roman" panose="02020603050405020304" pitchFamily="18" charset="0"/>
              </a:rPr>
              <a:t>                                                            </a:t>
            </a:r>
            <a:r>
              <a:rPr lang="vi-VN" sz="3600" i="1" dirty="0">
                <a:latin typeface="Times New Roman" panose="02020603050405020304" pitchFamily="18" charset="0"/>
                <a:cs typeface="Times New Roman" panose="02020603050405020304" pitchFamily="18" charset="0"/>
              </a:rPr>
              <a:t>Theo</a:t>
            </a:r>
            <a:r>
              <a:rPr lang="vi-VN" sz="3600" dirty="0">
                <a:latin typeface="Times New Roman" panose="02020603050405020304" pitchFamily="18" charset="0"/>
                <a:cs typeface="Times New Roman" panose="02020603050405020304" pitchFamily="18" charset="0"/>
              </a:rPr>
              <a:t> ĐOÀN GIỎI</a:t>
            </a:r>
          </a:p>
          <a:p>
            <a:pPr algn="just">
              <a:spcBef>
                <a:spcPct val="0"/>
              </a:spcBef>
              <a:buClrTx/>
              <a:buSzTx/>
              <a:buFontTx/>
              <a:buNone/>
            </a:pPr>
            <a:endParaRPr lang="en-US" altLang="en-US" sz="3600" b="1" dirty="0">
              <a:solidFill>
                <a:schemeClr val="tx1"/>
              </a:solidFill>
              <a:latin typeface="Times New Roman" panose="02020603050405020304" pitchFamily="18" charset="0"/>
              <a:cs typeface="Times New Roman" panose="02020603050405020304" pitchFamily="18" charset="0"/>
            </a:endParaRPr>
          </a:p>
        </p:txBody>
      </p:sp>
      <p:sp>
        <p:nvSpPr>
          <p:cNvPr id="18" name="Rectangle 17">
            <a:extLst>
              <a:ext uri="{FF2B5EF4-FFF2-40B4-BE49-F238E27FC236}">
                <a16:creationId xmlns:a16="http://schemas.microsoft.com/office/drawing/2014/main" id="{2CE37857-8C3D-4B7E-9F35-7268B31AA5FE}"/>
              </a:ext>
            </a:extLst>
          </p:cNvPr>
          <p:cNvSpPr/>
          <p:nvPr/>
        </p:nvSpPr>
        <p:spPr>
          <a:xfrm>
            <a:off x="3628535" y="1147995"/>
            <a:ext cx="5262403" cy="769441"/>
          </a:xfrm>
          <a:prstGeom prst="rect">
            <a:avLst/>
          </a:prstGeom>
        </p:spPr>
        <p:txBody>
          <a:bodyPr wrap="none">
            <a:spAutoFit/>
          </a:bodyPr>
          <a:lstStyle/>
          <a:p>
            <a:pPr algn="ctr">
              <a:spcBef>
                <a:spcPct val="0"/>
              </a:spcBef>
              <a:buClrTx/>
              <a:buSzTx/>
              <a:buFontTx/>
              <a:buNone/>
            </a:pPr>
            <a:r>
              <a:rPr lang="en-US" altLang="en-US" sz="4400" b="1" dirty="0" err="1">
                <a:solidFill>
                  <a:srgbClr val="DE0000"/>
                </a:solidFill>
                <a:latin typeface="Times New Roman" panose="02020603050405020304" pitchFamily="18" charset="0"/>
                <a:cs typeface="Times New Roman" panose="02020603050405020304" pitchFamily="18" charset="0"/>
              </a:rPr>
              <a:t>Rừng</a:t>
            </a:r>
            <a:r>
              <a:rPr lang="en-US" altLang="en-US" sz="4400" b="1" dirty="0">
                <a:solidFill>
                  <a:srgbClr val="DE0000"/>
                </a:solidFill>
                <a:latin typeface="Times New Roman" panose="02020603050405020304" pitchFamily="18" charset="0"/>
                <a:cs typeface="Times New Roman" panose="02020603050405020304" pitchFamily="18" charset="0"/>
              </a:rPr>
              <a:t> </a:t>
            </a:r>
            <a:r>
              <a:rPr lang="en-US" altLang="en-US" sz="4400" b="1" dirty="0" err="1">
                <a:solidFill>
                  <a:srgbClr val="DE0000"/>
                </a:solidFill>
                <a:latin typeface="Times New Roman" panose="02020603050405020304" pitchFamily="18" charset="0"/>
                <a:cs typeface="Times New Roman" panose="02020603050405020304" pitchFamily="18" charset="0"/>
              </a:rPr>
              <a:t>cây</a:t>
            </a:r>
            <a:r>
              <a:rPr lang="en-US" altLang="en-US" sz="4400" b="1" dirty="0">
                <a:solidFill>
                  <a:srgbClr val="DE0000"/>
                </a:solidFill>
                <a:latin typeface="Times New Roman" panose="02020603050405020304" pitchFamily="18" charset="0"/>
                <a:cs typeface="Times New Roman" panose="02020603050405020304" pitchFamily="18" charset="0"/>
              </a:rPr>
              <a:t> </a:t>
            </a:r>
            <a:r>
              <a:rPr lang="en-US" altLang="en-US" sz="4400" b="1" dirty="0" err="1">
                <a:solidFill>
                  <a:srgbClr val="DE0000"/>
                </a:solidFill>
                <a:latin typeface="Times New Roman" panose="02020603050405020304" pitchFamily="18" charset="0"/>
                <a:cs typeface="Times New Roman" panose="02020603050405020304" pitchFamily="18" charset="0"/>
              </a:rPr>
              <a:t>trong</a:t>
            </a:r>
            <a:r>
              <a:rPr lang="en-US" altLang="en-US" sz="4400" b="1" dirty="0">
                <a:solidFill>
                  <a:srgbClr val="DE0000"/>
                </a:solidFill>
                <a:latin typeface="Times New Roman" panose="02020603050405020304" pitchFamily="18" charset="0"/>
                <a:cs typeface="Times New Roman" panose="02020603050405020304" pitchFamily="18" charset="0"/>
              </a:rPr>
              <a:t> </a:t>
            </a:r>
            <a:r>
              <a:rPr lang="en-US" altLang="en-US" sz="4400" b="1" dirty="0" err="1">
                <a:solidFill>
                  <a:srgbClr val="DE0000"/>
                </a:solidFill>
                <a:latin typeface="Times New Roman" panose="02020603050405020304" pitchFamily="18" charset="0"/>
                <a:cs typeface="Times New Roman" panose="02020603050405020304" pitchFamily="18" charset="0"/>
              </a:rPr>
              <a:t>nắng</a:t>
            </a:r>
            <a:endParaRPr lang="en-US" altLang="en-US" sz="4000" dirty="0">
              <a:solidFill>
                <a:srgbClr val="DE0000"/>
              </a:solidFill>
              <a:latin typeface="Times New Roman" panose="020206030504050203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BACC0D66-9714-4103-A2F6-05BDDE501F7C}"/>
              </a:ext>
            </a:extLst>
          </p:cNvPr>
          <p:cNvCxnSpPr/>
          <p:nvPr/>
        </p:nvCxnSpPr>
        <p:spPr>
          <a:xfrm>
            <a:off x="2201691" y="3289338"/>
            <a:ext cx="1371600" cy="1659"/>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EE84ED5-0850-4BD2-BC94-E832374FA4D8}"/>
              </a:ext>
            </a:extLst>
          </p:cNvPr>
          <p:cNvCxnSpPr/>
          <p:nvPr/>
        </p:nvCxnSpPr>
        <p:spPr>
          <a:xfrm>
            <a:off x="3857214" y="3289338"/>
            <a:ext cx="1371600" cy="163"/>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A7903D3-8CE2-415D-9EFD-A3EA1F896142}"/>
              </a:ext>
            </a:extLst>
          </p:cNvPr>
          <p:cNvCxnSpPr/>
          <p:nvPr/>
        </p:nvCxnSpPr>
        <p:spPr>
          <a:xfrm>
            <a:off x="9740739" y="3277662"/>
            <a:ext cx="201168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8432F9C5-7963-4810-8DD2-70D1D1BBC0E6}"/>
              </a:ext>
            </a:extLst>
          </p:cNvPr>
          <p:cNvCxnSpPr/>
          <p:nvPr/>
        </p:nvCxnSpPr>
        <p:spPr>
          <a:xfrm>
            <a:off x="1328643" y="4391024"/>
            <a:ext cx="1558848"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7E49B676-65C9-4596-8048-E2C93EBCB34A}"/>
              </a:ext>
            </a:extLst>
          </p:cNvPr>
          <p:cNvCxnSpPr/>
          <p:nvPr/>
        </p:nvCxnSpPr>
        <p:spPr>
          <a:xfrm>
            <a:off x="399494" y="5487321"/>
            <a:ext cx="1920240" cy="0"/>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a:extLst>
              <a:ext uri="{FF2B5EF4-FFF2-40B4-BE49-F238E27FC236}">
                <a16:creationId xmlns:a16="http://schemas.microsoft.com/office/drawing/2014/main" id="{3BE3739F-9F26-499C-8500-C929A70E6B26}"/>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73770799"/>
      </p:ext>
    </p:extLst>
  </p:cSld>
  <p:clrMapOvr>
    <a:masterClrMapping/>
  </p:clrMapOvr>
  <p:transition advTm="1732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anim calcmode="lin" valueType="num">
                                      <p:cBhvr>
                                        <p:cTn id="11" dur="500" fill="hold"/>
                                        <p:tgtEl>
                                          <p:spTgt spid="28"/>
                                        </p:tgtEl>
                                        <p:attrNameLst>
                                          <p:attrName>ppt_w</p:attrName>
                                        </p:attrNameLst>
                                      </p:cBhvr>
                                      <p:tavLst>
                                        <p:tav tm="0">
                                          <p:val>
                                            <p:fltVal val="0"/>
                                          </p:val>
                                        </p:tav>
                                        <p:tav tm="100000">
                                          <p:val>
                                            <p:strVal val="#ppt_w"/>
                                          </p:val>
                                        </p:tav>
                                      </p:tavLst>
                                    </p:anim>
                                    <p:anim calcmode="lin" valueType="num">
                                      <p:cBhvr>
                                        <p:cTn id="12" dur="500" fill="hold"/>
                                        <p:tgtEl>
                                          <p:spTgt spid="28"/>
                                        </p:tgtEl>
                                        <p:attrNameLst>
                                          <p:attrName>ppt_h</p:attrName>
                                        </p:attrNameLst>
                                      </p:cBhvr>
                                      <p:tavLst>
                                        <p:tav tm="0">
                                          <p:val>
                                            <p:fltVal val="0"/>
                                          </p:val>
                                        </p:tav>
                                        <p:tav tm="100000">
                                          <p:val>
                                            <p:strVal val="#ppt_h"/>
                                          </p:val>
                                        </p:tav>
                                      </p:tavLst>
                                    </p:anim>
                                    <p:animEffect transition="in" filter="fade">
                                      <p:cBhvr>
                                        <p:cTn id="13" dur="500"/>
                                        <p:tgtEl>
                                          <p:spTgt spid="28"/>
                                        </p:tgtEl>
                                      </p:cBhvr>
                                    </p:animEffect>
                                  </p:childTnLst>
                                </p:cTn>
                              </p:par>
                            </p:childTnLst>
                          </p:cTn>
                        </p:par>
                      </p:childTnLst>
                    </p:cTn>
                  </p:par>
                  <p:par>
                    <p:cTn id="14" fill="hold">
                      <p:stCondLst>
                        <p:cond delay="indefinite"/>
                      </p:stCondLst>
                      <p:childTnLst>
                        <p:par>
                          <p:cTn id="15" fill="hold">
                            <p:stCondLst>
                              <p:cond delay="0"/>
                            </p:stCondLst>
                            <p:childTnLst>
                              <p:par>
                                <p:cTn id="16" presetID="5" presetClass="entr" presetSubtype="10" fill="hold" grpId="0" nodeType="clickEffect" nodePh="1">
                                  <p:stCondLst>
                                    <p:cond delay="0"/>
                                  </p:stCondLst>
                                  <p:endCondLst>
                                    <p:cond evt="begin" delay="0">
                                      <p:tn val="16"/>
                                    </p:cond>
                                  </p:endCondLst>
                                  <p:childTnLst>
                                    <p:set>
                                      <p:cBhvr>
                                        <p:cTn id="17" dur="1" fill="hold">
                                          <p:stCondLst>
                                            <p:cond delay="0"/>
                                          </p:stCondLst>
                                        </p:cTn>
                                        <p:tgtEl>
                                          <p:spTgt spid="27651"/>
                                        </p:tgtEl>
                                        <p:attrNameLst>
                                          <p:attrName>style.visibility</p:attrName>
                                        </p:attrNameLst>
                                      </p:cBhvr>
                                      <p:to>
                                        <p:strVal val="visible"/>
                                      </p:to>
                                    </p:set>
                                    <p:animEffect transition="in" filter="checkerboard(across)">
                                      <p:cBhvr>
                                        <p:cTn id="18" dur="1000"/>
                                        <p:tgtEl>
                                          <p:spTgt spid="27651"/>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fade">
                                      <p:cBhvr>
                                        <p:cTn id="23" dur="500"/>
                                        <p:tgtEl>
                                          <p:spTgt spid="31"/>
                                        </p:tgtEl>
                                      </p:cBhvr>
                                    </p:animEffect>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1000"/>
                                        <p:tgtEl>
                                          <p:spTgt spid="20"/>
                                        </p:tgtEl>
                                      </p:cBhvr>
                                    </p:animEffect>
                                    <p:anim calcmode="lin" valueType="num">
                                      <p:cBhvr>
                                        <p:cTn id="29" dur="1000" fill="hold"/>
                                        <p:tgtEl>
                                          <p:spTgt spid="20"/>
                                        </p:tgtEl>
                                        <p:attrNameLst>
                                          <p:attrName>ppt_x</p:attrName>
                                        </p:attrNameLst>
                                      </p:cBhvr>
                                      <p:tavLst>
                                        <p:tav tm="0">
                                          <p:val>
                                            <p:strVal val="#ppt_x"/>
                                          </p:val>
                                        </p:tav>
                                        <p:tav tm="100000">
                                          <p:val>
                                            <p:strVal val="#ppt_x"/>
                                          </p:val>
                                        </p:tav>
                                      </p:tavLst>
                                    </p:anim>
                                    <p:anim calcmode="lin" valueType="num">
                                      <p:cBhvr>
                                        <p:cTn id="3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fade">
                                      <p:cBhvr>
                                        <p:cTn id="35" dur="1000"/>
                                        <p:tgtEl>
                                          <p:spTgt spid="27"/>
                                        </p:tgtEl>
                                      </p:cBhvr>
                                    </p:animEffect>
                                    <p:anim calcmode="lin" valueType="num">
                                      <p:cBhvr>
                                        <p:cTn id="36" dur="1000" fill="hold"/>
                                        <p:tgtEl>
                                          <p:spTgt spid="27"/>
                                        </p:tgtEl>
                                        <p:attrNameLst>
                                          <p:attrName>ppt_x</p:attrName>
                                        </p:attrNameLst>
                                      </p:cBhvr>
                                      <p:tavLst>
                                        <p:tav tm="0">
                                          <p:val>
                                            <p:strVal val="#ppt_x"/>
                                          </p:val>
                                        </p:tav>
                                        <p:tav tm="100000">
                                          <p:val>
                                            <p:strVal val="#ppt_x"/>
                                          </p:val>
                                        </p:tav>
                                      </p:tavLst>
                                    </p:anim>
                                    <p:anim calcmode="lin" valueType="num">
                                      <p:cBhvr>
                                        <p:cTn id="37"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32"/>
                                        </p:tgtEl>
                                        <p:attrNameLst>
                                          <p:attrName>style.visibility</p:attrName>
                                        </p:attrNameLst>
                                      </p:cBhvr>
                                      <p:to>
                                        <p:strVal val="visible"/>
                                      </p:to>
                                    </p:set>
                                    <p:animEffect transition="in" filter="fade">
                                      <p:cBhvr>
                                        <p:cTn id="42" dur="1000"/>
                                        <p:tgtEl>
                                          <p:spTgt spid="32"/>
                                        </p:tgtEl>
                                      </p:cBhvr>
                                    </p:animEffect>
                                    <p:anim calcmode="lin" valueType="num">
                                      <p:cBhvr>
                                        <p:cTn id="43" dur="1000" fill="hold"/>
                                        <p:tgtEl>
                                          <p:spTgt spid="32"/>
                                        </p:tgtEl>
                                        <p:attrNameLst>
                                          <p:attrName>ppt_x</p:attrName>
                                        </p:attrNameLst>
                                      </p:cBhvr>
                                      <p:tavLst>
                                        <p:tav tm="0">
                                          <p:val>
                                            <p:strVal val="#ppt_x"/>
                                          </p:val>
                                        </p:tav>
                                        <p:tav tm="100000">
                                          <p:val>
                                            <p:strVal val="#ppt_x"/>
                                          </p:val>
                                        </p:tav>
                                      </p:tavLst>
                                    </p:anim>
                                    <p:anim calcmode="lin" valueType="num">
                                      <p:cBhvr>
                                        <p:cTn id="44"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fade">
                                      <p:cBhvr>
                                        <p:cTn id="49" dur="1000"/>
                                        <p:tgtEl>
                                          <p:spTgt spid="33"/>
                                        </p:tgtEl>
                                      </p:cBhvr>
                                    </p:animEffect>
                                    <p:anim calcmode="lin" valueType="num">
                                      <p:cBhvr>
                                        <p:cTn id="50" dur="1000" fill="hold"/>
                                        <p:tgtEl>
                                          <p:spTgt spid="33"/>
                                        </p:tgtEl>
                                        <p:attrNameLst>
                                          <p:attrName>ppt_x</p:attrName>
                                        </p:attrNameLst>
                                      </p:cBhvr>
                                      <p:tavLst>
                                        <p:tav tm="0">
                                          <p:val>
                                            <p:strVal val="#ppt_x"/>
                                          </p:val>
                                        </p:tav>
                                        <p:tav tm="100000">
                                          <p:val>
                                            <p:strVal val="#ppt_x"/>
                                          </p:val>
                                        </p:tav>
                                      </p:tavLst>
                                    </p:anim>
                                    <p:anim calcmode="lin" valueType="num">
                                      <p:cBhvr>
                                        <p:cTn id="51"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nodeType="clickEffect">
                                  <p:stCondLst>
                                    <p:cond delay="0"/>
                                  </p:stCondLst>
                                  <p:childTnLst>
                                    <p:set>
                                      <p:cBhvr>
                                        <p:cTn id="55" dur="1" fill="hold">
                                          <p:stCondLst>
                                            <p:cond delay="0"/>
                                          </p:stCondLst>
                                        </p:cTn>
                                        <p:tgtEl>
                                          <p:spTgt spid="34"/>
                                        </p:tgtEl>
                                        <p:attrNameLst>
                                          <p:attrName>style.visibility</p:attrName>
                                        </p:attrNameLst>
                                      </p:cBhvr>
                                      <p:to>
                                        <p:strVal val="visible"/>
                                      </p:to>
                                    </p:set>
                                    <p:animEffect transition="in" filter="fade">
                                      <p:cBhvr>
                                        <p:cTn id="56" dur="1000"/>
                                        <p:tgtEl>
                                          <p:spTgt spid="34"/>
                                        </p:tgtEl>
                                      </p:cBhvr>
                                    </p:animEffect>
                                    <p:anim calcmode="lin" valueType="num">
                                      <p:cBhvr>
                                        <p:cTn id="57" dur="1000" fill="hold"/>
                                        <p:tgtEl>
                                          <p:spTgt spid="34"/>
                                        </p:tgtEl>
                                        <p:attrNameLst>
                                          <p:attrName>ppt_x</p:attrName>
                                        </p:attrNameLst>
                                      </p:cBhvr>
                                      <p:tavLst>
                                        <p:tav tm="0">
                                          <p:val>
                                            <p:strVal val="#ppt_x"/>
                                          </p:val>
                                        </p:tav>
                                        <p:tav tm="100000">
                                          <p:val>
                                            <p:strVal val="#ppt_x"/>
                                          </p:val>
                                        </p:tav>
                                      </p:tavLst>
                                    </p:anim>
                                    <p:anim calcmode="lin" valueType="num">
                                      <p:cBhvr>
                                        <p:cTn id="5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59" fill="hold" display="0">
                  <p:stCondLst>
                    <p:cond delay="indefinite"/>
                  </p:stCondLst>
                  <p:endCondLst>
                    <p:cond evt="onStopAudio" delay="0">
                      <p:tgtEl>
                        <p:sldTgt/>
                      </p:tgtEl>
                    </p:cond>
                  </p:endCondLst>
                </p:cTn>
                <p:tgtEl>
                  <p:spTgt spid="2"/>
                </p:tgtEl>
              </p:cMediaNode>
            </p:audio>
          </p:childTnLst>
        </p:cTn>
      </p:par>
    </p:tnLst>
    <p:bldLst>
      <p:bldP spid="27651" grpId="0"/>
      <p:bldP spid="31"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sp>
        <p:nvSpPr>
          <p:cNvPr id="30" name="Rounded Rectangle 29"/>
          <p:cNvSpPr/>
          <p:nvPr/>
        </p:nvSpPr>
        <p:spPr>
          <a:xfrm>
            <a:off x="2806560" y="1446009"/>
            <a:ext cx="2465295" cy="753035"/>
          </a:xfrm>
          <a:prstGeom prst="roundRect">
            <a:avLst/>
          </a:prstGeom>
          <a:ln>
            <a:prstDash val="sysDot"/>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solidFill>
                  <a:schemeClr val="tx1"/>
                </a:solidFill>
                <a:latin typeface="Arial" pitchFamily="34" charset="0"/>
                <a:cs typeface="Arial" pitchFamily="34" charset="0"/>
              </a:rPr>
              <a:t>uy</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nghi</a:t>
            </a:r>
            <a:endParaRPr lang="en-US" sz="2800" b="1" dirty="0">
              <a:solidFill>
                <a:schemeClr val="tx1"/>
              </a:solidFill>
              <a:latin typeface="Arial" pitchFamily="34" charset="0"/>
              <a:cs typeface="Arial" pitchFamily="34" charset="0"/>
            </a:endParaRPr>
          </a:p>
        </p:txBody>
      </p:sp>
      <p:sp>
        <p:nvSpPr>
          <p:cNvPr id="32" name="Rounded Rectangle 31"/>
          <p:cNvSpPr/>
          <p:nvPr/>
        </p:nvSpPr>
        <p:spPr>
          <a:xfrm>
            <a:off x="2806560" y="2397936"/>
            <a:ext cx="2465295" cy="753035"/>
          </a:xfrm>
          <a:prstGeom prst="roundRect">
            <a:avLst/>
          </a:prstGeom>
          <a:ln>
            <a:prstDash val="sysDot"/>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solidFill>
                  <a:schemeClr val="tx1"/>
                </a:solidFill>
                <a:latin typeface="Arial" pitchFamily="34" charset="0"/>
                <a:cs typeface="Arial" pitchFamily="34" charset="0"/>
              </a:rPr>
              <a:t>tráng</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lệ</a:t>
            </a:r>
            <a:endParaRPr lang="en-US" sz="2800" b="1" dirty="0">
              <a:solidFill>
                <a:schemeClr val="tx1"/>
              </a:solidFill>
              <a:latin typeface="Arial" pitchFamily="34" charset="0"/>
              <a:cs typeface="Arial" pitchFamily="34" charset="0"/>
            </a:endParaRPr>
          </a:p>
        </p:txBody>
      </p:sp>
      <p:sp>
        <p:nvSpPr>
          <p:cNvPr id="33" name="Rounded Rectangle 32"/>
          <p:cNvSpPr/>
          <p:nvPr/>
        </p:nvSpPr>
        <p:spPr>
          <a:xfrm>
            <a:off x="2806560" y="3352111"/>
            <a:ext cx="2465295" cy="753035"/>
          </a:xfrm>
          <a:prstGeom prst="roundRect">
            <a:avLst/>
          </a:prstGeom>
          <a:ln>
            <a:prstDash val="sysDot"/>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solidFill>
                  <a:schemeClr val="tx1"/>
                </a:solidFill>
                <a:latin typeface="Arial" pitchFamily="34" charset="0"/>
                <a:cs typeface="Arial" pitchFamily="34" charset="0"/>
              </a:rPr>
              <a:t>vươn</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thẳng</a:t>
            </a:r>
            <a:endParaRPr lang="en-US" sz="2800" b="1" dirty="0">
              <a:solidFill>
                <a:schemeClr val="tx1"/>
              </a:solidFill>
              <a:latin typeface="Arial" pitchFamily="34" charset="0"/>
              <a:cs typeface="Arial" pitchFamily="34" charset="0"/>
            </a:endParaRPr>
          </a:p>
        </p:txBody>
      </p:sp>
      <p:sp>
        <p:nvSpPr>
          <p:cNvPr id="34" name="Rounded Rectangle 33"/>
          <p:cNvSpPr/>
          <p:nvPr/>
        </p:nvSpPr>
        <p:spPr>
          <a:xfrm>
            <a:off x="7294235" y="1446009"/>
            <a:ext cx="2465295" cy="75303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rgbClr val="FF0000"/>
                </a:solidFill>
                <a:latin typeface="Arial" pitchFamily="34" charset="0"/>
                <a:cs typeface="Arial" pitchFamily="34" charset="0"/>
              </a:rPr>
              <a:t>u</a:t>
            </a:r>
            <a:r>
              <a:rPr lang="en-US" sz="2800" b="1" dirty="0" err="1">
                <a:solidFill>
                  <a:schemeClr val="accent1">
                    <a:lumMod val="75000"/>
                  </a:schemeClr>
                </a:solidFill>
                <a:latin typeface="Arial" pitchFamily="34" charset="0"/>
                <a:cs typeface="Arial" pitchFamily="34" charset="0"/>
              </a:rPr>
              <a:t>y</a:t>
            </a:r>
            <a:r>
              <a:rPr lang="en-US" sz="2800" b="1" dirty="0">
                <a:solidFill>
                  <a:schemeClr val="tx1"/>
                </a:solidFill>
                <a:latin typeface="Arial" pitchFamily="34" charset="0"/>
                <a:cs typeface="Arial" pitchFamily="34" charset="0"/>
              </a:rPr>
              <a:t> </a:t>
            </a:r>
            <a:r>
              <a:rPr lang="en-US" sz="2800" b="1" dirty="0" err="1">
                <a:solidFill>
                  <a:srgbClr val="FF0000"/>
                </a:solidFill>
                <a:latin typeface="Arial" pitchFamily="34" charset="0"/>
                <a:cs typeface="Arial" pitchFamily="34" charset="0"/>
              </a:rPr>
              <a:t>ngh</a:t>
            </a:r>
            <a:r>
              <a:rPr lang="en-US" sz="2800" b="1" dirty="0" err="1">
                <a:solidFill>
                  <a:schemeClr val="tx1"/>
                </a:solidFill>
                <a:latin typeface="Arial" pitchFamily="34" charset="0"/>
                <a:cs typeface="Arial" pitchFamily="34" charset="0"/>
              </a:rPr>
              <a:t>i</a:t>
            </a:r>
            <a:endParaRPr lang="en-US" sz="2800" b="1" dirty="0">
              <a:solidFill>
                <a:schemeClr val="tx1"/>
              </a:solidFill>
              <a:latin typeface="Arial" pitchFamily="34" charset="0"/>
              <a:cs typeface="Arial" pitchFamily="34" charset="0"/>
            </a:endParaRPr>
          </a:p>
        </p:txBody>
      </p:sp>
      <p:sp>
        <p:nvSpPr>
          <p:cNvPr id="41" name="Rounded Rectangle 40"/>
          <p:cNvSpPr/>
          <p:nvPr/>
        </p:nvSpPr>
        <p:spPr>
          <a:xfrm>
            <a:off x="2806560" y="4333746"/>
            <a:ext cx="2465295" cy="753035"/>
          </a:xfrm>
          <a:prstGeom prst="roundRect">
            <a:avLst/>
          </a:prstGeom>
          <a:ln>
            <a:prstDash val="sysDot"/>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solidFill>
                  <a:schemeClr val="tx1"/>
                </a:solidFill>
                <a:latin typeface="Arial" pitchFamily="34" charset="0"/>
                <a:cs typeface="Arial" pitchFamily="34" charset="0"/>
              </a:rPr>
              <a:t>ngát</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dậy</a:t>
            </a:r>
            <a:endParaRPr lang="en-US" sz="2800" b="1" dirty="0">
              <a:solidFill>
                <a:schemeClr val="tx1"/>
              </a:solidFill>
              <a:latin typeface="Arial" pitchFamily="34" charset="0"/>
              <a:cs typeface="Arial" pitchFamily="34" charset="0"/>
            </a:endParaRPr>
          </a:p>
        </p:txBody>
      </p:sp>
      <p:sp>
        <p:nvSpPr>
          <p:cNvPr id="44" name="Rounded Rectangle 43"/>
          <p:cNvSpPr/>
          <p:nvPr/>
        </p:nvSpPr>
        <p:spPr>
          <a:xfrm>
            <a:off x="2806560" y="5315381"/>
            <a:ext cx="2465295" cy="753035"/>
          </a:xfrm>
          <a:prstGeom prst="roundRect">
            <a:avLst/>
          </a:prstGeom>
          <a:ln>
            <a:prstDash val="sysDot"/>
          </a:ln>
        </p:spPr>
        <p:style>
          <a:lnRef idx="1">
            <a:schemeClr val="accent4"/>
          </a:lnRef>
          <a:fillRef idx="2">
            <a:schemeClr val="accent4"/>
          </a:fillRef>
          <a:effectRef idx="1">
            <a:schemeClr val="accent4"/>
          </a:effectRef>
          <a:fontRef idx="minor">
            <a:schemeClr val="dk1"/>
          </a:fontRef>
        </p:style>
        <p:txBody>
          <a:bodyPr rtlCol="0" anchor="ctr"/>
          <a:lstStyle/>
          <a:p>
            <a:pPr algn="ctr"/>
            <a:r>
              <a:rPr lang="en-US" sz="2800" b="1" dirty="0" err="1">
                <a:solidFill>
                  <a:schemeClr val="tx1"/>
                </a:solidFill>
                <a:latin typeface="Arial" pitchFamily="34" charset="0"/>
                <a:cs typeface="Arial" pitchFamily="34" charset="0"/>
              </a:rPr>
              <a:t>xanh</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thẳm</a:t>
            </a:r>
            <a:endParaRPr lang="en-US" sz="2800" b="1" dirty="0">
              <a:solidFill>
                <a:schemeClr val="tx1"/>
              </a:solidFill>
              <a:latin typeface="Arial" pitchFamily="34" charset="0"/>
              <a:cs typeface="Arial" pitchFamily="34" charset="0"/>
            </a:endParaRPr>
          </a:p>
        </p:txBody>
      </p:sp>
      <p:sp>
        <p:nvSpPr>
          <p:cNvPr id="24" name="TextBox 23"/>
          <p:cNvSpPr txBox="1"/>
          <p:nvPr/>
        </p:nvSpPr>
        <p:spPr>
          <a:xfrm>
            <a:off x="3753539" y="277743"/>
            <a:ext cx="5536452" cy="707886"/>
          </a:xfrm>
          <a:prstGeom prst="rect">
            <a:avLst/>
          </a:prstGeom>
          <a:noFill/>
        </p:spPr>
        <p:txBody>
          <a:bodyPr wrap="none" rtlCol="0">
            <a:spAutoFit/>
          </a:bodyPr>
          <a:lstStyle/>
          <a:p>
            <a:r>
              <a:rPr lang="en-US" sz="4000" b="1" dirty="0">
                <a:solidFill>
                  <a:srgbClr val="009900"/>
                </a:solidFill>
                <a:latin typeface="Times New Roman" pitchFamily="18" charset="0"/>
                <a:cs typeface="Times New Roman" pitchFamily="18" charset="0"/>
              </a:rPr>
              <a:t>LUYỆN VIẾT TỪ KHÓ</a:t>
            </a:r>
          </a:p>
        </p:txBody>
      </p:sp>
      <p:sp>
        <p:nvSpPr>
          <p:cNvPr id="22" name="Rounded Rectangle 33">
            <a:extLst>
              <a:ext uri="{FF2B5EF4-FFF2-40B4-BE49-F238E27FC236}">
                <a16:creationId xmlns:a16="http://schemas.microsoft.com/office/drawing/2014/main" id="{6AC976A9-8B37-4429-A294-811FCF9497FA}"/>
              </a:ext>
            </a:extLst>
          </p:cNvPr>
          <p:cNvSpPr/>
          <p:nvPr/>
        </p:nvSpPr>
        <p:spPr>
          <a:xfrm>
            <a:off x="7291949" y="2406901"/>
            <a:ext cx="2465295" cy="75303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chemeClr val="tx1"/>
                </a:solidFill>
                <a:latin typeface="Arial" pitchFamily="34" charset="0"/>
                <a:cs typeface="Arial" pitchFamily="34" charset="0"/>
              </a:rPr>
              <a:t>tr</a:t>
            </a:r>
            <a:r>
              <a:rPr lang="en-US" sz="2800" b="1" dirty="0" err="1">
                <a:solidFill>
                  <a:srgbClr val="FF0000"/>
                </a:solidFill>
                <a:latin typeface="Arial" pitchFamily="34" charset="0"/>
                <a:cs typeface="Arial" pitchFamily="34" charset="0"/>
              </a:rPr>
              <a:t>áng</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lệ</a:t>
            </a:r>
            <a:endParaRPr lang="en-US" sz="2800" b="1" dirty="0">
              <a:solidFill>
                <a:schemeClr val="tx1"/>
              </a:solidFill>
              <a:latin typeface="Arial" pitchFamily="34" charset="0"/>
              <a:cs typeface="Arial" pitchFamily="34" charset="0"/>
            </a:endParaRPr>
          </a:p>
        </p:txBody>
      </p:sp>
      <p:sp>
        <p:nvSpPr>
          <p:cNvPr id="23" name="Rounded Rectangle 33">
            <a:extLst>
              <a:ext uri="{FF2B5EF4-FFF2-40B4-BE49-F238E27FC236}">
                <a16:creationId xmlns:a16="http://schemas.microsoft.com/office/drawing/2014/main" id="{E4496A17-6B9C-4170-9C25-5F4323E5E2F8}"/>
              </a:ext>
            </a:extLst>
          </p:cNvPr>
          <p:cNvSpPr/>
          <p:nvPr/>
        </p:nvSpPr>
        <p:spPr>
          <a:xfrm>
            <a:off x="7291949" y="3352110"/>
            <a:ext cx="2465295" cy="75303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chemeClr val="tx1"/>
                </a:solidFill>
                <a:latin typeface="Arial" pitchFamily="34" charset="0"/>
                <a:cs typeface="Arial" pitchFamily="34" charset="0"/>
              </a:rPr>
              <a:t>v</a:t>
            </a:r>
            <a:r>
              <a:rPr lang="en-US" sz="2800" b="1" dirty="0" err="1">
                <a:solidFill>
                  <a:srgbClr val="FF0000"/>
                </a:solidFill>
                <a:latin typeface="Arial" pitchFamily="34" charset="0"/>
                <a:cs typeface="Arial" pitchFamily="34" charset="0"/>
              </a:rPr>
              <a:t>ươn</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th</a:t>
            </a:r>
            <a:r>
              <a:rPr lang="en-US" sz="2800" b="1" dirty="0" err="1">
                <a:solidFill>
                  <a:srgbClr val="FF0000"/>
                </a:solidFill>
                <a:latin typeface="Arial" pitchFamily="34" charset="0"/>
                <a:cs typeface="Arial" pitchFamily="34" charset="0"/>
              </a:rPr>
              <a:t>ẳng</a:t>
            </a:r>
            <a:endParaRPr lang="en-US" sz="2800" b="1" dirty="0">
              <a:solidFill>
                <a:srgbClr val="FF0000"/>
              </a:solidFill>
              <a:latin typeface="Arial" pitchFamily="34" charset="0"/>
              <a:cs typeface="Arial" pitchFamily="34" charset="0"/>
            </a:endParaRPr>
          </a:p>
        </p:txBody>
      </p:sp>
      <p:sp>
        <p:nvSpPr>
          <p:cNvPr id="25" name="Rounded Rectangle 33">
            <a:extLst>
              <a:ext uri="{FF2B5EF4-FFF2-40B4-BE49-F238E27FC236}">
                <a16:creationId xmlns:a16="http://schemas.microsoft.com/office/drawing/2014/main" id="{1BA3C10C-2051-491C-88C0-4C1E465E82F6}"/>
              </a:ext>
            </a:extLst>
          </p:cNvPr>
          <p:cNvSpPr/>
          <p:nvPr/>
        </p:nvSpPr>
        <p:spPr>
          <a:xfrm>
            <a:off x="7291949" y="4333745"/>
            <a:ext cx="2465295" cy="75303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chemeClr val="tx1"/>
                </a:solidFill>
                <a:latin typeface="Arial" pitchFamily="34" charset="0"/>
                <a:cs typeface="Arial" pitchFamily="34" charset="0"/>
              </a:rPr>
              <a:t>ng</a:t>
            </a:r>
            <a:r>
              <a:rPr lang="en-US" sz="2800" b="1" dirty="0" err="1">
                <a:solidFill>
                  <a:srgbClr val="FF0000"/>
                </a:solidFill>
                <a:latin typeface="Arial" pitchFamily="34" charset="0"/>
                <a:cs typeface="Arial" pitchFamily="34" charset="0"/>
              </a:rPr>
              <a:t>át</a:t>
            </a:r>
            <a:r>
              <a:rPr lang="en-US" sz="2800" b="1" dirty="0">
                <a:solidFill>
                  <a:schemeClr val="tx1"/>
                </a:solidFill>
                <a:latin typeface="Arial" pitchFamily="34" charset="0"/>
                <a:cs typeface="Arial" pitchFamily="34" charset="0"/>
              </a:rPr>
              <a:t> </a:t>
            </a:r>
            <a:r>
              <a:rPr lang="en-US" sz="2800" b="1" dirty="0" err="1">
                <a:solidFill>
                  <a:srgbClr val="0070C0"/>
                </a:solidFill>
                <a:latin typeface="Arial" pitchFamily="34" charset="0"/>
                <a:cs typeface="Arial" pitchFamily="34" charset="0"/>
              </a:rPr>
              <a:t>d</a:t>
            </a:r>
            <a:r>
              <a:rPr lang="en-US" sz="2800" b="1" dirty="0" err="1">
                <a:solidFill>
                  <a:srgbClr val="FF0000"/>
                </a:solidFill>
                <a:latin typeface="Arial" pitchFamily="34" charset="0"/>
                <a:cs typeface="Arial" pitchFamily="34" charset="0"/>
              </a:rPr>
              <a:t>ậy</a:t>
            </a:r>
            <a:endParaRPr lang="en-US" sz="2800" b="1" dirty="0">
              <a:solidFill>
                <a:srgbClr val="FF0000"/>
              </a:solidFill>
              <a:latin typeface="Arial" pitchFamily="34" charset="0"/>
              <a:cs typeface="Arial" pitchFamily="34" charset="0"/>
            </a:endParaRPr>
          </a:p>
        </p:txBody>
      </p:sp>
      <p:sp>
        <p:nvSpPr>
          <p:cNvPr id="26" name="Rounded Rectangle 33">
            <a:extLst>
              <a:ext uri="{FF2B5EF4-FFF2-40B4-BE49-F238E27FC236}">
                <a16:creationId xmlns:a16="http://schemas.microsoft.com/office/drawing/2014/main" id="{8749E4D7-E0B9-4B43-A011-23C05E1C31B6}"/>
              </a:ext>
            </a:extLst>
          </p:cNvPr>
          <p:cNvSpPr/>
          <p:nvPr/>
        </p:nvSpPr>
        <p:spPr>
          <a:xfrm>
            <a:off x="7291948" y="5315380"/>
            <a:ext cx="2465295" cy="753035"/>
          </a:xfrm>
          <a:prstGeom prst="roundRect">
            <a:avLst/>
          </a:prstGeom>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800" b="1" dirty="0" err="1">
                <a:solidFill>
                  <a:srgbClr val="FF0000"/>
                </a:solidFill>
                <a:latin typeface="Arial" pitchFamily="34" charset="0"/>
                <a:cs typeface="Arial" pitchFamily="34" charset="0"/>
              </a:rPr>
              <a:t>x</a:t>
            </a:r>
            <a:r>
              <a:rPr lang="en-US" sz="2800" b="1" dirty="0" err="1">
                <a:solidFill>
                  <a:schemeClr val="tx1"/>
                </a:solidFill>
                <a:latin typeface="Arial" pitchFamily="34" charset="0"/>
                <a:cs typeface="Arial" pitchFamily="34" charset="0"/>
              </a:rPr>
              <a:t>anh</a:t>
            </a:r>
            <a:r>
              <a:rPr lang="en-US" sz="2800" b="1" dirty="0">
                <a:solidFill>
                  <a:schemeClr val="tx1"/>
                </a:solidFill>
                <a:latin typeface="Arial" pitchFamily="34" charset="0"/>
                <a:cs typeface="Arial" pitchFamily="34" charset="0"/>
              </a:rPr>
              <a:t> </a:t>
            </a:r>
            <a:r>
              <a:rPr lang="en-US" sz="2800" b="1" dirty="0" err="1">
                <a:solidFill>
                  <a:schemeClr val="tx1"/>
                </a:solidFill>
                <a:latin typeface="Arial" pitchFamily="34" charset="0"/>
                <a:cs typeface="Arial" pitchFamily="34" charset="0"/>
              </a:rPr>
              <a:t>th</a:t>
            </a:r>
            <a:r>
              <a:rPr lang="en-US" sz="2800" b="1" dirty="0" err="1">
                <a:solidFill>
                  <a:srgbClr val="FF0000"/>
                </a:solidFill>
                <a:latin typeface="Arial" pitchFamily="34" charset="0"/>
                <a:cs typeface="Arial" pitchFamily="34" charset="0"/>
              </a:rPr>
              <a:t>ẳm</a:t>
            </a:r>
            <a:endParaRPr lang="en-US" sz="2800" b="1" dirty="0">
              <a:solidFill>
                <a:srgbClr val="FF0000"/>
              </a:solidFill>
              <a:latin typeface="Arial" pitchFamily="34" charset="0"/>
              <a:cs typeface="Arial" pitchFamily="34" charset="0"/>
            </a:endParaRPr>
          </a:p>
        </p:txBody>
      </p:sp>
      <p:pic>
        <p:nvPicPr>
          <p:cNvPr id="11" name="Audio 10">
            <a:hlinkClick r:id="" action="ppaction://media"/>
            <a:extLst>
              <a:ext uri="{FF2B5EF4-FFF2-40B4-BE49-F238E27FC236}">
                <a16:creationId xmlns:a16="http://schemas.microsoft.com/office/drawing/2014/main" id="{A247E61A-BFCA-429B-8BB7-1FE81DD4F7C5}"/>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633200" y="6299200"/>
            <a:ext cx="406400" cy="406400"/>
          </a:xfrm>
          <a:prstGeom prst="rect">
            <a:avLst/>
          </a:prstGeom>
        </p:spPr>
      </p:pic>
    </p:spTree>
    <p:custDataLst>
      <p:tags r:id="rId1"/>
    </p:custDataLst>
    <p:extLst>
      <p:ext uri="{BB962C8B-B14F-4D97-AF65-F5344CB8AC3E}">
        <p14:creationId xmlns:p14="http://schemas.microsoft.com/office/powerpoint/2010/main" val="4113595905"/>
      </p:ext>
    </p:extLst>
  </p:cSld>
  <p:clrMapOvr>
    <a:masterClrMapping/>
  </p:clrMapOvr>
  <p:transition advTm="90891"/>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par>
                    <p:cTn id="7" fill="hold">
                      <p:stCondLst>
                        <p:cond delay="indefinite"/>
                      </p:stCondLst>
                      <p:childTnLst>
                        <p:par>
                          <p:cTn id="8" fill="hold">
                            <p:stCondLst>
                              <p:cond delay="0"/>
                            </p:stCondLst>
                            <p:childTnLst>
                              <p:par>
                                <p:cTn id="9" presetID="14" presetClass="entr" presetSubtype="10" fill="hold" grpId="0" nodeType="clickEffect">
                                  <p:stCondLst>
                                    <p:cond delay="0"/>
                                  </p:stCondLst>
                                  <p:childTnLst>
                                    <p:set>
                                      <p:cBhvr>
                                        <p:cTn id="10" dur="1" fill="hold">
                                          <p:stCondLst>
                                            <p:cond delay="0"/>
                                          </p:stCondLst>
                                        </p:cTn>
                                        <p:tgtEl>
                                          <p:spTgt spid="34"/>
                                        </p:tgtEl>
                                        <p:attrNameLst>
                                          <p:attrName>style.visibility</p:attrName>
                                        </p:attrNameLst>
                                      </p:cBhvr>
                                      <p:to>
                                        <p:strVal val="visible"/>
                                      </p:to>
                                    </p:set>
                                    <p:animEffect transition="in" filter="randombar(horizontal)">
                                      <p:cBhvr>
                                        <p:cTn id="11" dur="500"/>
                                        <p:tgtEl>
                                          <p:spTgt spid="34"/>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animEffect transition="in" filter="randombar(horizontal)">
                                      <p:cBhvr>
                                        <p:cTn id="16" dur="500"/>
                                        <p:tgtEl>
                                          <p:spTgt spid="22"/>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randombar(horizontal)">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25"/>
                                        </p:tgtEl>
                                        <p:attrNameLst>
                                          <p:attrName>style.visibility</p:attrName>
                                        </p:attrNameLst>
                                      </p:cBhvr>
                                      <p:to>
                                        <p:strVal val="visible"/>
                                      </p:to>
                                    </p:set>
                                    <p:animEffect transition="in" filter="randombar(horizontal)">
                                      <p:cBhvr>
                                        <p:cTn id="26" dur="500"/>
                                        <p:tgtEl>
                                          <p:spTgt spid="25"/>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grpId="0" nodeType="click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randombar(horizontal)">
                                      <p:cBhvr>
                                        <p:cTn id="31"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2" fill="hold" display="0">
                  <p:stCondLst>
                    <p:cond delay="indefinite"/>
                  </p:stCondLst>
                  <p:endCondLst>
                    <p:cond evt="onStopAudio" delay="0">
                      <p:tgtEl>
                        <p:sldTgt/>
                      </p:tgtEl>
                    </p:cond>
                  </p:endCondLst>
                </p:cTn>
                <p:tgtEl>
                  <p:spTgt spid="11"/>
                </p:tgtEl>
              </p:cMediaNode>
            </p:audio>
          </p:childTnLst>
        </p:cTn>
      </p:par>
    </p:tnLst>
    <p:bldLst>
      <p:bldP spid="34" grpId="0" animBg="1"/>
      <p:bldP spid="22" grpId="0" animBg="1"/>
      <p:bldP spid="23" grpId="0" animBg="1"/>
      <p:bldP spid="25" grpId="0" animBg="1"/>
      <p:bldP spid="26"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9" name="Text Box 4">
            <a:extLst>
              <a:ext uri="{FF2B5EF4-FFF2-40B4-BE49-F238E27FC236}">
                <a16:creationId xmlns:a16="http://schemas.microsoft.com/office/drawing/2014/main" id="{62EA4496-BA6D-4C3A-92CD-D99BB6537617}"/>
              </a:ext>
            </a:extLst>
          </p:cNvPr>
          <p:cNvSpPr txBox="1">
            <a:spLocks noChangeArrowheads="1"/>
          </p:cNvSpPr>
          <p:nvPr/>
        </p:nvSpPr>
        <p:spPr bwMode="auto">
          <a:xfrm>
            <a:off x="711200" y="1295400"/>
            <a:ext cx="6908800" cy="5293757"/>
          </a:xfrm>
          <a:prstGeom prst="rect">
            <a:avLst/>
          </a:prstGeom>
          <a:noFill/>
          <a:ln>
            <a:noFill/>
          </a:ln>
        </p:spPr>
        <p:txBody>
          <a:bodyPr lIns="121917" tIns="60958" rIns="121917" bIns="60958">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lnSpc>
                <a:spcPct val="150000"/>
              </a:lnSpc>
              <a:spcBef>
                <a:spcPct val="0"/>
              </a:spcBef>
              <a:buFontTx/>
              <a:buNone/>
              <a:defRPr/>
            </a:pP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Lưng</a:t>
            </a: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thẳng</a:t>
            </a: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không</a:t>
            </a: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tì</a:t>
            </a: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ngực</a:t>
            </a: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vào</a:t>
            </a: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bàn</a:t>
            </a:r>
            <a:r>
              <a:rPr lang="en-US" altLang="vi-VN" b="1" dirty="0">
                <a:solidFill>
                  <a:srgbClr val="000099"/>
                </a:solidFill>
                <a:effectLst>
                  <a:innerShdw blurRad="114300">
                    <a:prstClr val="black"/>
                  </a:innerShdw>
                </a:effectLst>
                <a:latin typeface="Times New Roman" pitchFamily="18" charset="0"/>
                <a:cs typeface="Times New Roman" pitchFamily="18" charset="0"/>
              </a:rPr>
              <a:t>.</a:t>
            </a:r>
          </a:p>
          <a:p>
            <a:pPr eaLnBrk="1" hangingPunct="1">
              <a:lnSpc>
                <a:spcPct val="150000"/>
              </a:lnSpc>
              <a:spcBef>
                <a:spcPct val="0"/>
              </a:spcBef>
              <a:buFontTx/>
              <a:buNone/>
              <a:defRPr/>
            </a:pP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Đầu</a:t>
            </a: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hơi</a:t>
            </a: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cúi</a:t>
            </a:r>
            <a:r>
              <a:rPr lang="en-US" altLang="vi-VN" b="1" dirty="0">
                <a:solidFill>
                  <a:srgbClr val="000099"/>
                </a:solidFill>
                <a:effectLst>
                  <a:innerShdw blurRad="114300">
                    <a:prstClr val="black"/>
                  </a:innerShdw>
                </a:effectLst>
                <a:latin typeface="Times New Roman" pitchFamily="18" charset="0"/>
                <a:cs typeface="Times New Roman" pitchFamily="18" charset="0"/>
              </a:rPr>
              <a:t>.</a:t>
            </a:r>
          </a:p>
          <a:p>
            <a:pPr eaLnBrk="1" hangingPunct="1">
              <a:lnSpc>
                <a:spcPct val="150000"/>
              </a:lnSpc>
              <a:spcBef>
                <a:spcPct val="0"/>
              </a:spcBef>
              <a:buFontTx/>
              <a:buNone/>
              <a:defRPr/>
            </a:pP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Mắt</a:t>
            </a: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cách</a:t>
            </a: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vở</a:t>
            </a: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khoảng</a:t>
            </a:r>
            <a:r>
              <a:rPr lang="en-US" altLang="vi-VN" b="1" dirty="0">
                <a:solidFill>
                  <a:srgbClr val="000099"/>
                </a:solidFill>
                <a:effectLst>
                  <a:innerShdw blurRad="114300">
                    <a:prstClr val="black"/>
                  </a:innerShdw>
                </a:effectLst>
                <a:latin typeface="Times New Roman" pitchFamily="18" charset="0"/>
                <a:cs typeface="Times New Roman" pitchFamily="18" charset="0"/>
              </a:rPr>
              <a:t> 25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đến</a:t>
            </a:r>
            <a:r>
              <a:rPr lang="en-US" altLang="vi-VN" b="1" dirty="0">
                <a:solidFill>
                  <a:srgbClr val="000099"/>
                </a:solidFill>
                <a:effectLst>
                  <a:innerShdw blurRad="114300">
                    <a:prstClr val="black"/>
                  </a:innerShdw>
                </a:effectLst>
                <a:latin typeface="Times New Roman" pitchFamily="18" charset="0"/>
                <a:cs typeface="Times New Roman" pitchFamily="18" charset="0"/>
              </a:rPr>
              <a:t> 30 cm.</a:t>
            </a:r>
          </a:p>
          <a:p>
            <a:pPr eaLnBrk="1" hangingPunct="1">
              <a:lnSpc>
                <a:spcPct val="150000"/>
              </a:lnSpc>
              <a:spcBef>
                <a:spcPct val="0"/>
              </a:spcBef>
              <a:buFontTx/>
              <a:buNone/>
              <a:defRPr/>
            </a:pPr>
            <a:r>
              <a:rPr lang="en-US" altLang="vi-VN" b="1" dirty="0">
                <a:solidFill>
                  <a:srgbClr val="000099"/>
                </a:solidFill>
                <a:effectLst>
                  <a:innerShdw blurRad="114300">
                    <a:prstClr val="black"/>
                  </a:innerShdw>
                </a:effectLst>
                <a:latin typeface="Times New Roman" pitchFamily="18" charset="0"/>
                <a:cs typeface="Times New Roman" pitchFamily="18" charset="0"/>
              </a:rPr>
              <a:t>- Tay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phải</a:t>
            </a: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cầm</a:t>
            </a: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bút</a:t>
            </a:r>
            <a:r>
              <a:rPr lang="en-US" altLang="vi-VN" b="1" dirty="0">
                <a:solidFill>
                  <a:srgbClr val="000099"/>
                </a:solidFill>
                <a:effectLst>
                  <a:innerShdw blurRad="114300">
                    <a:prstClr val="black"/>
                  </a:innerShdw>
                </a:effectLst>
                <a:latin typeface="Times New Roman" pitchFamily="18" charset="0"/>
                <a:cs typeface="Times New Roman" pitchFamily="18" charset="0"/>
              </a:rPr>
              <a:t>.</a:t>
            </a:r>
          </a:p>
          <a:p>
            <a:pPr eaLnBrk="1" hangingPunct="1">
              <a:lnSpc>
                <a:spcPct val="150000"/>
              </a:lnSpc>
              <a:spcBef>
                <a:spcPct val="0"/>
              </a:spcBef>
              <a:buFontTx/>
              <a:buNone/>
              <a:defRPr/>
            </a:pPr>
            <a:r>
              <a:rPr lang="en-US" altLang="vi-VN" b="1" dirty="0">
                <a:solidFill>
                  <a:srgbClr val="000099"/>
                </a:solidFill>
                <a:effectLst>
                  <a:innerShdw blurRad="114300">
                    <a:prstClr val="black"/>
                  </a:innerShdw>
                </a:effectLst>
                <a:latin typeface="Times New Roman" pitchFamily="18" charset="0"/>
                <a:cs typeface="Times New Roman" pitchFamily="18" charset="0"/>
              </a:rPr>
              <a:t>- Tay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trái</a:t>
            </a: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tì</a:t>
            </a: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nhẹ</a:t>
            </a: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lên</a:t>
            </a: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mép</a:t>
            </a: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vở</a:t>
            </a: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để</a:t>
            </a: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giữ</a:t>
            </a:r>
            <a:r>
              <a:rPr lang="en-US" altLang="vi-VN" b="1" dirty="0">
                <a:solidFill>
                  <a:srgbClr val="000099"/>
                </a:solidFill>
                <a:effectLst>
                  <a:innerShdw blurRad="114300">
                    <a:prstClr val="black"/>
                  </a:innerShdw>
                </a:effectLst>
                <a:latin typeface="Times New Roman" pitchFamily="18" charset="0"/>
                <a:cs typeface="Times New Roman" pitchFamily="18" charset="0"/>
              </a:rPr>
              <a:t>.</a:t>
            </a:r>
          </a:p>
          <a:p>
            <a:pPr eaLnBrk="1" hangingPunct="1">
              <a:lnSpc>
                <a:spcPct val="150000"/>
              </a:lnSpc>
              <a:spcBef>
                <a:spcPct val="0"/>
              </a:spcBef>
              <a:buFontTx/>
              <a:buNone/>
              <a:defRPr/>
            </a:pPr>
            <a:r>
              <a:rPr lang="en-US" altLang="vi-VN" b="1" dirty="0">
                <a:solidFill>
                  <a:srgbClr val="000099"/>
                </a:solidFill>
                <a:effectLst>
                  <a:innerShdw blurRad="114300">
                    <a:prstClr val="black"/>
                  </a:innerShdw>
                </a:effectLst>
                <a:latin typeface="Times New Roman" pitchFamily="18" charset="0"/>
                <a:cs typeface="Times New Roman" pitchFamily="18" charset="0"/>
              </a:rPr>
              <a:t>- Hai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chân</a:t>
            </a: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để</a:t>
            </a:r>
            <a:r>
              <a:rPr lang="en-US" altLang="vi-VN" b="1" dirty="0">
                <a:solidFill>
                  <a:srgbClr val="000099"/>
                </a:solidFill>
                <a:effectLst>
                  <a:innerShdw blurRad="114300">
                    <a:prstClr val="black"/>
                  </a:innerShdw>
                </a:effectLst>
                <a:latin typeface="Times New Roman" pitchFamily="18" charset="0"/>
                <a:cs typeface="Times New Roman" pitchFamily="18" charset="0"/>
              </a:rPr>
              <a:t> song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song</a:t>
            </a: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thoải</a:t>
            </a:r>
            <a:r>
              <a:rPr lang="en-US" altLang="vi-VN" b="1" dirty="0">
                <a:solidFill>
                  <a:srgbClr val="000099"/>
                </a:solidFill>
                <a:effectLst>
                  <a:innerShdw blurRad="114300">
                    <a:prstClr val="black"/>
                  </a:innerShdw>
                </a:effectLst>
                <a:latin typeface="Times New Roman" pitchFamily="18" charset="0"/>
                <a:cs typeface="Times New Roman" pitchFamily="18" charset="0"/>
              </a:rPr>
              <a:t> </a:t>
            </a:r>
            <a:r>
              <a:rPr lang="en-US" altLang="vi-VN" b="1" dirty="0" err="1">
                <a:solidFill>
                  <a:srgbClr val="000099"/>
                </a:solidFill>
                <a:effectLst>
                  <a:innerShdw blurRad="114300">
                    <a:prstClr val="black"/>
                  </a:innerShdw>
                </a:effectLst>
                <a:latin typeface="Times New Roman" pitchFamily="18" charset="0"/>
                <a:cs typeface="Times New Roman" pitchFamily="18" charset="0"/>
              </a:rPr>
              <a:t>mái</a:t>
            </a:r>
            <a:r>
              <a:rPr lang="en-US" altLang="vi-VN" b="1" dirty="0">
                <a:solidFill>
                  <a:srgbClr val="000099"/>
                </a:solidFill>
                <a:effectLst>
                  <a:innerShdw blurRad="114300">
                    <a:prstClr val="black"/>
                  </a:innerShdw>
                </a:effectLst>
                <a:latin typeface="Times New Roman" pitchFamily="18" charset="0"/>
                <a:cs typeface="Times New Roman" pitchFamily="18" charset="0"/>
              </a:rPr>
              <a:t>.</a:t>
            </a:r>
          </a:p>
          <a:p>
            <a:pPr algn="just">
              <a:lnSpc>
                <a:spcPct val="150000"/>
              </a:lnSpc>
              <a:spcBef>
                <a:spcPct val="0"/>
              </a:spcBef>
              <a:buFontTx/>
              <a:buNone/>
              <a:defRPr/>
            </a:pPr>
            <a:endParaRPr lang="en-US" altLang="vi-VN" dirty="0">
              <a:solidFill>
                <a:srgbClr val="000099"/>
              </a:solidFill>
              <a:latin typeface="Times New Roman" pitchFamily="18" charset="0"/>
              <a:cs typeface="Times New Roman" pitchFamily="18" charset="0"/>
            </a:endParaRPr>
          </a:p>
        </p:txBody>
      </p:sp>
      <p:pic>
        <p:nvPicPr>
          <p:cNvPr id="15" name="Picture 11" descr="chu hoa0005">
            <a:extLst>
              <a:ext uri="{FF2B5EF4-FFF2-40B4-BE49-F238E27FC236}">
                <a16:creationId xmlns:a16="http://schemas.microsoft.com/office/drawing/2014/main" id="{284DA3D9-CBE6-4A94-9349-C0076AFA3382}"/>
              </a:ext>
            </a:extLst>
          </p:cNvPr>
          <p:cNvPicPr>
            <a:picLocks noChangeAspect="1" noChangeArrowheads="1"/>
          </p:cNvPicPr>
          <p:nvPr/>
        </p:nvPicPr>
        <p:blipFill>
          <a:blip r:embed="rId7">
            <a:lum bright="-32000" contrast="40000"/>
            <a:extLst>
              <a:ext uri="{28A0092B-C50C-407E-A947-70E740481C1C}">
                <a14:useLocalDpi xmlns:a14="http://schemas.microsoft.com/office/drawing/2010/main" val="0"/>
              </a:ext>
            </a:extLst>
          </a:blip>
          <a:srcRect l="56860" t="39471" r="21571" b="43802"/>
          <a:stretch>
            <a:fillRect/>
          </a:stretch>
        </p:blipFill>
        <p:spPr bwMode="auto">
          <a:xfrm>
            <a:off x="7518400" y="1636713"/>
            <a:ext cx="4279900" cy="4027487"/>
          </a:xfrm>
          <a:prstGeom prst="rect">
            <a:avLst/>
          </a:prstGeom>
          <a:noFill/>
          <a:ln w="9525">
            <a:solidFill>
              <a:schemeClr val="hlink"/>
            </a:solidFill>
            <a:miter lim="800000"/>
            <a:headEnd/>
            <a:tailEnd/>
          </a:ln>
          <a:extLst>
            <a:ext uri="{909E8E84-426E-40DD-AFC4-6F175D3DCCD1}">
              <a14:hiddenFill xmlns:a14="http://schemas.microsoft.com/office/drawing/2010/main">
                <a:solidFill>
                  <a:srgbClr val="FFFFFF"/>
                </a:solidFill>
              </a14:hiddenFill>
            </a:ext>
          </a:extLst>
        </p:spPr>
      </p:pic>
      <p:grpSp>
        <p:nvGrpSpPr>
          <p:cNvPr id="40964" name="Group 19">
            <a:extLst>
              <a:ext uri="{FF2B5EF4-FFF2-40B4-BE49-F238E27FC236}">
                <a16:creationId xmlns:a16="http://schemas.microsoft.com/office/drawing/2014/main" id="{B4D65C2B-FE81-4B3E-92D0-309D48797D85}"/>
              </a:ext>
            </a:extLst>
          </p:cNvPr>
          <p:cNvGrpSpPr>
            <a:grpSpLocks/>
          </p:cNvGrpSpPr>
          <p:nvPr/>
        </p:nvGrpSpPr>
        <p:grpSpPr bwMode="auto">
          <a:xfrm>
            <a:off x="1258888" y="233363"/>
            <a:ext cx="10933112" cy="655637"/>
            <a:chOff x="944563" y="174307"/>
            <a:chExt cx="8199437" cy="493000"/>
          </a:xfrm>
        </p:grpSpPr>
        <p:cxnSp>
          <p:nvCxnSpPr>
            <p:cNvPr id="18" name="Straight Connector 17">
              <a:extLst>
                <a:ext uri="{FF2B5EF4-FFF2-40B4-BE49-F238E27FC236}">
                  <a16:creationId xmlns:a16="http://schemas.microsoft.com/office/drawing/2014/main" id="{ED3F90F0-F6DC-459F-95E8-8A58059B598A}"/>
                </a:ext>
              </a:extLst>
            </p:cNvPr>
            <p:cNvCxnSpPr/>
            <p:nvPr/>
          </p:nvCxnSpPr>
          <p:spPr>
            <a:xfrm>
              <a:off x="1067191" y="667307"/>
              <a:ext cx="8076809" cy="0"/>
            </a:xfrm>
            <a:prstGeom prst="line">
              <a:avLst/>
            </a:prstGeom>
            <a:ln w="15875"/>
          </p:spPr>
          <p:style>
            <a:lnRef idx="1">
              <a:schemeClr val="accent1"/>
            </a:lnRef>
            <a:fillRef idx="0">
              <a:schemeClr val="accent1"/>
            </a:fillRef>
            <a:effectRef idx="0">
              <a:schemeClr val="accent1"/>
            </a:effectRef>
            <a:fontRef idx="minor">
              <a:schemeClr val="tx1"/>
            </a:fontRef>
          </p:style>
        </p:cxnSp>
        <p:sp>
          <p:nvSpPr>
            <p:cNvPr id="19" name="Rounded Rectangle 18">
              <a:extLst>
                <a:ext uri="{FF2B5EF4-FFF2-40B4-BE49-F238E27FC236}">
                  <a16:creationId xmlns:a16="http://schemas.microsoft.com/office/drawing/2014/main" id="{7C171685-3F77-41CF-91B9-BF59281D3B3B}"/>
                </a:ext>
              </a:extLst>
            </p:cNvPr>
            <p:cNvSpPr/>
            <p:nvPr/>
          </p:nvSpPr>
          <p:spPr>
            <a:xfrm>
              <a:off x="944563" y="174307"/>
              <a:ext cx="46432" cy="477482"/>
            </a:xfrm>
            <a:prstGeom prst="roundRect">
              <a:avLst/>
            </a:prstGeom>
            <a:solidFill>
              <a:schemeClr val="accent6">
                <a:lumMod val="75000"/>
              </a:schemeClr>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latin typeface="Times New Roman" pitchFamily="18" charset="0"/>
                <a:cs typeface="Times New Roman" pitchFamily="18" charset="0"/>
              </a:endParaRPr>
            </a:p>
          </p:txBody>
        </p:sp>
        <p:sp>
          <p:nvSpPr>
            <p:cNvPr id="40969" name="TextBox 18">
              <a:extLst>
                <a:ext uri="{FF2B5EF4-FFF2-40B4-BE49-F238E27FC236}">
                  <a16:creationId xmlns:a16="http://schemas.microsoft.com/office/drawing/2014/main" id="{B570B28B-CC4C-4B25-AB6C-51A61C35E9F2}"/>
                </a:ext>
              </a:extLst>
            </p:cNvPr>
            <p:cNvSpPr txBox="1">
              <a:spLocks noChangeArrowheads="1"/>
            </p:cNvSpPr>
            <p:nvPr/>
          </p:nvSpPr>
          <p:spPr bwMode="auto">
            <a:xfrm>
              <a:off x="990600" y="174307"/>
              <a:ext cx="7772400" cy="474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3500" b="1" dirty="0">
                  <a:solidFill>
                    <a:srgbClr val="CC0000"/>
                  </a:solidFill>
                  <a:latin typeface="Times New Roman" panose="02020603050405020304" pitchFamily="18" charset="0"/>
                  <a:cs typeface="Times New Roman" panose="02020603050405020304" pitchFamily="18" charset="0"/>
                </a:rPr>
                <a:t>        </a:t>
              </a:r>
              <a:r>
                <a:rPr lang="en-US" altLang="en-US" sz="3500" b="1" dirty="0" err="1">
                  <a:solidFill>
                    <a:srgbClr val="CC0000"/>
                  </a:solidFill>
                  <a:latin typeface="Times New Roman" panose="02020603050405020304" pitchFamily="18" charset="0"/>
                  <a:cs typeface="Times New Roman" panose="02020603050405020304" pitchFamily="18" charset="0"/>
                </a:rPr>
                <a:t>Tư</a:t>
              </a:r>
              <a:r>
                <a:rPr lang="en-US" altLang="en-US" sz="3500" b="1" dirty="0">
                  <a:solidFill>
                    <a:srgbClr val="CC0000"/>
                  </a:solidFill>
                  <a:latin typeface="Times New Roman" panose="02020603050405020304" pitchFamily="18" charset="0"/>
                  <a:cs typeface="Times New Roman" panose="02020603050405020304" pitchFamily="18" charset="0"/>
                </a:rPr>
                <a:t> </a:t>
              </a:r>
              <a:r>
                <a:rPr lang="en-US" altLang="en-US" sz="3500" b="1" dirty="0" err="1">
                  <a:solidFill>
                    <a:srgbClr val="CC0000"/>
                  </a:solidFill>
                  <a:latin typeface="Times New Roman" panose="02020603050405020304" pitchFamily="18" charset="0"/>
                  <a:cs typeface="Times New Roman" panose="02020603050405020304" pitchFamily="18" charset="0"/>
                </a:rPr>
                <a:t>thế</a:t>
              </a:r>
              <a:r>
                <a:rPr lang="en-US" altLang="en-US" sz="3500" b="1" dirty="0">
                  <a:solidFill>
                    <a:srgbClr val="CC0000"/>
                  </a:solidFill>
                  <a:latin typeface="Times New Roman" panose="02020603050405020304" pitchFamily="18" charset="0"/>
                  <a:cs typeface="Times New Roman" panose="02020603050405020304" pitchFamily="18" charset="0"/>
                </a:rPr>
                <a:t> </a:t>
              </a:r>
              <a:r>
                <a:rPr lang="en-US" altLang="en-US" sz="3500" b="1" dirty="0" err="1">
                  <a:solidFill>
                    <a:srgbClr val="CC0000"/>
                  </a:solidFill>
                  <a:latin typeface="Times New Roman" panose="02020603050405020304" pitchFamily="18" charset="0"/>
                  <a:cs typeface="Times New Roman" panose="02020603050405020304" pitchFamily="18" charset="0"/>
                </a:rPr>
                <a:t>ngồi</a:t>
              </a:r>
              <a:r>
                <a:rPr lang="en-US" altLang="en-US" sz="3500" b="1" dirty="0">
                  <a:solidFill>
                    <a:srgbClr val="CC0000"/>
                  </a:solidFill>
                  <a:latin typeface="Times New Roman" panose="02020603050405020304" pitchFamily="18" charset="0"/>
                  <a:cs typeface="Times New Roman" panose="02020603050405020304" pitchFamily="18" charset="0"/>
                </a:rPr>
                <a:t> </a:t>
              </a:r>
              <a:r>
                <a:rPr lang="en-US" altLang="en-US" sz="3500" b="1" dirty="0" err="1">
                  <a:solidFill>
                    <a:srgbClr val="CC0000"/>
                  </a:solidFill>
                  <a:latin typeface="Times New Roman" panose="02020603050405020304" pitchFamily="18" charset="0"/>
                  <a:cs typeface="Times New Roman" panose="02020603050405020304" pitchFamily="18" charset="0"/>
                </a:rPr>
                <a:t>viết</a:t>
              </a:r>
              <a:endParaRPr lang="en-US" altLang="en-US" sz="3500" b="1" dirty="0">
                <a:solidFill>
                  <a:srgbClr val="CC0000"/>
                </a:solidFill>
                <a:latin typeface="Times New Roman" panose="02020603050405020304" pitchFamily="18" charset="0"/>
                <a:cs typeface="Times New Roman" panose="02020603050405020304" pitchFamily="18" charset="0"/>
              </a:endParaRPr>
            </a:p>
          </p:txBody>
        </p:sp>
      </p:grpSp>
      <p:pic>
        <p:nvPicPr>
          <p:cNvPr id="10" name="图片 20">
            <a:extLst>
              <a:ext uri="{FF2B5EF4-FFF2-40B4-BE49-F238E27FC236}">
                <a16:creationId xmlns:a16="http://schemas.microsoft.com/office/drawing/2014/main" id="{CF03997F-0855-4BA8-8EE4-4AC94E708281}"/>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20632384">
            <a:off x="170747" y="-40014"/>
            <a:ext cx="1597239" cy="1455711"/>
          </a:xfrm>
          <a:prstGeom prst="rect">
            <a:avLst/>
          </a:prstGeom>
          <a:noFill/>
          <a:ln w="9525">
            <a:noFill/>
          </a:ln>
        </p:spPr>
      </p:pic>
      <p:pic>
        <p:nvPicPr>
          <p:cNvPr id="3" name="Audio 2">
            <a:hlinkClick r:id="" action="ppaction://media"/>
            <a:extLst>
              <a:ext uri="{FF2B5EF4-FFF2-40B4-BE49-F238E27FC236}">
                <a16:creationId xmlns:a16="http://schemas.microsoft.com/office/drawing/2014/main" id="{D134FECA-4873-4E92-9051-873FA49AD7E5}"/>
              </a:ext>
            </a:extLst>
          </p:cNvPr>
          <p:cNvPicPr>
            <a:picLocks noChangeAspect="1"/>
          </p:cNvPicPr>
          <p:nvPr>
            <a:audioFile r:link="rId3"/>
            <p:extLst>
              <p:ext uri="{DAA4B4D4-6D71-4841-9C94-3DE7FCFB9230}">
                <p14:media xmlns:p14="http://schemas.microsoft.com/office/powerpoint/2010/main" r:embed="rId2"/>
              </p:ext>
            </p:extLst>
          </p:nvPr>
        </p:nvPicPr>
        <p:blipFill>
          <a:blip r:embed="rId9"/>
          <a:stretch>
            <a:fillRect/>
          </a:stretch>
        </p:blipFill>
        <p:spPr>
          <a:xfrm>
            <a:off x="11633200" y="6299200"/>
            <a:ext cx="406400" cy="406400"/>
          </a:xfrm>
          <a:prstGeom prst="rect">
            <a:avLst/>
          </a:prstGeom>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advTm="17810">
        <p:split orient="vert"/>
      </p:transition>
    </mc:Choice>
    <mc:Fallback xmlns="">
      <p:transition spd="slow" advTm="1781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nodeType="clickPar">
                      <p:stCondLst>
                        <p:cond delay="indefinite"/>
                      </p:stCondLst>
                      <p:childTnLst>
                        <p:par>
                          <p:cTn id="8" fill="hold" nodeType="withGroup">
                            <p:stCondLst>
                              <p:cond delay="0"/>
                            </p:stCondLst>
                            <p:childTnLst>
                              <p:par>
                                <p:cTn id="9" presetID="58" presetClass="entr" presetSubtype="0" accel="10000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p:cTn id="11" dur="500" fill="hold"/>
                                        <p:tgtEl>
                                          <p:spTgt spid="9"/>
                                        </p:tgtEl>
                                        <p:attrNameLst>
                                          <p:attrName>ppt_w</p:attrName>
                                        </p:attrNameLst>
                                      </p:cBhvr>
                                      <p:tavLst>
                                        <p:tav tm="0">
                                          <p:val>
                                            <p:strVal val="#ppt_w*2.5"/>
                                          </p:val>
                                        </p:tav>
                                        <p:tav tm="100000">
                                          <p:val>
                                            <p:strVal val="#ppt_w"/>
                                          </p:val>
                                        </p:tav>
                                      </p:tavLst>
                                    </p:anim>
                                    <p:anim calcmode="lin" valueType="num">
                                      <p:cBhvr>
                                        <p:cTn id="12" dur="500" fill="hold"/>
                                        <p:tgtEl>
                                          <p:spTgt spid="9"/>
                                        </p:tgtEl>
                                        <p:attrNameLst>
                                          <p:attrName>ppt_h</p:attrName>
                                        </p:attrNameLst>
                                      </p:cBhvr>
                                      <p:tavLst>
                                        <p:tav tm="0">
                                          <p:val>
                                            <p:strVal val="#ppt_h*0.01"/>
                                          </p:val>
                                        </p:tav>
                                        <p:tav tm="100000">
                                          <p:val>
                                            <p:strVal val="#ppt_h"/>
                                          </p:val>
                                        </p:tav>
                                      </p:tavLst>
                                    </p:anim>
                                    <p:anim calcmode="lin" valueType="num">
                                      <p:cBhvr>
                                        <p:cTn id="13" dur="500" fill="hold"/>
                                        <p:tgtEl>
                                          <p:spTgt spid="9"/>
                                        </p:tgtEl>
                                        <p:attrNameLst>
                                          <p:attrName>ppt_x</p:attrName>
                                        </p:attrNameLst>
                                      </p:cBhvr>
                                      <p:tavLst>
                                        <p:tav tm="0">
                                          <p:val>
                                            <p:strVal val="#ppt_x"/>
                                          </p:val>
                                        </p:tav>
                                        <p:tav tm="100000">
                                          <p:val>
                                            <p:strVal val="#ppt_x"/>
                                          </p:val>
                                        </p:tav>
                                      </p:tavLst>
                                    </p:anim>
                                    <p:anim calcmode="lin" valueType="num">
                                      <p:cBhvr>
                                        <p:cTn id="14" dur="500" fill="hold"/>
                                        <p:tgtEl>
                                          <p:spTgt spid="9"/>
                                        </p:tgtEl>
                                        <p:attrNameLst>
                                          <p:attrName>ppt_y</p:attrName>
                                        </p:attrNameLst>
                                      </p:cBhvr>
                                      <p:tavLst>
                                        <p:tav tm="0">
                                          <p:val>
                                            <p:strVal val="#ppt_h+1"/>
                                          </p:val>
                                        </p:tav>
                                        <p:tav tm="100000">
                                          <p:val>
                                            <p:strVal val="#ppt_y"/>
                                          </p:val>
                                        </p:tav>
                                      </p:tavLst>
                                    </p:anim>
                                    <p:animEffect transition="in" filter="fade">
                                      <p:cBhvr>
                                        <p:cTn id="15" dur="500"/>
                                        <p:tgtEl>
                                          <p:spTgt spid="9"/>
                                        </p:tgtEl>
                                      </p:cBhvr>
                                    </p:animEffect>
                                  </p:childTnLst>
                                </p:cTn>
                              </p:par>
                              <p:par>
                                <p:cTn id="16" presetID="58" presetClass="entr" presetSubtype="0" accel="100000" fill="hold" nodeType="withEffect">
                                  <p:stCondLst>
                                    <p:cond delay="0"/>
                                  </p:stCondLst>
                                  <p:childTnLst>
                                    <p:set>
                                      <p:cBhvr>
                                        <p:cTn id="17" dur="1" fill="hold">
                                          <p:stCondLst>
                                            <p:cond delay="0"/>
                                          </p:stCondLst>
                                        </p:cTn>
                                        <p:tgtEl>
                                          <p:spTgt spid="15"/>
                                        </p:tgtEl>
                                        <p:attrNameLst>
                                          <p:attrName>style.visibility</p:attrName>
                                        </p:attrNameLst>
                                      </p:cBhvr>
                                      <p:to>
                                        <p:strVal val="visible"/>
                                      </p:to>
                                    </p:set>
                                    <p:anim calcmode="lin" valueType="num">
                                      <p:cBhvr>
                                        <p:cTn id="18" dur="500" fill="hold"/>
                                        <p:tgtEl>
                                          <p:spTgt spid="15"/>
                                        </p:tgtEl>
                                        <p:attrNameLst>
                                          <p:attrName>ppt_w</p:attrName>
                                        </p:attrNameLst>
                                      </p:cBhvr>
                                      <p:tavLst>
                                        <p:tav tm="0">
                                          <p:val>
                                            <p:strVal val="#ppt_w*2.5"/>
                                          </p:val>
                                        </p:tav>
                                        <p:tav tm="100000">
                                          <p:val>
                                            <p:strVal val="#ppt_w"/>
                                          </p:val>
                                        </p:tav>
                                      </p:tavLst>
                                    </p:anim>
                                    <p:anim calcmode="lin" valueType="num">
                                      <p:cBhvr>
                                        <p:cTn id="19" dur="500" fill="hold"/>
                                        <p:tgtEl>
                                          <p:spTgt spid="15"/>
                                        </p:tgtEl>
                                        <p:attrNameLst>
                                          <p:attrName>ppt_h</p:attrName>
                                        </p:attrNameLst>
                                      </p:cBhvr>
                                      <p:tavLst>
                                        <p:tav tm="0">
                                          <p:val>
                                            <p:strVal val="#ppt_h*0.01"/>
                                          </p:val>
                                        </p:tav>
                                        <p:tav tm="100000">
                                          <p:val>
                                            <p:strVal val="#ppt_h"/>
                                          </p:val>
                                        </p:tav>
                                      </p:tavLst>
                                    </p:anim>
                                    <p:anim calcmode="lin" valueType="num">
                                      <p:cBhvr>
                                        <p:cTn id="20" dur="500" fill="hold"/>
                                        <p:tgtEl>
                                          <p:spTgt spid="15"/>
                                        </p:tgtEl>
                                        <p:attrNameLst>
                                          <p:attrName>ppt_x</p:attrName>
                                        </p:attrNameLst>
                                      </p:cBhvr>
                                      <p:tavLst>
                                        <p:tav tm="0">
                                          <p:val>
                                            <p:strVal val="#ppt_x"/>
                                          </p:val>
                                        </p:tav>
                                        <p:tav tm="100000">
                                          <p:val>
                                            <p:strVal val="#ppt_x"/>
                                          </p:val>
                                        </p:tav>
                                      </p:tavLst>
                                    </p:anim>
                                    <p:anim calcmode="lin" valueType="num">
                                      <p:cBhvr>
                                        <p:cTn id="21" dur="500" fill="hold"/>
                                        <p:tgtEl>
                                          <p:spTgt spid="15"/>
                                        </p:tgtEl>
                                        <p:attrNameLst>
                                          <p:attrName>ppt_y</p:attrName>
                                        </p:attrNameLst>
                                      </p:cBhvr>
                                      <p:tavLst>
                                        <p:tav tm="0">
                                          <p:val>
                                            <p:strVal val="#ppt_h+1"/>
                                          </p:val>
                                        </p:tav>
                                        <p:tav tm="100000">
                                          <p:val>
                                            <p:strVal val="#ppt_y"/>
                                          </p:val>
                                        </p:tav>
                                      </p:tavLst>
                                    </p:anim>
                                    <p:animEffect transition="in" filter="fade">
                                      <p:cBhvr>
                                        <p:cTn id="22" dur="500"/>
                                        <p:tgtEl>
                                          <p:spTgt spid="15"/>
                                        </p:tgtEl>
                                      </p:cBhvr>
                                    </p:animEffec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0"/>
                                        </p:tgtEl>
                                        <p:attrNameLst>
                                          <p:attrName>r</p:attrName>
                                        </p:attrNameLst>
                                      </p:cBhvr>
                                    </p:animRot>
                                    <p:animRot by="-240000">
                                      <p:cBhvr>
                                        <p:cTn id="25" dur="200" fill="hold">
                                          <p:stCondLst>
                                            <p:cond delay="200"/>
                                          </p:stCondLst>
                                        </p:cTn>
                                        <p:tgtEl>
                                          <p:spTgt spid="10"/>
                                        </p:tgtEl>
                                        <p:attrNameLst>
                                          <p:attrName>r</p:attrName>
                                        </p:attrNameLst>
                                      </p:cBhvr>
                                    </p:animRot>
                                    <p:animRot by="240000">
                                      <p:cBhvr>
                                        <p:cTn id="26" dur="200" fill="hold">
                                          <p:stCondLst>
                                            <p:cond delay="400"/>
                                          </p:stCondLst>
                                        </p:cTn>
                                        <p:tgtEl>
                                          <p:spTgt spid="10"/>
                                        </p:tgtEl>
                                        <p:attrNameLst>
                                          <p:attrName>r</p:attrName>
                                        </p:attrNameLst>
                                      </p:cBhvr>
                                    </p:animRot>
                                    <p:animRot by="-240000">
                                      <p:cBhvr>
                                        <p:cTn id="27" dur="200" fill="hold">
                                          <p:stCondLst>
                                            <p:cond delay="600"/>
                                          </p:stCondLst>
                                        </p:cTn>
                                        <p:tgtEl>
                                          <p:spTgt spid="10"/>
                                        </p:tgtEl>
                                        <p:attrNameLst>
                                          <p:attrName>r</p:attrName>
                                        </p:attrNameLst>
                                      </p:cBhvr>
                                    </p:animRot>
                                    <p:animRot by="120000">
                                      <p:cBhvr>
                                        <p:cTn id="28" dur="200" fill="hold">
                                          <p:stCondLst>
                                            <p:cond delay="800"/>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9" fill="hold" display="0">
                  <p:stCondLst>
                    <p:cond delay="indefinite"/>
                  </p:stCondLst>
                  <p:endCondLst>
                    <p:cond evt="onStopAudio" delay="0">
                      <p:tgtEl>
                        <p:sldTgt/>
                      </p:tgtEl>
                    </p:cond>
                  </p:endCondLst>
                </p:cTn>
                <p:tgtEl>
                  <p:spTgt spid="3"/>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8|4.5|1.1|2.6|4.2"/>
</p:tagLst>
</file>

<file path=ppt/tags/tag10.xml><?xml version="1.0" encoding="utf-8"?>
<p:tagLst xmlns:a="http://schemas.openxmlformats.org/drawingml/2006/main" xmlns:r="http://schemas.openxmlformats.org/officeDocument/2006/relationships" xmlns:p="http://schemas.openxmlformats.org/presentationml/2006/main">
  <p:tag name="TIMING" val="|0.8|2.7"/>
</p:tagLst>
</file>

<file path=ppt/tags/tag11.xml><?xml version="1.0" encoding="utf-8"?>
<p:tagLst xmlns:a="http://schemas.openxmlformats.org/drawingml/2006/main" xmlns:r="http://schemas.openxmlformats.org/officeDocument/2006/relationships" xmlns:p="http://schemas.openxmlformats.org/presentationml/2006/main">
  <p:tag name="TIMING" val="|7.1|0.8|3.8"/>
</p:tagLst>
</file>

<file path=ppt/tags/tag2.xml><?xml version="1.0" encoding="utf-8"?>
<p:tagLst xmlns:a="http://schemas.openxmlformats.org/drawingml/2006/main" xmlns:r="http://schemas.openxmlformats.org/officeDocument/2006/relationships" xmlns:p="http://schemas.openxmlformats.org/presentationml/2006/main">
  <p:tag name="TIMING" val="|2.3|3.1"/>
</p:tagLst>
</file>

<file path=ppt/tags/tag3.xml><?xml version="1.0" encoding="utf-8"?>
<p:tagLst xmlns:a="http://schemas.openxmlformats.org/drawingml/2006/main" xmlns:r="http://schemas.openxmlformats.org/officeDocument/2006/relationships" xmlns:p="http://schemas.openxmlformats.org/presentationml/2006/main">
  <p:tag name="TIMING" val="|2|5.2"/>
</p:tagLst>
</file>

<file path=ppt/tags/tag4.xml><?xml version="1.0" encoding="utf-8"?>
<p:tagLst xmlns:a="http://schemas.openxmlformats.org/drawingml/2006/main" xmlns:r="http://schemas.openxmlformats.org/officeDocument/2006/relationships" xmlns:p="http://schemas.openxmlformats.org/presentationml/2006/main">
  <p:tag name="TIMING" val="|2.8|4|9.2|8|9.8|6.3"/>
</p:tagLst>
</file>

<file path=ppt/tags/tag5.xml><?xml version="1.0" encoding="utf-8"?>
<p:tagLst xmlns:a="http://schemas.openxmlformats.org/drawingml/2006/main" xmlns:r="http://schemas.openxmlformats.org/officeDocument/2006/relationships" xmlns:p="http://schemas.openxmlformats.org/presentationml/2006/main">
  <p:tag name="TIMING" val="|1.9|0.9|4.6|6.3"/>
</p:tagLst>
</file>

<file path=ppt/tags/tag6.xml><?xml version="1.0" encoding="utf-8"?>
<p:tagLst xmlns:a="http://schemas.openxmlformats.org/drawingml/2006/main" xmlns:r="http://schemas.openxmlformats.org/officeDocument/2006/relationships" xmlns:p="http://schemas.openxmlformats.org/presentationml/2006/main">
  <p:tag name="TIMING" val="|3.7|6.8|7.8|7.9|8"/>
</p:tagLst>
</file>

<file path=ppt/tags/tag7.xml><?xml version="1.0" encoding="utf-8"?>
<p:tagLst xmlns:a="http://schemas.openxmlformats.org/drawingml/2006/main" xmlns:r="http://schemas.openxmlformats.org/officeDocument/2006/relationships" xmlns:p="http://schemas.openxmlformats.org/presentationml/2006/main">
  <p:tag name="TIMING" val="|0.8|-0.8|1.9|5.1|2|1.1|2.3|2.2"/>
</p:tagLst>
</file>

<file path=ppt/tags/tag8.xml><?xml version="1.0" encoding="utf-8"?>
<p:tagLst xmlns:a="http://schemas.openxmlformats.org/drawingml/2006/main" xmlns:r="http://schemas.openxmlformats.org/officeDocument/2006/relationships" xmlns:p="http://schemas.openxmlformats.org/presentationml/2006/main">
  <p:tag name="TIMING" val="|1.5|14.7|8|22.8|18.8"/>
</p:tagLst>
</file>

<file path=ppt/tags/tag9.xml><?xml version="1.0" encoding="utf-8"?>
<p:tagLst xmlns:a="http://schemas.openxmlformats.org/drawingml/2006/main" xmlns:r="http://schemas.openxmlformats.org/officeDocument/2006/relationships" xmlns:p="http://schemas.openxmlformats.org/presentationml/2006/main">
  <p:tag name="TIMING" val="|2.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Tài liệu" ma:contentTypeID="0x010100DFDAAE9B0125D644B7F58EE6BF1D0FC2" ma:contentTypeVersion="7" ma:contentTypeDescription="Tạo tài liệu mới." ma:contentTypeScope="" ma:versionID="187c717d593334c8e710119d2301a49f">
  <xsd:schema xmlns:xsd="http://www.w3.org/2001/XMLSchema" xmlns:xs="http://www.w3.org/2001/XMLSchema" xmlns:p="http://schemas.microsoft.com/office/2006/metadata/properties" xmlns:ns2="117084a5-40ce-44a9-aa97-9561c111c68a" xmlns:ns3="9f958c3a-144a-4219-afab-0ea9b7b8b61f" targetNamespace="http://schemas.microsoft.com/office/2006/metadata/properties" ma:root="true" ma:fieldsID="1ea5e4fc3a2616dc12c714c5ca916216" ns2:_="" ns3:_="">
    <xsd:import namespace="117084a5-40ce-44a9-aa97-9561c111c68a"/>
    <xsd:import namespace="9f958c3a-144a-4219-afab-0ea9b7b8b61f"/>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3:SharedWithUsers" minOccurs="0"/>
                <xsd:element ref="ns3:SharedWithDetail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17084a5-40ce-44a9-aa97-9561c111c68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LengthInSeconds" ma:index="11" nillable="true" ma:displayName="Length (seconds)"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f958c3a-144a-4219-afab-0ea9b7b8b61f" elementFormDefault="qualified">
    <xsd:import namespace="http://schemas.microsoft.com/office/2006/documentManagement/types"/>
    <xsd:import namespace="http://schemas.microsoft.com/office/infopath/2007/PartnerControls"/>
    <xsd:element name="SharedWithUsers" ma:index="12" nillable="true" ma:displayName="Chia sẻ Với"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Chia sẻ Có Chi tiết"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Loại Nội dung"/>
        <xsd:element ref="dc:title" minOccurs="0" maxOccurs="1" ma:index="4" ma:displayName="Tiêu đề"/>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773B0762-F9DD-4EB4-BDD5-C3D2EB4EE111}"/>
</file>

<file path=customXml/itemProps2.xml><?xml version="1.0" encoding="utf-8"?>
<ds:datastoreItem xmlns:ds="http://schemas.openxmlformats.org/officeDocument/2006/customXml" ds:itemID="{A069A3BB-0693-47F5-A685-FDA8A4EFC890}"/>
</file>

<file path=customXml/itemProps3.xml><?xml version="1.0" encoding="utf-8"?>
<ds:datastoreItem xmlns:ds="http://schemas.openxmlformats.org/officeDocument/2006/customXml" ds:itemID="{72CBD7EC-F348-4FD0-BB92-F47016D6C851}"/>
</file>

<file path=docProps/app.xml><?xml version="1.0" encoding="utf-8"?>
<Properties xmlns="http://schemas.openxmlformats.org/officeDocument/2006/extended-properties" xmlns:vt="http://schemas.openxmlformats.org/officeDocument/2006/docPropsVTypes">
  <TotalTime>951</TotalTime>
  <Words>757</Words>
  <Application>Microsoft Office PowerPoint</Application>
  <PresentationFormat>Widescreen</PresentationFormat>
  <Paragraphs>72</Paragraphs>
  <Slides>12</Slides>
  <Notes>2</Notes>
  <HiddenSlides>0</HiddenSlides>
  <MMClips>11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12</vt:i4>
      </vt:variant>
    </vt:vector>
  </HeadingPairs>
  <TitlesOfParts>
    <vt:vector size="21" baseType="lpstr">
      <vt:lpstr>等线</vt:lpstr>
      <vt:lpstr>Arial</vt:lpstr>
      <vt:lpstr>Calibri</vt:lpstr>
      <vt:lpstr>Calibri Light</vt:lpstr>
      <vt:lpstr>HP001 4 hàng</vt:lpstr>
      <vt:lpstr>Times New Roman</vt:lpstr>
      <vt:lpstr>Wingdings</vt:lpstr>
      <vt:lpstr>Wingdings 3</vt:lpstr>
      <vt:lpstr>Office Theme</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Admin</dc:creator>
  <cp:lastModifiedBy>Đặng Minh Hồng</cp:lastModifiedBy>
  <cp:revision>46</cp:revision>
  <dcterms:created xsi:type="dcterms:W3CDTF">2021-09-23T15:09:05Z</dcterms:created>
  <dcterms:modified xsi:type="dcterms:W3CDTF">2021-12-18T16:13:00Z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0x010100DFDAAE9B0125D644B7F58EE6BF1D0FC2</vt:lpwstr>
  </property>
</Properties>
</file>