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26"/>
  </p:notesMasterIdLst>
  <p:sldIdLst>
    <p:sldId id="311" r:id="rId2"/>
    <p:sldId id="256" r:id="rId3"/>
    <p:sldId id="257" r:id="rId4"/>
    <p:sldId id="258" r:id="rId5"/>
    <p:sldId id="259" r:id="rId6"/>
    <p:sldId id="293" r:id="rId7"/>
    <p:sldId id="260" r:id="rId8"/>
    <p:sldId id="261" r:id="rId9"/>
    <p:sldId id="294" r:id="rId10"/>
    <p:sldId id="262" r:id="rId11"/>
    <p:sldId id="295" r:id="rId12"/>
    <p:sldId id="296" r:id="rId13"/>
    <p:sldId id="309" r:id="rId14"/>
    <p:sldId id="297" r:id="rId15"/>
    <p:sldId id="298" r:id="rId16"/>
    <p:sldId id="299" r:id="rId17"/>
    <p:sldId id="300" r:id="rId18"/>
    <p:sldId id="301" r:id="rId19"/>
    <p:sldId id="303" r:id="rId20"/>
    <p:sldId id="304" r:id="rId21"/>
    <p:sldId id="305" r:id="rId22"/>
    <p:sldId id="310" r:id="rId23"/>
    <p:sldId id="306" r:id="rId24"/>
    <p:sldId id="308" r:id="rId25"/>
  </p:sldIdLst>
  <p:sldSz cx="12161838" cy="6858000"/>
  <p:notesSz cx="6858000" cy="9144000"/>
  <p:embeddedFontLst>
    <p:embeddedFont>
      <p:font typeface="Delius Unicase" charset="0"/>
      <p:regular r:id="rId27"/>
      <p:bold r:id="rId28"/>
    </p:embeddedFont>
    <p:embeddedFont>
      <p:font typeface="Comfortaa" charset="0"/>
      <p:regular r:id="rId29"/>
      <p:bold r:id="rId30"/>
    </p:embeddedFont>
    <p:embeddedFont>
      <p:font typeface="Arial-Rounded" pitchFamily="34" charset="0"/>
      <p:regular r:id="rId31"/>
    </p:embeddedFont>
    <p:embeddedFont>
      <p:font typeface="Microsoft New Tai Lue" pitchFamily="34" charset="0"/>
      <p:regular r:id="rId32"/>
      <p:bold r:id="rId33"/>
    </p:embeddedFont>
    <p:embeddedFont>
      <p:font typeface="Arial Rounded MT Bold" pitchFamily="34" charset="0"/>
      <p:regular r:id="rId34"/>
    </p:embeddedFont>
    <p:embeddedFont>
      <p:font typeface="Walter Turncoat" charset="0"/>
      <p:regular r:id="rId35"/>
    </p:embeddedFont>
    <p:embeddedFont>
      <p:font typeface="Nunito Sans"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AE55F47-1A7A-466F-9A0B-A7144D8BB9C7}">
  <a:tblStyle styleId="{EAE55F47-1A7A-466F-9A0B-A7144D8BB9C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7" autoAdjust="0"/>
    <p:restoredTop sz="86121" autoAdjust="0"/>
  </p:normalViewPr>
  <p:slideViewPr>
    <p:cSldViewPr>
      <p:cViewPr varScale="1">
        <p:scale>
          <a:sx n="63" d="100"/>
          <a:sy n="63" d="100"/>
        </p:scale>
        <p:origin x="-1170" y="-10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504770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cb3fc59627_0_46: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cb3fc5962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Câu</a:t>
            </a:r>
            <a:r>
              <a:rPr lang="en-US" baseline="0" smtClean="0"/>
              <a:t> trả lời này hơi dài và nhiều chi tiết liệt kê</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12</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Câu</a:t>
            </a:r>
            <a:r>
              <a:rPr lang="en-US" baseline="0" smtClean="0"/>
              <a:t> trả lời này hơi dài và nhiều chi tiết liệt kê</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13</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14</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15</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Có</a:t>
            </a:r>
            <a:r>
              <a:rPr lang="en-US" baseline="0" smtClean="0"/>
              <a:t> nhiều cách trả lời khác nhau nên GV cứ linh động khi HS trả lời nhé!</a:t>
            </a:r>
          </a:p>
          <a:p>
            <a:pPr marL="158750" indent="0">
              <a:buNone/>
            </a:pPr>
            <a:r>
              <a:rPr lang="en-US" baseline="0" smtClean="0"/>
              <a:t>Tham khảo SGV để biết các đáp án phù hợp</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BE602FCF-448E-419E-82E4-12DAE3C8EF89}" type="slidenum">
              <a:rPr lang="en-US" smtClean="0"/>
              <a:t>16</a:t>
            </a:fld>
            <a:endParaRPr lang="en-US"/>
          </a:p>
        </p:txBody>
      </p:sp>
    </p:spTree>
    <p:extLst>
      <p:ext uri="{BB962C8B-B14F-4D97-AF65-F5344CB8AC3E}">
        <p14:creationId xmlns:p14="http://schemas.microsoft.com/office/powerpoint/2010/main" val="3904088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a:t>
            </a:r>
            <a:r>
              <a:rPr lang="en-US" smtClean="0"/>
              <a:t>Đọc</a:t>
            </a:r>
            <a:r>
              <a:rPr lang="en-US" baseline="0" smtClean="0"/>
              <a:t> toàn bài</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17</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mtClean="0"/>
              <a:t>Còn</a:t>
            </a:r>
            <a:r>
              <a:rPr lang="en-US" baseline="0" smtClean="0"/>
              <a:t> một số chi tiết khác nữa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a715632f6c_1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a715632f6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3"/>
        <p:cNvGrpSpPr/>
        <p:nvPr/>
      </p:nvGrpSpPr>
      <p:grpSpPr>
        <a:xfrm>
          <a:off x="0" y="0"/>
          <a:ext cx="0" cy="0"/>
          <a:chOff x="0" y="0"/>
          <a:chExt cx="0" cy="0"/>
        </a:xfrm>
      </p:grpSpPr>
      <p:sp>
        <p:nvSpPr>
          <p:cNvPr id="3764" name="Google Shape;3764;g99f2f57a71_0_20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5" name="Google Shape;376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hỏi</a:t>
            </a:r>
            <a:r>
              <a:rPr lang="en-US" baseline="0" smtClean="0"/>
              <a:t> thêm 1 số câu tự luận vì bài này khó làm câu hỏi trắc nghiệm quá ạ. Nó cứ bị trùng với câu hỏi trên.</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21</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99f2f57a7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hỏi</a:t>
            </a:r>
            <a:r>
              <a:rPr lang="en-US" baseline="0" smtClean="0"/>
              <a:t> thêm 1 số câu tự luận vì bài này khó làm câu hỏi trắc nghiệm quá ạ. Nó cứ bị trùng với câu hỏi trên.</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22</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23</a:t>
            </a:fld>
            <a:endParaRPr lang="en-US"/>
          </a:p>
        </p:txBody>
      </p:sp>
    </p:spTree>
    <p:extLst>
      <p:ext uri="{BB962C8B-B14F-4D97-AF65-F5344CB8AC3E}">
        <p14:creationId xmlns:p14="http://schemas.microsoft.com/office/powerpoint/2010/main" val="1626295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5"/>
        <p:cNvGrpSpPr/>
        <p:nvPr/>
      </p:nvGrpSpPr>
      <p:grpSpPr>
        <a:xfrm>
          <a:off x="0" y="0"/>
          <a:ext cx="0" cy="0"/>
          <a:chOff x="0" y="0"/>
          <a:chExt cx="0" cy="0"/>
        </a:xfrm>
      </p:grpSpPr>
      <p:sp>
        <p:nvSpPr>
          <p:cNvPr id="3406" name="Google Shape;3406;ge89729c813_0_119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7" name="Google Shape;3407;ge89729c813_0_1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smtClean="0">
                <a:latin typeface="Arial" pitchFamily="34" charset="0"/>
                <a:cs typeface="Arial" pitchFamily="34" charset="0"/>
              </a:rPr>
              <a:t>Tác</a:t>
            </a:r>
            <a:r>
              <a:rPr lang="en-US" sz="1100" b="1" baseline="0" smtClean="0">
                <a:latin typeface="Arial" pitchFamily="34" charset="0"/>
                <a:cs typeface="Arial" pitchFamily="34" charset="0"/>
              </a:rPr>
              <a:t> giả ppt: Phan Linh</a:t>
            </a:r>
            <a:endParaRPr lang="en-US" sz="1100" b="1" smtClean="0">
              <a:latin typeface="Arial" pitchFamily="34" charset="0"/>
              <a:cs typeface="Arial" pitchFamily="34" charset="0"/>
            </a:endParaRPr>
          </a:p>
          <a:p>
            <a:r>
              <a:rPr lang="en-US" sz="1100" b="1" smtClean="0">
                <a:latin typeface="Arial" pitchFamily="34" charset="0"/>
                <a:cs typeface="Arial" pitchFamily="34" charset="0"/>
              </a:rPr>
              <a:t>+ Zalo: 0916.604.268</a:t>
            </a:r>
          </a:p>
          <a:p>
            <a:r>
              <a:rPr lang="en-US" sz="1100" b="1" smtClean="0">
                <a:latin typeface="Arial" pitchFamily="34" charset="0"/>
                <a:cs typeface="Arial" pitchFamily="34" charset="0"/>
              </a:rPr>
              <a:t>+ Facebook cá nhân: </a:t>
            </a:r>
            <a:r>
              <a:rPr lang="en-US" sz="1100" smtClean="0">
                <a:hlinkClick r:id="rId3"/>
              </a:rPr>
              <a:t>https://www.facebook.com/nhilinh.phan/</a:t>
            </a:r>
            <a:endParaRPr lang="en-US" sz="1100" smtClean="0"/>
          </a:p>
          <a:p>
            <a:r>
              <a:rPr lang="en-US" sz="1100" b="1" smtClean="0">
                <a:latin typeface="Arial" pitchFamily="34" charset="0"/>
                <a:cs typeface="Arial" pitchFamily="34" charset="0"/>
              </a:rPr>
              <a:t>+ Nhóm chia sẻ tài liệu: </a:t>
            </a:r>
            <a:r>
              <a:rPr lang="en-US" sz="1100" smtClean="0">
                <a:hlinkClick r:id="rId4"/>
              </a:rPr>
              <a:t>https://www.facebook.com/groups/443096903751589</a:t>
            </a:r>
            <a:endParaRPr lang="en-US" sz="1100" b="1" smtClean="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99f2f57a71_0_184: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f1ba98e712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f1ba98e7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bd6c00e730_0_8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99f2f57a71_0_20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phân đọc theo phần hoặc theo tuyến nhân vật</a:t>
            </a:r>
          </a:p>
          <a:p>
            <a:r>
              <a:rPr lang="en-US" baseline="0" smtClean="0"/>
              <a:t>Luyện đọc cá nhân</a:t>
            </a:r>
          </a:p>
          <a:p>
            <a:r>
              <a:rPr lang="en-US" baseline="0" smtClean="0"/>
              <a:t>(GV nên cho HS nhìn sách để đọc nhé, hạn chế nhìn màn hình)</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1EDDC2B-84F9-49EC-8469-3DF7D2942154}" type="slidenum">
              <a:rPr lang="en-US" smtClean="0"/>
              <a:t>9</a:t>
            </a:fld>
            <a:endParaRPr lang="en-US"/>
          </a:p>
        </p:txBody>
      </p:sp>
    </p:spTree>
    <p:extLst>
      <p:ext uri="{BB962C8B-B14F-4D97-AF65-F5344CB8AC3E}">
        <p14:creationId xmlns:p14="http://schemas.microsoft.com/office/powerpoint/2010/main" val="3705988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99f2f57a71_0_17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7" name="Google Shape;1067;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8f342daea5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8f342da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K for Christian Schools: All Living Beings are God's Creation by Slidesgo" type="title">
  <p:cSld name="TITLE">
    <p:spTree>
      <p:nvGrpSpPr>
        <p:cNvPr id="1" name="Shape 8"/>
        <p:cNvGrpSpPr/>
        <p:nvPr/>
      </p:nvGrpSpPr>
      <p:grpSpPr>
        <a:xfrm>
          <a:off x="0" y="0"/>
          <a:ext cx="0" cy="0"/>
          <a:chOff x="0" y="0"/>
          <a:chExt cx="0" cy="0"/>
        </a:xfrm>
      </p:grpSpPr>
      <p:sp>
        <p:nvSpPr>
          <p:cNvPr id="9" name="Google Shape;9;p2"/>
          <p:cNvSpPr/>
          <p:nvPr/>
        </p:nvSpPr>
        <p:spPr>
          <a:xfrm>
            <a:off x="7308008" y="-1078333"/>
            <a:ext cx="5708326" cy="3051145"/>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p:nvPr/>
        </p:nvSpPr>
        <p:spPr>
          <a:xfrm>
            <a:off x="-534342" y="5417433"/>
            <a:ext cx="4242641" cy="1574816"/>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1" name="Google Shape;11;p2"/>
          <p:cNvSpPr/>
          <p:nvPr/>
        </p:nvSpPr>
        <p:spPr>
          <a:xfrm>
            <a:off x="-145572" y="-128166"/>
            <a:ext cx="2404465" cy="634404"/>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411619" y="1408467"/>
            <a:ext cx="7338600" cy="3404400"/>
          </a:xfrm>
          <a:prstGeom prst="rect">
            <a:avLst/>
          </a:prstGeom>
        </p:spPr>
        <p:txBody>
          <a:bodyPr spcFirstLastPara="1" wrap="square" lIns="121705" tIns="121705" rIns="121705" bIns="121705" anchor="ctr" anchorCtr="0">
            <a:noAutofit/>
          </a:bodyPr>
          <a:lstStyle>
            <a:lvl1pPr lvl="0" algn="ctr">
              <a:spcBef>
                <a:spcPts val="0"/>
              </a:spcBef>
              <a:spcAft>
                <a:spcPts val="0"/>
              </a:spcAft>
              <a:buClr>
                <a:srgbClr val="191919"/>
              </a:buClr>
              <a:buSzPts val="5200"/>
              <a:buNone/>
              <a:defRPr sz="4900">
                <a:latin typeface="Walter Turncoat"/>
                <a:ea typeface="Walter Turncoat"/>
                <a:cs typeface="Walter Turncoat"/>
                <a:sym typeface="Walter Turncoat"/>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3" name="Google Shape;13;p2"/>
          <p:cNvSpPr txBox="1">
            <a:spLocks noGrp="1"/>
          </p:cNvSpPr>
          <p:nvPr>
            <p:ph type="subTitle" idx="1"/>
          </p:nvPr>
        </p:nvSpPr>
        <p:spPr>
          <a:xfrm>
            <a:off x="3069189" y="4815133"/>
            <a:ext cx="6023461"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500"/>
              <a:buNone/>
              <a:defRPr sz="2100">
                <a:solidFill>
                  <a:schemeClr val="dk1"/>
                </a:solidFill>
                <a:latin typeface="Nunito Sans"/>
                <a:ea typeface="Nunito Sans"/>
                <a:cs typeface="Nunito Sans"/>
                <a:sym typeface="Nunito Sans"/>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85"/>
        <p:cNvGrpSpPr/>
        <p:nvPr/>
      </p:nvGrpSpPr>
      <p:grpSpPr>
        <a:xfrm>
          <a:off x="0" y="0"/>
          <a:ext cx="0" cy="0"/>
          <a:chOff x="0" y="0"/>
          <a:chExt cx="0" cy="0"/>
        </a:xfrm>
      </p:grpSpPr>
      <p:sp>
        <p:nvSpPr>
          <p:cNvPr id="86" name="Google Shape;86;p14"/>
          <p:cNvSpPr/>
          <p:nvPr/>
        </p:nvSpPr>
        <p:spPr>
          <a:xfrm flipH="1">
            <a:off x="-1340388" y="-1319900"/>
            <a:ext cx="7070244" cy="3779101"/>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87" name="Google Shape;87;p14"/>
          <p:cNvSpPr/>
          <p:nvPr/>
        </p:nvSpPr>
        <p:spPr>
          <a:xfrm flipH="1">
            <a:off x="9635570" y="5417433"/>
            <a:ext cx="4242641" cy="1574816"/>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88" name="Google Shape;88;p14"/>
          <p:cNvSpPr/>
          <p:nvPr/>
        </p:nvSpPr>
        <p:spPr>
          <a:xfrm>
            <a:off x="6146557" y="-128166"/>
            <a:ext cx="4047901" cy="1067996"/>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89" name="Google Shape;89;p14"/>
          <p:cNvSpPr txBox="1">
            <a:spLocks noGrp="1"/>
          </p:cNvSpPr>
          <p:nvPr>
            <p:ph type="title"/>
          </p:nvPr>
        </p:nvSpPr>
        <p:spPr>
          <a:xfrm>
            <a:off x="2809299" y="1585467"/>
            <a:ext cx="6604421" cy="26192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4000"/>
              <a:buNone/>
              <a:defRPr sz="18200"/>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90" name="Google Shape;90;p14"/>
          <p:cNvSpPr txBox="1">
            <a:spLocks noGrp="1"/>
          </p:cNvSpPr>
          <p:nvPr>
            <p:ph type="subTitle" idx="1"/>
          </p:nvPr>
        </p:nvSpPr>
        <p:spPr>
          <a:xfrm>
            <a:off x="2870947" y="3997300"/>
            <a:ext cx="6481126" cy="10680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500"/>
              <a:buNone/>
              <a:defRPr sz="2300">
                <a:solidFill>
                  <a:schemeClr val="dk1"/>
                </a:solidFill>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181310" y="4133700"/>
            <a:ext cx="5799218" cy="7092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3000"/>
              <a:buNone/>
              <a:defRPr sz="3500">
                <a:solidFill>
                  <a:srgbClr val="5C548E"/>
                </a:solidFill>
                <a:latin typeface="Walter Turncoat"/>
                <a:ea typeface="Walter Turncoat"/>
                <a:cs typeface="Walter Turncoat"/>
                <a:sym typeface="Walter Turncoat"/>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93" name="Google Shape;93;p15"/>
          <p:cNvSpPr txBox="1">
            <a:spLocks noGrp="1"/>
          </p:cNvSpPr>
          <p:nvPr>
            <p:ph type="subTitle" idx="1"/>
          </p:nvPr>
        </p:nvSpPr>
        <p:spPr>
          <a:xfrm>
            <a:off x="1631155" y="2015067"/>
            <a:ext cx="8899529" cy="19712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3000"/>
              <a:buNone/>
              <a:defRPr sz="4000">
                <a:solidFill>
                  <a:srgbClr val="5C548E"/>
                </a:solidFill>
                <a:latin typeface="Nunito Sans"/>
                <a:ea typeface="Nunito Sans"/>
                <a:cs typeface="Nunito Sans"/>
                <a:sym typeface="Nunito Sans"/>
              </a:defRPr>
            </a:lvl1pPr>
            <a:lvl2pPr lvl="1" algn="ctr" rtl="0">
              <a:lnSpc>
                <a:spcPct val="100000"/>
              </a:lnSpc>
              <a:spcBef>
                <a:spcPts val="0"/>
              </a:spcBef>
              <a:spcAft>
                <a:spcPts val="0"/>
              </a:spcAft>
              <a:buSzPts val="3000"/>
              <a:buNone/>
              <a:defRPr sz="4000"/>
            </a:lvl2pPr>
            <a:lvl3pPr lvl="2" algn="ctr" rtl="0">
              <a:lnSpc>
                <a:spcPct val="100000"/>
              </a:lnSpc>
              <a:spcBef>
                <a:spcPts val="2130"/>
              </a:spcBef>
              <a:spcAft>
                <a:spcPts val="0"/>
              </a:spcAft>
              <a:buSzPts val="3000"/>
              <a:buNone/>
              <a:defRPr sz="4000"/>
            </a:lvl3pPr>
            <a:lvl4pPr lvl="3" algn="ctr" rtl="0">
              <a:lnSpc>
                <a:spcPct val="100000"/>
              </a:lnSpc>
              <a:spcBef>
                <a:spcPts val="2130"/>
              </a:spcBef>
              <a:spcAft>
                <a:spcPts val="0"/>
              </a:spcAft>
              <a:buSzPts val="3000"/>
              <a:buNone/>
              <a:defRPr sz="4000"/>
            </a:lvl4pPr>
            <a:lvl5pPr lvl="4" algn="ctr" rtl="0">
              <a:lnSpc>
                <a:spcPct val="100000"/>
              </a:lnSpc>
              <a:spcBef>
                <a:spcPts val="2130"/>
              </a:spcBef>
              <a:spcAft>
                <a:spcPts val="0"/>
              </a:spcAft>
              <a:buSzPts val="3000"/>
              <a:buNone/>
              <a:defRPr sz="4000"/>
            </a:lvl5pPr>
            <a:lvl6pPr lvl="5" algn="ctr" rtl="0">
              <a:lnSpc>
                <a:spcPct val="100000"/>
              </a:lnSpc>
              <a:spcBef>
                <a:spcPts val="2130"/>
              </a:spcBef>
              <a:spcAft>
                <a:spcPts val="0"/>
              </a:spcAft>
              <a:buSzPts val="3000"/>
              <a:buNone/>
              <a:defRPr sz="4000"/>
            </a:lvl6pPr>
            <a:lvl7pPr lvl="6" algn="ctr" rtl="0">
              <a:lnSpc>
                <a:spcPct val="100000"/>
              </a:lnSpc>
              <a:spcBef>
                <a:spcPts val="2130"/>
              </a:spcBef>
              <a:spcAft>
                <a:spcPts val="0"/>
              </a:spcAft>
              <a:buSzPts val="3000"/>
              <a:buNone/>
              <a:defRPr sz="4000"/>
            </a:lvl7pPr>
            <a:lvl8pPr lvl="7" algn="ctr" rtl="0">
              <a:lnSpc>
                <a:spcPct val="100000"/>
              </a:lnSpc>
              <a:spcBef>
                <a:spcPts val="2130"/>
              </a:spcBef>
              <a:spcAft>
                <a:spcPts val="0"/>
              </a:spcAft>
              <a:buSzPts val="3000"/>
              <a:buNone/>
              <a:defRPr sz="4000"/>
            </a:lvl8pPr>
            <a:lvl9pPr lvl="8" algn="ctr" rtl="0">
              <a:lnSpc>
                <a:spcPct val="100000"/>
              </a:lnSpc>
              <a:spcBef>
                <a:spcPts val="2130"/>
              </a:spcBef>
              <a:spcAft>
                <a:spcPts val="2130"/>
              </a:spcAft>
              <a:buSzPts val="3000"/>
              <a:buNone/>
              <a:defRPr sz="4000"/>
            </a:lvl9pPr>
          </a:lstStyle>
          <a:p>
            <a:endParaRPr/>
          </a:p>
        </p:txBody>
      </p:sp>
      <p:sp>
        <p:nvSpPr>
          <p:cNvPr id="94" name="Google Shape;94;p15"/>
          <p:cNvSpPr/>
          <p:nvPr/>
        </p:nvSpPr>
        <p:spPr>
          <a:xfrm rot="6604158">
            <a:off x="7996186" y="2950821"/>
            <a:ext cx="7733856" cy="4113379"/>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95" name="Google Shape;95;p15"/>
          <p:cNvSpPr/>
          <p:nvPr/>
        </p:nvSpPr>
        <p:spPr>
          <a:xfrm rot="-2269749">
            <a:off x="-2516859" y="-1928232"/>
            <a:ext cx="7714756" cy="4123599"/>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957625" y="593367"/>
            <a:ext cx="10246588" cy="76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70" name="Google Shape;170;p23"/>
          <p:cNvSpPr txBox="1">
            <a:spLocks noGrp="1"/>
          </p:cNvSpPr>
          <p:nvPr>
            <p:ph type="title" idx="2"/>
          </p:nvPr>
        </p:nvSpPr>
        <p:spPr>
          <a:xfrm>
            <a:off x="957625" y="4372967"/>
            <a:ext cx="3182507" cy="6112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171" name="Google Shape;171;p23"/>
          <p:cNvSpPr txBox="1">
            <a:spLocks noGrp="1"/>
          </p:cNvSpPr>
          <p:nvPr>
            <p:ph type="subTitle" idx="1"/>
          </p:nvPr>
        </p:nvSpPr>
        <p:spPr>
          <a:xfrm>
            <a:off x="957625" y="4979596"/>
            <a:ext cx="3182507" cy="842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172" name="Google Shape;172;p23"/>
          <p:cNvSpPr txBox="1">
            <a:spLocks noGrp="1"/>
          </p:cNvSpPr>
          <p:nvPr>
            <p:ph type="title" idx="3"/>
          </p:nvPr>
        </p:nvSpPr>
        <p:spPr>
          <a:xfrm>
            <a:off x="4489664" y="4372967"/>
            <a:ext cx="3182507" cy="6112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173" name="Google Shape;173;p23"/>
          <p:cNvSpPr txBox="1">
            <a:spLocks noGrp="1"/>
          </p:cNvSpPr>
          <p:nvPr>
            <p:ph type="subTitle" idx="4"/>
          </p:nvPr>
        </p:nvSpPr>
        <p:spPr>
          <a:xfrm>
            <a:off x="4489664" y="4979596"/>
            <a:ext cx="3182507" cy="842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174" name="Google Shape;174;p23"/>
          <p:cNvSpPr txBox="1">
            <a:spLocks noGrp="1"/>
          </p:cNvSpPr>
          <p:nvPr>
            <p:ph type="title" idx="5"/>
          </p:nvPr>
        </p:nvSpPr>
        <p:spPr>
          <a:xfrm>
            <a:off x="8021705" y="4372967"/>
            <a:ext cx="3182507" cy="6112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175" name="Google Shape;175;p23"/>
          <p:cNvSpPr txBox="1">
            <a:spLocks noGrp="1"/>
          </p:cNvSpPr>
          <p:nvPr>
            <p:ph type="subTitle" idx="6"/>
          </p:nvPr>
        </p:nvSpPr>
        <p:spPr>
          <a:xfrm>
            <a:off x="8021706" y="4979596"/>
            <a:ext cx="3182507" cy="842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176" name="Google Shape;176;p23"/>
          <p:cNvSpPr/>
          <p:nvPr/>
        </p:nvSpPr>
        <p:spPr>
          <a:xfrm rot="-1469326" flipH="1">
            <a:off x="9319689" y="5231051"/>
            <a:ext cx="4891287" cy="1815477"/>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7" name="Google Shape;177;p23"/>
          <p:cNvSpPr/>
          <p:nvPr/>
        </p:nvSpPr>
        <p:spPr>
          <a:xfrm>
            <a:off x="-1498683" y="-348799"/>
            <a:ext cx="4047901" cy="1067996"/>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8" name="Google Shape;178;p23"/>
          <p:cNvSpPr/>
          <p:nvPr/>
        </p:nvSpPr>
        <p:spPr>
          <a:xfrm rot="5400000">
            <a:off x="9820987" y="-347478"/>
            <a:ext cx="4057940" cy="1065354"/>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247"/>
        <p:cNvGrpSpPr/>
        <p:nvPr/>
      </p:nvGrpSpPr>
      <p:grpSpPr>
        <a:xfrm>
          <a:off x="0" y="0"/>
          <a:ext cx="0" cy="0"/>
          <a:chOff x="0" y="0"/>
          <a:chExt cx="0" cy="0"/>
        </a:xfrm>
      </p:grpSpPr>
      <p:sp>
        <p:nvSpPr>
          <p:cNvPr id="248" name="Google Shape;248;p29"/>
          <p:cNvSpPr txBox="1">
            <a:spLocks noGrp="1"/>
          </p:cNvSpPr>
          <p:nvPr>
            <p:ph type="title" hasCustomPrompt="1"/>
          </p:nvPr>
        </p:nvSpPr>
        <p:spPr>
          <a:xfrm>
            <a:off x="8998151" y="4240128"/>
            <a:ext cx="1496289" cy="581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6000"/>
              <a:buNone/>
              <a:defRPr sz="4000">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9" name="Google Shape;249;p29"/>
          <p:cNvSpPr txBox="1">
            <a:spLocks noGrp="1"/>
          </p:cNvSpPr>
          <p:nvPr>
            <p:ph type="title" idx="2" hasCustomPrompt="1"/>
          </p:nvPr>
        </p:nvSpPr>
        <p:spPr>
          <a:xfrm>
            <a:off x="1667465" y="4240128"/>
            <a:ext cx="1496289" cy="581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6000"/>
              <a:buNone/>
              <a:defRPr sz="4000">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0" name="Google Shape;250;p29"/>
          <p:cNvSpPr txBox="1">
            <a:spLocks noGrp="1"/>
          </p:cNvSpPr>
          <p:nvPr>
            <p:ph type="title" idx="3" hasCustomPrompt="1"/>
          </p:nvPr>
        </p:nvSpPr>
        <p:spPr>
          <a:xfrm>
            <a:off x="5195515" y="4240128"/>
            <a:ext cx="1496289" cy="581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6000"/>
              <a:buNone/>
              <a:defRPr sz="4000">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51" name="Google Shape;251;p29"/>
          <p:cNvSpPr txBox="1">
            <a:spLocks noGrp="1"/>
          </p:cNvSpPr>
          <p:nvPr>
            <p:ph type="title" idx="4"/>
          </p:nvPr>
        </p:nvSpPr>
        <p:spPr>
          <a:xfrm>
            <a:off x="957625" y="4821733"/>
            <a:ext cx="2915968" cy="70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252" name="Google Shape;252;p29"/>
          <p:cNvSpPr txBox="1">
            <a:spLocks noGrp="1"/>
          </p:cNvSpPr>
          <p:nvPr>
            <p:ph type="subTitle" idx="1"/>
          </p:nvPr>
        </p:nvSpPr>
        <p:spPr>
          <a:xfrm>
            <a:off x="957625" y="5488467"/>
            <a:ext cx="2915968" cy="646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253" name="Google Shape;253;p29"/>
          <p:cNvSpPr txBox="1">
            <a:spLocks noGrp="1"/>
          </p:cNvSpPr>
          <p:nvPr>
            <p:ph type="title" idx="5"/>
          </p:nvPr>
        </p:nvSpPr>
        <p:spPr>
          <a:xfrm>
            <a:off x="4485675" y="4821733"/>
            <a:ext cx="2915968" cy="70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254" name="Google Shape;254;p29"/>
          <p:cNvSpPr txBox="1">
            <a:spLocks noGrp="1"/>
          </p:cNvSpPr>
          <p:nvPr>
            <p:ph type="subTitle" idx="6"/>
          </p:nvPr>
        </p:nvSpPr>
        <p:spPr>
          <a:xfrm>
            <a:off x="4485675" y="5488467"/>
            <a:ext cx="2915968" cy="646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255" name="Google Shape;255;p29"/>
          <p:cNvSpPr txBox="1">
            <a:spLocks noGrp="1"/>
          </p:cNvSpPr>
          <p:nvPr>
            <p:ph type="title" idx="7"/>
          </p:nvPr>
        </p:nvSpPr>
        <p:spPr>
          <a:xfrm>
            <a:off x="8288311" y="4821733"/>
            <a:ext cx="2915968" cy="70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256" name="Google Shape;256;p29"/>
          <p:cNvSpPr txBox="1">
            <a:spLocks noGrp="1"/>
          </p:cNvSpPr>
          <p:nvPr>
            <p:ph type="subTitle" idx="8"/>
          </p:nvPr>
        </p:nvSpPr>
        <p:spPr>
          <a:xfrm>
            <a:off x="8288311" y="5488467"/>
            <a:ext cx="2915968" cy="6464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257" name="Google Shape;257;p29"/>
          <p:cNvSpPr txBox="1">
            <a:spLocks noGrp="1"/>
          </p:cNvSpPr>
          <p:nvPr>
            <p:ph type="title" idx="9"/>
          </p:nvPr>
        </p:nvSpPr>
        <p:spPr>
          <a:xfrm>
            <a:off x="957625" y="593367"/>
            <a:ext cx="10246588" cy="76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58" name="Google Shape;258;p29"/>
          <p:cNvSpPr/>
          <p:nvPr/>
        </p:nvSpPr>
        <p:spPr>
          <a:xfrm rot="4891468">
            <a:off x="-2742683" y="-435202"/>
            <a:ext cx="6250961" cy="2308814"/>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59" name="Google Shape;259;p29"/>
          <p:cNvSpPr/>
          <p:nvPr/>
        </p:nvSpPr>
        <p:spPr>
          <a:xfrm rot="-3600013" flipH="1">
            <a:off x="9050570" y="4449954"/>
            <a:ext cx="6250927" cy="2308801"/>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94"/>
        <p:cNvGrpSpPr/>
        <p:nvPr/>
      </p:nvGrpSpPr>
      <p:grpSpPr>
        <a:xfrm>
          <a:off x="0" y="0"/>
          <a:ext cx="0" cy="0"/>
          <a:chOff x="0" y="0"/>
          <a:chExt cx="0" cy="0"/>
        </a:xfrm>
      </p:grpSpPr>
      <p:sp>
        <p:nvSpPr>
          <p:cNvPr id="295" name="Google Shape;295;p37"/>
          <p:cNvSpPr/>
          <p:nvPr/>
        </p:nvSpPr>
        <p:spPr>
          <a:xfrm>
            <a:off x="6377053" y="-1248034"/>
            <a:ext cx="8313626" cy="4443699"/>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6" name="Google Shape;296;p37"/>
          <p:cNvSpPr/>
          <p:nvPr/>
        </p:nvSpPr>
        <p:spPr>
          <a:xfrm>
            <a:off x="-957492" y="4320588"/>
            <a:ext cx="7502273" cy="2784752"/>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7" name="Google Shape;297;p37"/>
          <p:cNvSpPr/>
          <p:nvPr/>
        </p:nvSpPr>
        <p:spPr>
          <a:xfrm>
            <a:off x="-145572" y="-128166"/>
            <a:ext cx="2404465" cy="634404"/>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298" name="Google Shape;298;p37"/>
          <p:cNvGrpSpPr/>
          <p:nvPr/>
        </p:nvGrpSpPr>
        <p:grpSpPr>
          <a:xfrm>
            <a:off x="220770" y="312790"/>
            <a:ext cx="2969930" cy="2178369"/>
            <a:chOff x="1873750" y="854225"/>
            <a:chExt cx="838675" cy="613625"/>
          </a:xfrm>
        </p:grpSpPr>
        <p:sp>
          <p:nvSpPr>
            <p:cNvPr id="299" name="Google Shape;299;p37"/>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7"/>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7"/>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7"/>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7"/>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7"/>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7"/>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7"/>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7"/>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7"/>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7"/>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7"/>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7"/>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7"/>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7"/>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7"/>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7"/>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7"/>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7"/>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7"/>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7"/>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7"/>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7"/>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7"/>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7"/>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25"/>
        <p:cNvGrpSpPr/>
        <p:nvPr/>
      </p:nvGrpSpPr>
      <p:grpSpPr>
        <a:xfrm>
          <a:off x="0" y="0"/>
          <a:ext cx="0" cy="0"/>
          <a:chOff x="0" y="0"/>
          <a:chExt cx="0" cy="0"/>
        </a:xfrm>
      </p:grpSpPr>
      <p:sp>
        <p:nvSpPr>
          <p:cNvPr id="326" name="Google Shape;326;p38"/>
          <p:cNvSpPr/>
          <p:nvPr/>
        </p:nvSpPr>
        <p:spPr>
          <a:xfrm rot="5400000">
            <a:off x="7213079" y="1613797"/>
            <a:ext cx="8334244" cy="4432705"/>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7" name="Google Shape;327;p38"/>
          <p:cNvSpPr/>
          <p:nvPr/>
        </p:nvSpPr>
        <p:spPr>
          <a:xfrm>
            <a:off x="-585563" y="5762894"/>
            <a:ext cx="3270730" cy="1214055"/>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28" name="Google Shape;328;p38"/>
          <p:cNvSpPr/>
          <p:nvPr/>
        </p:nvSpPr>
        <p:spPr>
          <a:xfrm>
            <a:off x="-540526" y="-181305"/>
            <a:ext cx="5392690" cy="1422829"/>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329" name="Google Shape;329;p38"/>
          <p:cNvGrpSpPr/>
          <p:nvPr/>
        </p:nvGrpSpPr>
        <p:grpSpPr>
          <a:xfrm>
            <a:off x="8243473" y="167341"/>
            <a:ext cx="2969930" cy="2178369"/>
            <a:chOff x="1873750" y="854225"/>
            <a:chExt cx="838675" cy="613625"/>
          </a:xfrm>
        </p:grpSpPr>
        <p:sp>
          <p:nvSpPr>
            <p:cNvPr id="330" name="Google Shape;330;p38"/>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8"/>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8"/>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8"/>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8"/>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8"/>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8"/>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8"/>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8"/>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8"/>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8"/>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8"/>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8"/>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8"/>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8"/>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8"/>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8"/>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8"/>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8"/>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8"/>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8"/>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8"/>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8"/>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8"/>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8"/>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8"/>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1">
  <p:cSld name="1_Title and six columns 1">
    <p:spTree>
      <p:nvGrpSpPr>
        <p:cNvPr id="1" name="Shape 494"/>
        <p:cNvGrpSpPr/>
        <p:nvPr/>
      </p:nvGrpSpPr>
      <p:grpSpPr>
        <a:xfrm>
          <a:off x="0" y="0"/>
          <a:ext cx="0" cy="0"/>
          <a:chOff x="0" y="0"/>
          <a:chExt cx="0" cy="0"/>
        </a:xfrm>
      </p:grpSpPr>
      <p:sp>
        <p:nvSpPr>
          <p:cNvPr id="495" name="Google Shape;495;p28"/>
          <p:cNvSpPr txBox="1">
            <a:spLocks noGrp="1"/>
          </p:cNvSpPr>
          <p:nvPr>
            <p:ph type="title"/>
          </p:nvPr>
        </p:nvSpPr>
        <p:spPr>
          <a:xfrm>
            <a:off x="948614" y="719333"/>
            <a:ext cx="10264543" cy="8172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6" name="Google Shape;496;p28"/>
          <p:cNvSpPr txBox="1">
            <a:spLocks noGrp="1"/>
          </p:cNvSpPr>
          <p:nvPr>
            <p:ph type="subTitle" idx="1"/>
          </p:nvPr>
        </p:nvSpPr>
        <p:spPr>
          <a:xfrm>
            <a:off x="102958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7" name="Google Shape;497;p28"/>
          <p:cNvSpPr txBox="1">
            <a:spLocks noGrp="1"/>
          </p:cNvSpPr>
          <p:nvPr>
            <p:ph type="subTitle" idx="2"/>
          </p:nvPr>
        </p:nvSpPr>
        <p:spPr>
          <a:xfrm>
            <a:off x="102958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498" name="Google Shape;498;p28"/>
          <p:cNvSpPr txBox="1">
            <a:spLocks noGrp="1"/>
          </p:cNvSpPr>
          <p:nvPr>
            <p:ph type="subTitle" idx="3"/>
          </p:nvPr>
        </p:nvSpPr>
        <p:spPr>
          <a:xfrm>
            <a:off x="4822640"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499" name="Google Shape;499;p28"/>
          <p:cNvSpPr txBox="1">
            <a:spLocks noGrp="1"/>
          </p:cNvSpPr>
          <p:nvPr>
            <p:ph type="subTitle" idx="4"/>
          </p:nvPr>
        </p:nvSpPr>
        <p:spPr>
          <a:xfrm>
            <a:off x="4822640"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0" name="Google Shape;500;p28"/>
          <p:cNvSpPr txBox="1">
            <a:spLocks noGrp="1"/>
          </p:cNvSpPr>
          <p:nvPr>
            <p:ph type="subTitle" idx="5"/>
          </p:nvPr>
        </p:nvSpPr>
        <p:spPr>
          <a:xfrm>
            <a:off x="8615699" y="3069700"/>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1" name="Google Shape;501;p28"/>
          <p:cNvSpPr txBox="1">
            <a:spLocks noGrp="1"/>
          </p:cNvSpPr>
          <p:nvPr>
            <p:ph type="subTitle" idx="6"/>
          </p:nvPr>
        </p:nvSpPr>
        <p:spPr>
          <a:xfrm>
            <a:off x="8615699" y="2562233"/>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2" name="Google Shape;502;p28"/>
          <p:cNvSpPr txBox="1">
            <a:spLocks noGrp="1"/>
          </p:cNvSpPr>
          <p:nvPr>
            <p:ph type="subTitle" idx="7"/>
          </p:nvPr>
        </p:nvSpPr>
        <p:spPr>
          <a:xfrm>
            <a:off x="102958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3" name="Google Shape;503;p28"/>
          <p:cNvSpPr txBox="1">
            <a:spLocks noGrp="1"/>
          </p:cNvSpPr>
          <p:nvPr>
            <p:ph type="subTitle" idx="8"/>
          </p:nvPr>
        </p:nvSpPr>
        <p:spPr>
          <a:xfrm>
            <a:off x="102958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4" name="Google Shape;504;p28"/>
          <p:cNvSpPr txBox="1">
            <a:spLocks noGrp="1"/>
          </p:cNvSpPr>
          <p:nvPr>
            <p:ph type="subTitle" idx="9"/>
          </p:nvPr>
        </p:nvSpPr>
        <p:spPr>
          <a:xfrm>
            <a:off x="4822640"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400"/>
              <a:buFont typeface="Comfortaa"/>
              <a:buNone/>
              <a:defRPr sz="1900" b="0">
                <a:latin typeface="Comfortaa"/>
                <a:ea typeface="Comfortaa"/>
                <a:cs typeface="Comfortaa"/>
                <a:sym typeface="Comfortaa"/>
              </a:defRPr>
            </a:lvl1pPr>
            <a:lvl2pPr lvl="1" rtl="0">
              <a:spcBef>
                <a:spcPts val="0"/>
              </a:spcBef>
              <a:spcAft>
                <a:spcPts val="0"/>
              </a:spcAft>
              <a:buSzPts val="1400"/>
              <a:buFont typeface="Comfortaa"/>
              <a:buNone/>
              <a:defRPr sz="1900">
                <a:latin typeface="Comfortaa"/>
                <a:ea typeface="Comfortaa"/>
                <a:cs typeface="Comfortaa"/>
                <a:sym typeface="Comfortaa"/>
              </a:defRPr>
            </a:lvl2pPr>
            <a:lvl3pPr lvl="2" rtl="0">
              <a:spcBef>
                <a:spcPts val="2130"/>
              </a:spcBef>
              <a:spcAft>
                <a:spcPts val="0"/>
              </a:spcAft>
              <a:buSzPts val="1400"/>
              <a:buFont typeface="Comfortaa"/>
              <a:buNone/>
              <a:defRPr sz="1900">
                <a:latin typeface="Comfortaa"/>
                <a:ea typeface="Comfortaa"/>
                <a:cs typeface="Comfortaa"/>
                <a:sym typeface="Comfortaa"/>
              </a:defRPr>
            </a:lvl3pPr>
            <a:lvl4pPr lvl="3" rtl="0">
              <a:spcBef>
                <a:spcPts val="2130"/>
              </a:spcBef>
              <a:spcAft>
                <a:spcPts val="0"/>
              </a:spcAft>
              <a:buSzPts val="1400"/>
              <a:buFont typeface="Comfortaa"/>
              <a:buNone/>
              <a:defRPr sz="1900">
                <a:latin typeface="Comfortaa"/>
                <a:ea typeface="Comfortaa"/>
                <a:cs typeface="Comfortaa"/>
                <a:sym typeface="Comfortaa"/>
              </a:defRPr>
            </a:lvl4pPr>
            <a:lvl5pPr lvl="4" rtl="0">
              <a:spcBef>
                <a:spcPts val="2130"/>
              </a:spcBef>
              <a:spcAft>
                <a:spcPts val="0"/>
              </a:spcAft>
              <a:buSzPts val="1400"/>
              <a:buFont typeface="Comfortaa"/>
              <a:buNone/>
              <a:defRPr sz="1900">
                <a:latin typeface="Comfortaa"/>
                <a:ea typeface="Comfortaa"/>
                <a:cs typeface="Comfortaa"/>
                <a:sym typeface="Comfortaa"/>
              </a:defRPr>
            </a:lvl5pPr>
            <a:lvl6pPr lvl="5" rtl="0">
              <a:spcBef>
                <a:spcPts val="2130"/>
              </a:spcBef>
              <a:spcAft>
                <a:spcPts val="0"/>
              </a:spcAft>
              <a:buSzPts val="1400"/>
              <a:buFont typeface="Comfortaa"/>
              <a:buNone/>
              <a:defRPr sz="1900">
                <a:latin typeface="Comfortaa"/>
                <a:ea typeface="Comfortaa"/>
                <a:cs typeface="Comfortaa"/>
                <a:sym typeface="Comfortaa"/>
              </a:defRPr>
            </a:lvl6pPr>
            <a:lvl7pPr lvl="6" rtl="0">
              <a:spcBef>
                <a:spcPts val="2130"/>
              </a:spcBef>
              <a:spcAft>
                <a:spcPts val="0"/>
              </a:spcAft>
              <a:buSzPts val="1400"/>
              <a:buFont typeface="Comfortaa"/>
              <a:buNone/>
              <a:defRPr sz="1900">
                <a:latin typeface="Comfortaa"/>
                <a:ea typeface="Comfortaa"/>
                <a:cs typeface="Comfortaa"/>
                <a:sym typeface="Comfortaa"/>
              </a:defRPr>
            </a:lvl7pPr>
            <a:lvl8pPr lvl="7" rtl="0">
              <a:spcBef>
                <a:spcPts val="2130"/>
              </a:spcBef>
              <a:spcAft>
                <a:spcPts val="0"/>
              </a:spcAft>
              <a:buSzPts val="1400"/>
              <a:buFont typeface="Comfortaa"/>
              <a:buNone/>
              <a:defRPr sz="1900">
                <a:latin typeface="Comfortaa"/>
                <a:ea typeface="Comfortaa"/>
                <a:cs typeface="Comfortaa"/>
                <a:sym typeface="Comfortaa"/>
              </a:defRPr>
            </a:lvl8pPr>
            <a:lvl9pPr lvl="8" rtl="0">
              <a:spcBef>
                <a:spcPts val="2130"/>
              </a:spcBef>
              <a:spcAft>
                <a:spcPts val="2130"/>
              </a:spcAft>
              <a:buSzPts val="1400"/>
              <a:buFont typeface="Comfortaa"/>
              <a:buNone/>
              <a:defRPr sz="1900">
                <a:latin typeface="Comfortaa"/>
                <a:ea typeface="Comfortaa"/>
                <a:cs typeface="Comfortaa"/>
                <a:sym typeface="Comfortaa"/>
              </a:defRPr>
            </a:lvl9pPr>
          </a:lstStyle>
          <a:p>
            <a:endParaRPr/>
          </a:p>
        </p:txBody>
      </p:sp>
      <p:sp>
        <p:nvSpPr>
          <p:cNvPr id="505" name="Google Shape;505;p28"/>
          <p:cNvSpPr txBox="1">
            <a:spLocks noGrp="1"/>
          </p:cNvSpPr>
          <p:nvPr>
            <p:ph type="subTitle" idx="13"/>
          </p:nvPr>
        </p:nvSpPr>
        <p:spPr>
          <a:xfrm>
            <a:off x="4822640"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6" name="Google Shape;506;p28"/>
          <p:cNvSpPr txBox="1">
            <a:spLocks noGrp="1"/>
          </p:cNvSpPr>
          <p:nvPr>
            <p:ph type="subTitle" idx="14"/>
          </p:nvPr>
        </p:nvSpPr>
        <p:spPr>
          <a:xfrm>
            <a:off x="8615699" y="5414767"/>
            <a:ext cx="2516559" cy="7300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sz="2100"/>
            </a:lvl2pPr>
            <a:lvl3pPr lvl="2" rtl="0">
              <a:spcBef>
                <a:spcPts val="2130"/>
              </a:spcBef>
              <a:spcAft>
                <a:spcPts val="0"/>
              </a:spcAft>
              <a:buSzPts val="1600"/>
              <a:buNone/>
              <a:defRPr sz="2100"/>
            </a:lvl3pPr>
            <a:lvl4pPr lvl="3" rtl="0">
              <a:spcBef>
                <a:spcPts val="2130"/>
              </a:spcBef>
              <a:spcAft>
                <a:spcPts val="0"/>
              </a:spcAft>
              <a:buSzPts val="1600"/>
              <a:buNone/>
              <a:defRPr sz="2100"/>
            </a:lvl4pPr>
            <a:lvl5pPr lvl="4" rtl="0">
              <a:spcBef>
                <a:spcPts val="2130"/>
              </a:spcBef>
              <a:spcAft>
                <a:spcPts val="0"/>
              </a:spcAft>
              <a:buSzPts val="1600"/>
              <a:buNone/>
              <a:defRPr sz="2100"/>
            </a:lvl5pPr>
            <a:lvl6pPr lvl="5" rtl="0">
              <a:spcBef>
                <a:spcPts val="2130"/>
              </a:spcBef>
              <a:spcAft>
                <a:spcPts val="0"/>
              </a:spcAft>
              <a:buSzPts val="1600"/>
              <a:buNone/>
              <a:defRPr sz="2100"/>
            </a:lvl6pPr>
            <a:lvl7pPr lvl="6" rtl="0">
              <a:spcBef>
                <a:spcPts val="2130"/>
              </a:spcBef>
              <a:spcAft>
                <a:spcPts val="0"/>
              </a:spcAft>
              <a:buSzPts val="1600"/>
              <a:buNone/>
              <a:defRPr sz="2100"/>
            </a:lvl7pPr>
            <a:lvl8pPr lvl="7" rtl="0">
              <a:spcBef>
                <a:spcPts val="2130"/>
              </a:spcBef>
              <a:spcAft>
                <a:spcPts val="0"/>
              </a:spcAft>
              <a:buSzPts val="1600"/>
              <a:buNone/>
              <a:defRPr sz="2100"/>
            </a:lvl8pPr>
            <a:lvl9pPr lvl="8" rtl="0">
              <a:spcBef>
                <a:spcPts val="2130"/>
              </a:spcBef>
              <a:spcAft>
                <a:spcPts val="2130"/>
              </a:spcAft>
              <a:buSzPts val="1600"/>
              <a:buNone/>
              <a:defRPr sz="2100"/>
            </a:lvl9pPr>
          </a:lstStyle>
          <a:p>
            <a:endParaRPr/>
          </a:p>
        </p:txBody>
      </p:sp>
      <p:sp>
        <p:nvSpPr>
          <p:cNvPr id="507" name="Google Shape;507;p28"/>
          <p:cNvSpPr txBox="1">
            <a:spLocks noGrp="1"/>
          </p:cNvSpPr>
          <p:nvPr>
            <p:ph type="subTitle" idx="15"/>
          </p:nvPr>
        </p:nvSpPr>
        <p:spPr>
          <a:xfrm>
            <a:off x="8615699" y="4907300"/>
            <a:ext cx="2516559" cy="522400"/>
          </a:xfrm>
          <a:prstGeom prst="rect">
            <a:avLst/>
          </a:prstGeom>
        </p:spPr>
        <p:txBody>
          <a:bodyPr spcFirstLastPara="1" wrap="square" lIns="121705" tIns="121705" rIns="121705" bIns="121705" anchor="t" anchorCtr="0">
            <a:noAutofit/>
          </a:bodyPr>
          <a:lstStyle>
            <a:lvl1pPr lvl="0" algn="ctr" rtl="0">
              <a:spcBef>
                <a:spcPts val="0"/>
              </a:spcBef>
              <a:spcAft>
                <a:spcPts val="0"/>
              </a:spcAft>
              <a:buSzPts val="3000"/>
              <a:buNone/>
              <a:defRPr sz="2700" b="1">
                <a:latin typeface="Delius Unicase"/>
                <a:ea typeface="Delius Unicase"/>
                <a:cs typeface="Delius Unicase"/>
                <a:sym typeface="Delius Unicase"/>
              </a:defRPr>
            </a:lvl1pPr>
            <a:lvl2pPr lvl="1" rtl="0">
              <a:spcBef>
                <a:spcPts val="2130"/>
              </a:spcBef>
              <a:spcAft>
                <a:spcPts val="0"/>
              </a:spcAft>
              <a:buSzPts val="3000"/>
              <a:buNone/>
              <a:defRPr sz="4000"/>
            </a:lvl2pPr>
            <a:lvl3pPr lvl="2" rtl="0">
              <a:spcBef>
                <a:spcPts val="2130"/>
              </a:spcBef>
              <a:spcAft>
                <a:spcPts val="0"/>
              </a:spcAft>
              <a:buSzPts val="3000"/>
              <a:buNone/>
              <a:defRPr sz="4000"/>
            </a:lvl3pPr>
            <a:lvl4pPr lvl="3" rtl="0">
              <a:spcBef>
                <a:spcPts val="2130"/>
              </a:spcBef>
              <a:spcAft>
                <a:spcPts val="0"/>
              </a:spcAft>
              <a:buSzPts val="3000"/>
              <a:buNone/>
              <a:defRPr sz="4000"/>
            </a:lvl4pPr>
            <a:lvl5pPr lvl="4" rtl="0">
              <a:spcBef>
                <a:spcPts val="2130"/>
              </a:spcBef>
              <a:spcAft>
                <a:spcPts val="0"/>
              </a:spcAft>
              <a:buSzPts val="3000"/>
              <a:buNone/>
              <a:defRPr sz="4000"/>
            </a:lvl5pPr>
            <a:lvl6pPr lvl="5" rtl="0">
              <a:spcBef>
                <a:spcPts val="2130"/>
              </a:spcBef>
              <a:spcAft>
                <a:spcPts val="0"/>
              </a:spcAft>
              <a:buSzPts val="3000"/>
              <a:buNone/>
              <a:defRPr sz="4000"/>
            </a:lvl6pPr>
            <a:lvl7pPr lvl="6" rtl="0">
              <a:spcBef>
                <a:spcPts val="2130"/>
              </a:spcBef>
              <a:spcAft>
                <a:spcPts val="0"/>
              </a:spcAft>
              <a:buSzPts val="3000"/>
              <a:buNone/>
              <a:defRPr sz="4000"/>
            </a:lvl7pPr>
            <a:lvl8pPr lvl="7" rtl="0">
              <a:spcBef>
                <a:spcPts val="2130"/>
              </a:spcBef>
              <a:spcAft>
                <a:spcPts val="0"/>
              </a:spcAft>
              <a:buSzPts val="3000"/>
              <a:buNone/>
              <a:defRPr sz="4000"/>
            </a:lvl8pPr>
            <a:lvl9pPr lvl="8" rtl="0">
              <a:spcBef>
                <a:spcPts val="2130"/>
              </a:spcBef>
              <a:spcAft>
                <a:spcPts val="2130"/>
              </a:spcAft>
              <a:buSzPts val="3000"/>
              <a:buNone/>
              <a:defRPr sz="4000"/>
            </a:lvl9pPr>
          </a:lstStyle>
          <a:p>
            <a:endParaRPr/>
          </a:p>
        </p:txBody>
      </p:sp>
      <p:sp>
        <p:nvSpPr>
          <p:cNvPr id="508" name="Google Shape;508;p28"/>
          <p:cNvSpPr/>
          <p:nvPr/>
        </p:nvSpPr>
        <p:spPr>
          <a:xfrm flipH="1">
            <a:off x="-46" y="920766"/>
            <a:ext cx="825632" cy="3352837"/>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09" name="Google Shape;509;p28"/>
          <p:cNvSpPr/>
          <p:nvPr/>
        </p:nvSpPr>
        <p:spPr>
          <a:xfrm rot="10800000" flipH="1">
            <a:off x="11657224" y="236308"/>
            <a:ext cx="504595" cy="3707059"/>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0" name="Google Shape;510;p28"/>
          <p:cNvSpPr/>
          <p:nvPr/>
        </p:nvSpPr>
        <p:spPr>
          <a:xfrm rot="5400000" flipH="1">
            <a:off x="9333871"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1" name="Google Shape;511;p28"/>
          <p:cNvSpPr/>
          <p:nvPr/>
        </p:nvSpPr>
        <p:spPr>
          <a:xfrm rot="-5400000">
            <a:off x="-1699698" y="1699600"/>
            <a:ext cx="4527652" cy="1128283"/>
          </a:xfrm>
          <a:custGeom>
            <a:avLst/>
            <a:gdLst/>
            <a:ahLst/>
            <a:cxnLst/>
            <a:rect l="l" t="t" r="r" b="b"/>
            <a:pathLst>
              <a:path w="63980" h="15984" extrusionOk="0">
                <a:moveTo>
                  <a:pt x="1" y="0"/>
                </a:moveTo>
                <a:cubicBezTo>
                  <a:pt x="4207" y="2189"/>
                  <a:pt x="8933" y="3311"/>
                  <a:pt x="13654" y="3311"/>
                </a:cubicBezTo>
                <a:cubicBezTo>
                  <a:pt x="17451" y="3311"/>
                  <a:pt x="21245" y="2585"/>
                  <a:pt x="24761" y="1105"/>
                </a:cubicBezTo>
                <a:cubicBezTo>
                  <a:pt x="25268" y="892"/>
                  <a:pt x="25816" y="665"/>
                  <a:pt x="26348" y="665"/>
                </a:cubicBezTo>
                <a:cubicBezTo>
                  <a:pt x="26543" y="665"/>
                  <a:pt x="26735" y="695"/>
                  <a:pt x="26923" y="768"/>
                </a:cubicBezTo>
                <a:cubicBezTo>
                  <a:pt x="27681" y="1077"/>
                  <a:pt x="28027" y="1947"/>
                  <a:pt x="28392" y="2696"/>
                </a:cubicBezTo>
                <a:cubicBezTo>
                  <a:pt x="30036" y="6108"/>
                  <a:pt x="33753" y="8204"/>
                  <a:pt x="37426" y="8204"/>
                </a:cubicBezTo>
                <a:cubicBezTo>
                  <a:pt x="38688" y="8204"/>
                  <a:pt x="39944" y="7957"/>
                  <a:pt x="41109" y="7431"/>
                </a:cubicBezTo>
                <a:cubicBezTo>
                  <a:pt x="42597" y="6747"/>
                  <a:pt x="43926" y="5690"/>
                  <a:pt x="45508" y="5306"/>
                </a:cubicBezTo>
                <a:cubicBezTo>
                  <a:pt x="45955" y="5199"/>
                  <a:pt x="46401" y="5149"/>
                  <a:pt x="46844" y="5149"/>
                </a:cubicBezTo>
                <a:cubicBezTo>
                  <a:pt x="49597" y="5149"/>
                  <a:pt x="52222" y="7085"/>
                  <a:pt x="54229" y="9180"/>
                </a:cubicBezTo>
                <a:cubicBezTo>
                  <a:pt x="56550" y="11604"/>
                  <a:pt x="58693" y="14477"/>
                  <a:pt x="61828" y="15591"/>
                </a:cubicBezTo>
                <a:cubicBezTo>
                  <a:pt x="62520" y="15825"/>
                  <a:pt x="63241" y="15956"/>
                  <a:pt x="63980" y="15984"/>
                </a:cubicBezTo>
                <a:lnTo>
                  <a:pt x="63980" y="0"/>
                </a:ln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2" name="Google Shape;512;p28"/>
          <p:cNvSpPr/>
          <p:nvPr/>
        </p:nvSpPr>
        <p:spPr>
          <a:xfrm rot="10800000" flipH="1">
            <a:off x="11602218" y="1481963"/>
            <a:ext cx="215843" cy="192012"/>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3" name="Google Shape;513;p28"/>
          <p:cNvSpPr/>
          <p:nvPr/>
        </p:nvSpPr>
        <p:spPr>
          <a:xfrm rot="10800000" flipH="1">
            <a:off x="11669792" y="12017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4" name="Google Shape;514;p28"/>
          <p:cNvSpPr/>
          <p:nvPr/>
        </p:nvSpPr>
        <p:spPr>
          <a:xfrm rot="10800000" flipH="1">
            <a:off x="11957728" y="27334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5" name="Google Shape;515;p28"/>
          <p:cNvSpPr/>
          <p:nvPr/>
        </p:nvSpPr>
        <p:spPr>
          <a:xfrm rot="10800000" flipH="1">
            <a:off x="11834782" y="1927298"/>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6" name="Google Shape;516;p28"/>
          <p:cNvSpPr/>
          <p:nvPr/>
        </p:nvSpPr>
        <p:spPr>
          <a:xfrm rot="10800000" flipH="1">
            <a:off x="288782" y="3099733"/>
            <a:ext cx="182082" cy="161968"/>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3"/>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7" name="Google Shape;517;p28"/>
          <p:cNvSpPr/>
          <p:nvPr/>
        </p:nvSpPr>
        <p:spPr>
          <a:xfrm rot="10800000" flipH="1">
            <a:off x="205291" y="479036"/>
            <a:ext cx="108616" cy="109512"/>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8" name="Google Shape;518;p28"/>
          <p:cNvSpPr/>
          <p:nvPr/>
        </p:nvSpPr>
        <p:spPr>
          <a:xfrm rot="10800000" flipH="1">
            <a:off x="493227" y="2010703"/>
            <a:ext cx="66322" cy="66487"/>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19" name="Google Shape;519;p28"/>
          <p:cNvSpPr/>
          <p:nvPr/>
        </p:nvSpPr>
        <p:spPr>
          <a:xfrm rot="10800000" flipH="1">
            <a:off x="737670" y="920765"/>
            <a:ext cx="149521" cy="14989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9553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1751623" y="2356300"/>
            <a:ext cx="9027611" cy="1263200"/>
          </a:xfrm>
          <a:prstGeom prst="rect">
            <a:avLst/>
          </a:prstGeom>
        </p:spPr>
        <p:txBody>
          <a:bodyPr spcFirstLastPara="1" wrap="square" lIns="121705" tIns="121705" rIns="121705" bIns="121705" anchor="ctr" anchorCtr="0">
            <a:noAutofit/>
          </a:bodyPr>
          <a:lstStyle>
            <a:lvl1pPr lvl="0">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36" name="Google Shape;136;p8"/>
          <p:cNvSpPr txBox="1">
            <a:spLocks noGrp="1"/>
          </p:cNvSpPr>
          <p:nvPr>
            <p:ph type="subTitle" idx="1"/>
          </p:nvPr>
        </p:nvSpPr>
        <p:spPr>
          <a:xfrm>
            <a:off x="1750027" y="4330700"/>
            <a:ext cx="9027611" cy="5292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1400"/>
              <a:buNone/>
              <a:defRPr/>
            </a:lvl1pPr>
            <a:lvl2pPr lvl="1">
              <a:spcBef>
                <a:spcPts val="2130"/>
              </a:spcBef>
              <a:spcAft>
                <a:spcPts val="0"/>
              </a:spcAft>
              <a:buSzPts val="1400"/>
              <a:buNone/>
              <a:defRPr/>
            </a:lvl2pPr>
            <a:lvl3pPr lvl="2">
              <a:spcBef>
                <a:spcPts val="2130"/>
              </a:spcBef>
              <a:spcAft>
                <a:spcPts val="0"/>
              </a:spcAft>
              <a:buSzPts val="1400"/>
              <a:buNone/>
              <a:defRPr/>
            </a:lvl3pPr>
            <a:lvl4pPr lvl="3">
              <a:spcBef>
                <a:spcPts val="2130"/>
              </a:spcBef>
              <a:spcAft>
                <a:spcPts val="0"/>
              </a:spcAft>
              <a:buSzPts val="1400"/>
              <a:buNone/>
              <a:defRPr/>
            </a:lvl4pPr>
            <a:lvl5pPr lvl="4">
              <a:spcBef>
                <a:spcPts val="2130"/>
              </a:spcBef>
              <a:spcAft>
                <a:spcPts val="0"/>
              </a:spcAft>
              <a:buSzPts val="1400"/>
              <a:buNone/>
              <a:defRPr/>
            </a:lvl5pPr>
            <a:lvl6pPr lvl="5">
              <a:spcBef>
                <a:spcPts val="2130"/>
              </a:spcBef>
              <a:spcAft>
                <a:spcPts val="0"/>
              </a:spcAft>
              <a:buSzPts val="1400"/>
              <a:buNone/>
              <a:defRPr/>
            </a:lvl6pPr>
            <a:lvl7pPr lvl="6">
              <a:spcBef>
                <a:spcPts val="2130"/>
              </a:spcBef>
              <a:spcAft>
                <a:spcPts val="0"/>
              </a:spcAft>
              <a:buSzPts val="1400"/>
              <a:buNone/>
              <a:defRPr/>
            </a:lvl7pPr>
            <a:lvl8pPr lvl="7">
              <a:spcBef>
                <a:spcPts val="2130"/>
              </a:spcBef>
              <a:spcAft>
                <a:spcPts val="0"/>
              </a:spcAft>
              <a:buSzPts val="1400"/>
              <a:buNone/>
              <a:defRPr/>
            </a:lvl8pPr>
            <a:lvl9pPr lvl="8">
              <a:spcBef>
                <a:spcPts val="2130"/>
              </a:spcBef>
              <a:spcAft>
                <a:spcPts val="2130"/>
              </a:spcAft>
              <a:buSzPts val="1400"/>
              <a:buNone/>
              <a:defRPr/>
            </a:lvl9pPr>
          </a:lstStyle>
          <a:p>
            <a:endParaRPr/>
          </a:p>
        </p:txBody>
      </p:sp>
      <p:sp>
        <p:nvSpPr>
          <p:cNvPr id="137" name="Google Shape;137;p8"/>
          <p:cNvSpPr/>
          <p:nvPr/>
        </p:nvSpPr>
        <p:spPr>
          <a:xfrm rot="4704296">
            <a:off x="10006893" y="4951934"/>
            <a:ext cx="920188" cy="2408278"/>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8" name="Google Shape;138;p8"/>
          <p:cNvSpPr/>
          <p:nvPr/>
        </p:nvSpPr>
        <p:spPr>
          <a:xfrm rot="-5400000" flipH="1">
            <a:off x="5173381" y="3127088"/>
            <a:ext cx="1134204" cy="6348163"/>
          </a:xfrm>
          <a:custGeom>
            <a:avLst/>
            <a:gdLst/>
            <a:ahLst/>
            <a:cxnLst/>
            <a:rect l="l" t="t" r="r" b="b"/>
            <a:pathLst>
              <a:path w="4970" h="27887" extrusionOk="0">
                <a:moveTo>
                  <a:pt x="4970" y="0"/>
                </a:moveTo>
                <a:lnTo>
                  <a:pt x="3753" y="10"/>
                </a:lnTo>
                <a:cubicBezTo>
                  <a:pt x="2611" y="852"/>
                  <a:pt x="1320" y="1442"/>
                  <a:pt x="581" y="3145"/>
                </a:cubicBezTo>
                <a:cubicBezTo>
                  <a:pt x="85" y="4296"/>
                  <a:pt x="1" y="5961"/>
                  <a:pt x="590" y="6991"/>
                </a:cubicBezTo>
                <a:cubicBezTo>
                  <a:pt x="1030" y="7749"/>
                  <a:pt x="1704" y="8011"/>
                  <a:pt x="2312" y="8385"/>
                </a:cubicBezTo>
                <a:cubicBezTo>
                  <a:pt x="2920" y="8759"/>
                  <a:pt x="3557" y="9433"/>
                  <a:pt x="3622" y="10434"/>
                </a:cubicBezTo>
                <a:cubicBezTo>
                  <a:pt x="3669" y="11099"/>
                  <a:pt x="3454" y="11735"/>
                  <a:pt x="3379" y="12390"/>
                </a:cubicBezTo>
                <a:cubicBezTo>
                  <a:pt x="3266" y="13476"/>
                  <a:pt x="3978" y="14458"/>
                  <a:pt x="4043" y="15403"/>
                </a:cubicBezTo>
                <a:cubicBezTo>
                  <a:pt x="4155" y="17088"/>
                  <a:pt x="2546" y="18604"/>
                  <a:pt x="1816" y="20550"/>
                </a:cubicBezTo>
                <a:cubicBezTo>
                  <a:pt x="1535" y="21308"/>
                  <a:pt x="1348" y="25295"/>
                  <a:pt x="2265" y="27887"/>
                </a:cubicBezTo>
                <a:lnTo>
                  <a:pt x="4970" y="27887"/>
                </a:lnTo>
                <a:lnTo>
                  <a:pt x="4970" y="0"/>
                </a:ln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39" name="Google Shape;139;p8"/>
          <p:cNvSpPr/>
          <p:nvPr/>
        </p:nvSpPr>
        <p:spPr>
          <a:xfrm rot="5400000" flipH="1">
            <a:off x="4000066" y="4226545"/>
            <a:ext cx="1009625" cy="4253286"/>
          </a:xfrm>
          <a:custGeom>
            <a:avLst/>
            <a:gdLst/>
            <a:ahLst/>
            <a:cxnLst/>
            <a:rect l="l" t="t" r="r" b="b"/>
            <a:pathLst>
              <a:path w="16414" h="62270" extrusionOk="0">
                <a:moveTo>
                  <a:pt x="4865" y="1"/>
                </a:moveTo>
                <a:cubicBezTo>
                  <a:pt x="4187" y="1"/>
                  <a:pt x="3536" y="74"/>
                  <a:pt x="2938" y="218"/>
                </a:cubicBezTo>
                <a:cubicBezTo>
                  <a:pt x="1881" y="480"/>
                  <a:pt x="880" y="929"/>
                  <a:pt x="0" y="1565"/>
                </a:cubicBezTo>
                <a:lnTo>
                  <a:pt x="0" y="62270"/>
                </a:lnTo>
                <a:lnTo>
                  <a:pt x="12830" y="62270"/>
                </a:lnTo>
                <a:cubicBezTo>
                  <a:pt x="12867" y="61119"/>
                  <a:pt x="12502" y="59874"/>
                  <a:pt x="11585" y="58658"/>
                </a:cubicBezTo>
                <a:cubicBezTo>
                  <a:pt x="9339" y="55672"/>
                  <a:pt x="4773" y="53810"/>
                  <a:pt x="3210" y="50675"/>
                </a:cubicBezTo>
                <a:cubicBezTo>
                  <a:pt x="2967" y="50198"/>
                  <a:pt x="2807" y="49683"/>
                  <a:pt x="2742" y="49159"/>
                </a:cubicBezTo>
                <a:cubicBezTo>
                  <a:pt x="2508" y="47241"/>
                  <a:pt x="3678" y="45594"/>
                  <a:pt x="5194" y="44537"/>
                </a:cubicBezTo>
                <a:cubicBezTo>
                  <a:pt x="7121" y="43198"/>
                  <a:pt x="9611" y="42412"/>
                  <a:pt x="11201" y="40803"/>
                </a:cubicBezTo>
                <a:cubicBezTo>
                  <a:pt x="16414" y="35516"/>
                  <a:pt x="9816" y="24904"/>
                  <a:pt x="11342" y="17483"/>
                </a:cubicBezTo>
                <a:cubicBezTo>
                  <a:pt x="11885" y="14910"/>
                  <a:pt x="13391" y="12785"/>
                  <a:pt x="13934" y="10212"/>
                </a:cubicBezTo>
                <a:cubicBezTo>
                  <a:pt x="14552" y="7096"/>
                  <a:pt x="13335" y="3905"/>
                  <a:pt x="10808" y="1987"/>
                </a:cubicBezTo>
                <a:cubicBezTo>
                  <a:pt x="9046" y="628"/>
                  <a:pt x="6842" y="1"/>
                  <a:pt x="4865"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0" name="Google Shape;140;p8"/>
          <p:cNvSpPr/>
          <p:nvPr/>
        </p:nvSpPr>
        <p:spPr>
          <a:xfrm rot="-5400000">
            <a:off x="1036128" y="4342398"/>
            <a:ext cx="1479543" cy="3551730"/>
          </a:xfrm>
          <a:custGeom>
            <a:avLst/>
            <a:gdLst/>
            <a:ahLst/>
            <a:cxnLst/>
            <a:rect l="l" t="t" r="r" b="b"/>
            <a:pathLst>
              <a:path w="18567" h="39585" extrusionOk="0">
                <a:moveTo>
                  <a:pt x="0" y="1"/>
                </a:moveTo>
                <a:lnTo>
                  <a:pt x="0" y="39584"/>
                </a:lnTo>
                <a:lnTo>
                  <a:pt x="197" y="39500"/>
                </a:lnTo>
                <a:cubicBezTo>
                  <a:pt x="7664" y="36159"/>
                  <a:pt x="12942" y="28037"/>
                  <a:pt x="11014" y="18688"/>
                </a:cubicBezTo>
                <a:cubicBezTo>
                  <a:pt x="10546" y="16424"/>
                  <a:pt x="9686" y="14103"/>
                  <a:pt x="9835" y="11932"/>
                </a:cubicBezTo>
                <a:cubicBezTo>
                  <a:pt x="10116" y="7721"/>
                  <a:pt x="13981" y="5653"/>
                  <a:pt x="16554" y="2845"/>
                </a:cubicBezTo>
                <a:cubicBezTo>
                  <a:pt x="17340" y="1984"/>
                  <a:pt x="18014" y="1030"/>
                  <a:pt x="18566"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1" name="Google Shape;141;p8"/>
          <p:cNvSpPr/>
          <p:nvPr/>
        </p:nvSpPr>
        <p:spPr>
          <a:xfrm rot="-5400000">
            <a:off x="7029931" y="1288024"/>
            <a:ext cx="274461" cy="234542"/>
          </a:xfrm>
          <a:custGeom>
            <a:avLst/>
            <a:gdLst/>
            <a:ahLst/>
            <a:cxnLst/>
            <a:rect l="l" t="t" r="r" b="b"/>
            <a:pathLst>
              <a:path w="1835" h="1572" extrusionOk="0">
                <a:moveTo>
                  <a:pt x="1048" y="0"/>
                </a:moveTo>
                <a:cubicBezTo>
                  <a:pt x="346" y="0"/>
                  <a:pt x="0" y="842"/>
                  <a:pt x="496" y="1338"/>
                </a:cubicBezTo>
                <a:cubicBezTo>
                  <a:pt x="657" y="1499"/>
                  <a:pt x="855" y="1572"/>
                  <a:pt x="1048" y="1572"/>
                </a:cubicBezTo>
                <a:cubicBezTo>
                  <a:pt x="1450" y="1572"/>
                  <a:pt x="1834" y="1260"/>
                  <a:pt x="1834" y="786"/>
                </a:cubicBezTo>
                <a:cubicBezTo>
                  <a:pt x="1834" y="356"/>
                  <a:pt x="1479" y="0"/>
                  <a:pt x="1048" y="0"/>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2" name="Google Shape;142;p8"/>
          <p:cNvSpPr/>
          <p:nvPr/>
        </p:nvSpPr>
        <p:spPr>
          <a:xfrm rot="-5400000">
            <a:off x="7627231" y="676679"/>
            <a:ext cx="473240" cy="430144"/>
          </a:xfrm>
          <a:custGeom>
            <a:avLst/>
            <a:gdLst/>
            <a:ahLst/>
            <a:cxnLst/>
            <a:rect l="l" t="t" r="r" b="b"/>
            <a:pathLst>
              <a:path w="3164" h="2883" extrusionOk="0">
                <a:moveTo>
                  <a:pt x="1582" y="1"/>
                </a:moveTo>
                <a:cubicBezTo>
                  <a:pt x="1213" y="1"/>
                  <a:pt x="843" y="141"/>
                  <a:pt x="562" y="422"/>
                </a:cubicBezTo>
                <a:cubicBezTo>
                  <a:pt x="1" y="983"/>
                  <a:pt x="1" y="1900"/>
                  <a:pt x="562" y="2462"/>
                </a:cubicBezTo>
                <a:cubicBezTo>
                  <a:pt x="843" y="2742"/>
                  <a:pt x="1213" y="2883"/>
                  <a:pt x="1582" y="2883"/>
                </a:cubicBezTo>
                <a:cubicBezTo>
                  <a:pt x="1952" y="2883"/>
                  <a:pt x="2322" y="2742"/>
                  <a:pt x="2602" y="2462"/>
                </a:cubicBezTo>
                <a:cubicBezTo>
                  <a:pt x="3164" y="1900"/>
                  <a:pt x="3164" y="983"/>
                  <a:pt x="2602" y="422"/>
                </a:cubicBezTo>
                <a:cubicBezTo>
                  <a:pt x="2322" y="141"/>
                  <a:pt x="1952" y="1"/>
                  <a:pt x="1582"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3" name="Google Shape;143;p8"/>
          <p:cNvSpPr/>
          <p:nvPr/>
        </p:nvSpPr>
        <p:spPr>
          <a:xfrm rot="-5400000">
            <a:off x="4063014" y="278811"/>
            <a:ext cx="274461" cy="234691"/>
          </a:xfrm>
          <a:custGeom>
            <a:avLst/>
            <a:gdLst/>
            <a:ahLst/>
            <a:cxnLst/>
            <a:rect l="l" t="t" r="r" b="b"/>
            <a:pathLst>
              <a:path w="1835" h="1573" extrusionOk="0">
                <a:moveTo>
                  <a:pt x="1048" y="1"/>
                </a:moveTo>
                <a:cubicBezTo>
                  <a:pt x="346" y="1"/>
                  <a:pt x="0" y="843"/>
                  <a:pt x="496" y="1339"/>
                </a:cubicBezTo>
                <a:cubicBezTo>
                  <a:pt x="657" y="1500"/>
                  <a:pt x="855" y="1572"/>
                  <a:pt x="1048" y="1572"/>
                </a:cubicBezTo>
                <a:cubicBezTo>
                  <a:pt x="1450" y="1572"/>
                  <a:pt x="1834" y="1260"/>
                  <a:pt x="1834" y="787"/>
                </a:cubicBezTo>
                <a:cubicBezTo>
                  <a:pt x="1834" y="356"/>
                  <a:pt x="1479" y="1"/>
                  <a:pt x="1048" y="1"/>
                </a:cubicBez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4" name="Google Shape;144;p8"/>
          <p:cNvSpPr/>
          <p:nvPr/>
        </p:nvSpPr>
        <p:spPr>
          <a:xfrm rot="-5400000">
            <a:off x="5522199" y="-1151629"/>
            <a:ext cx="1293481" cy="3596764"/>
          </a:xfrm>
          <a:custGeom>
            <a:avLst/>
            <a:gdLst/>
            <a:ahLst/>
            <a:cxnLst/>
            <a:rect l="l" t="t" r="r" b="b"/>
            <a:pathLst>
              <a:path w="8648" h="24107" extrusionOk="0">
                <a:moveTo>
                  <a:pt x="8647" y="0"/>
                </a:moveTo>
                <a:cubicBezTo>
                  <a:pt x="3678" y="1769"/>
                  <a:pt x="310" y="6401"/>
                  <a:pt x="160" y="11670"/>
                </a:cubicBezTo>
                <a:cubicBezTo>
                  <a:pt x="1" y="16938"/>
                  <a:pt x="3079" y="21767"/>
                  <a:pt x="7927" y="23835"/>
                </a:cubicBezTo>
                <a:cubicBezTo>
                  <a:pt x="8170" y="23928"/>
                  <a:pt x="8404" y="24022"/>
                  <a:pt x="8647" y="24106"/>
                </a:cubicBezTo>
                <a:lnTo>
                  <a:pt x="8647" y="0"/>
                </a:lnTo>
                <a:close/>
              </a:path>
            </a:pathLst>
          </a:custGeom>
          <a:solidFill>
            <a:srgbClr val="FFB03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5" name="Google Shape;145;p8"/>
          <p:cNvSpPr/>
          <p:nvPr/>
        </p:nvSpPr>
        <p:spPr>
          <a:xfrm rot="-5400000">
            <a:off x="5343430" y="287223"/>
            <a:ext cx="168117" cy="142336"/>
          </a:xfrm>
          <a:custGeom>
            <a:avLst/>
            <a:gdLst/>
            <a:ahLst/>
            <a:cxnLst/>
            <a:rect l="l" t="t" r="r" b="b"/>
            <a:pathLst>
              <a:path w="1124" h="954" extrusionOk="0">
                <a:moveTo>
                  <a:pt x="646" y="0"/>
                </a:moveTo>
                <a:cubicBezTo>
                  <a:pt x="216" y="0"/>
                  <a:pt x="0" y="515"/>
                  <a:pt x="300" y="814"/>
                </a:cubicBezTo>
                <a:cubicBezTo>
                  <a:pt x="399" y="911"/>
                  <a:pt x="520" y="954"/>
                  <a:pt x="638" y="954"/>
                </a:cubicBezTo>
                <a:cubicBezTo>
                  <a:pt x="887" y="954"/>
                  <a:pt x="1123" y="763"/>
                  <a:pt x="1123" y="477"/>
                </a:cubicBezTo>
                <a:cubicBezTo>
                  <a:pt x="1123" y="215"/>
                  <a:pt x="908" y="0"/>
                  <a:pt x="64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6" name="Google Shape;146;p8"/>
          <p:cNvSpPr/>
          <p:nvPr/>
        </p:nvSpPr>
        <p:spPr>
          <a:xfrm rot="5400000">
            <a:off x="6886020" y="4326454"/>
            <a:ext cx="1466309" cy="3596801"/>
          </a:xfrm>
          <a:custGeom>
            <a:avLst/>
            <a:gdLst/>
            <a:ahLst/>
            <a:cxnLst/>
            <a:rect l="l" t="t" r="r" b="b"/>
            <a:pathLst>
              <a:path w="16246" h="39126" extrusionOk="0">
                <a:moveTo>
                  <a:pt x="16245" y="0"/>
                </a:moveTo>
                <a:cubicBezTo>
                  <a:pt x="15703" y="337"/>
                  <a:pt x="15179" y="655"/>
                  <a:pt x="14701" y="908"/>
                </a:cubicBezTo>
                <a:cubicBezTo>
                  <a:pt x="10322" y="3182"/>
                  <a:pt x="5044" y="4445"/>
                  <a:pt x="2134" y="8787"/>
                </a:cubicBezTo>
                <a:cubicBezTo>
                  <a:pt x="318" y="11482"/>
                  <a:pt x="0" y="15422"/>
                  <a:pt x="2171" y="17846"/>
                </a:cubicBezTo>
                <a:cubicBezTo>
                  <a:pt x="3753" y="19633"/>
                  <a:pt x="6233" y="20241"/>
                  <a:pt x="8460" y="21121"/>
                </a:cubicBezTo>
                <a:cubicBezTo>
                  <a:pt x="10677" y="22001"/>
                  <a:pt x="12998" y="23582"/>
                  <a:pt x="13242" y="25959"/>
                </a:cubicBezTo>
                <a:cubicBezTo>
                  <a:pt x="13401" y="27522"/>
                  <a:pt x="12596" y="29010"/>
                  <a:pt x="12343" y="30554"/>
                </a:cubicBezTo>
                <a:cubicBezTo>
                  <a:pt x="11931" y="33108"/>
                  <a:pt x="13054" y="35719"/>
                  <a:pt x="14758" y="37656"/>
                </a:cubicBezTo>
                <a:cubicBezTo>
                  <a:pt x="15216" y="38180"/>
                  <a:pt x="15712" y="38667"/>
                  <a:pt x="16245" y="39125"/>
                </a:cubicBezTo>
                <a:lnTo>
                  <a:pt x="16245" y="0"/>
                </a:ln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7" name="Google Shape;147;p8"/>
          <p:cNvSpPr/>
          <p:nvPr/>
        </p:nvSpPr>
        <p:spPr>
          <a:xfrm rot="5400000">
            <a:off x="6967102" y="6144201"/>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8" name="Google Shape;148;p8"/>
          <p:cNvSpPr/>
          <p:nvPr/>
        </p:nvSpPr>
        <p:spPr>
          <a:xfrm rot="5400000">
            <a:off x="6612310" y="6216810"/>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rgbClr val="FF835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9" name="Google Shape;149;p8"/>
          <p:cNvSpPr/>
          <p:nvPr/>
        </p:nvSpPr>
        <p:spPr>
          <a:xfrm>
            <a:off x="7648764" y="5391691"/>
            <a:ext cx="4513015" cy="1466324"/>
          </a:xfrm>
          <a:custGeom>
            <a:avLst/>
            <a:gdLst/>
            <a:ahLst/>
            <a:cxnLst/>
            <a:rect l="l" t="t" r="r" b="b"/>
            <a:pathLst>
              <a:path w="64158" h="20794" extrusionOk="0">
                <a:moveTo>
                  <a:pt x="61644" y="0"/>
                </a:moveTo>
                <a:cubicBezTo>
                  <a:pt x="59194" y="0"/>
                  <a:pt x="56738" y="1084"/>
                  <a:pt x="55165" y="2976"/>
                </a:cubicBezTo>
                <a:cubicBezTo>
                  <a:pt x="53958" y="4417"/>
                  <a:pt x="53275" y="6223"/>
                  <a:pt x="52292" y="7833"/>
                </a:cubicBezTo>
                <a:cubicBezTo>
                  <a:pt x="51300" y="9433"/>
                  <a:pt x="49812" y="10930"/>
                  <a:pt x="47941" y="11099"/>
                </a:cubicBezTo>
                <a:cubicBezTo>
                  <a:pt x="47820" y="11109"/>
                  <a:pt x="47699" y="11114"/>
                  <a:pt x="47578" y="11114"/>
                </a:cubicBezTo>
                <a:cubicBezTo>
                  <a:pt x="46403" y="11114"/>
                  <a:pt x="45246" y="10660"/>
                  <a:pt x="44067" y="10584"/>
                </a:cubicBezTo>
                <a:cubicBezTo>
                  <a:pt x="43948" y="10577"/>
                  <a:pt x="43831" y="10573"/>
                  <a:pt x="43714" y="10573"/>
                </a:cubicBezTo>
                <a:cubicBezTo>
                  <a:pt x="40364" y="10573"/>
                  <a:pt x="37578" y="13469"/>
                  <a:pt x="34241" y="14075"/>
                </a:cubicBezTo>
                <a:cubicBezTo>
                  <a:pt x="33776" y="14157"/>
                  <a:pt x="33314" y="14195"/>
                  <a:pt x="32855" y="14195"/>
                </a:cubicBezTo>
                <a:cubicBezTo>
                  <a:pt x="29479" y="14195"/>
                  <a:pt x="26245" y="12164"/>
                  <a:pt x="22909" y="11192"/>
                </a:cubicBezTo>
                <a:cubicBezTo>
                  <a:pt x="21302" y="10719"/>
                  <a:pt x="19640" y="10498"/>
                  <a:pt x="17971" y="10498"/>
                </a:cubicBezTo>
                <a:cubicBezTo>
                  <a:pt x="14730" y="10498"/>
                  <a:pt x="11463" y="11331"/>
                  <a:pt x="8535" y="12764"/>
                </a:cubicBezTo>
                <a:cubicBezTo>
                  <a:pt x="4773" y="14608"/>
                  <a:pt x="964" y="17799"/>
                  <a:pt x="1" y="20794"/>
                </a:cubicBezTo>
                <a:lnTo>
                  <a:pt x="64158" y="20794"/>
                </a:lnTo>
                <a:lnTo>
                  <a:pt x="64158" y="403"/>
                </a:lnTo>
                <a:cubicBezTo>
                  <a:pt x="64027" y="356"/>
                  <a:pt x="63886" y="319"/>
                  <a:pt x="63755" y="281"/>
                </a:cubicBezTo>
                <a:cubicBezTo>
                  <a:pt x="63067" y="92"/>
                  <a:pt x="62355" y="0"/>
                  <a:pt x="61644" y="0"/>
                </a:cubicBezTo>
                <a:close/>
              </a:path>
            </a:pathLst>
          </a:custGeom>
          <a:solidFill>
            <a:srgbClr val="ACDCDC"/>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0" name="Google Shape;150;p8"/>
          <p:cNvSpPr/>
          <p:nvPr/>
        </p:nvSpPr>
        <p:spPr>
          <a:xfrm rot="5400000">
            <a:off x="8134798" y="6080904"/>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1" name="Google Shape;151;p8"/>
          <p:cNvSpPr/>
          <p:nvPr/>
        </p:nvSpPr>
        <p:spPr>
          <a:xfrm rot="5400000">
            <a:off x="8633777" y="6591932"/>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2" name="Google Shape;152;p8"/>
          <p:cNvSpPr/>
          <p:nvPr/>
        </p:nvSpPr>
        <p:spPr>
          <a:xfrm rot="5400000">
            <a:off x="7858822" y="6234511"/>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8"/>
          <p:cNvSpPr/>
          <p:nvPr/>
        </p:nvSpPr>
        <p:spPr>
          <a:xfrm rot="-5400000" flipH="1">
            <a:off x="11214031" y="50287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8"/>
          <p:cNvSpPr/>
          <p:nvPr/>
        </p:nvSpPr>
        <p:spPr>
          <a:xfrm rot="-5400000" flipH="1">
            <a:off x="11381971" y="5182378"/>
            <a:ext cx="194323" cy="197922"/>
          </a:xfrm>
          <a:custGeom>
            <a:avLst/>
            <a:gdLst/>
            <a:ahLst/>
            <a:cxnLst/>
            <a:rect l="l" t="t" r="r" b="b"/>
            <a:pathLst>
              <a:path w="2153" h="2153" extrusionOk="0">
                <a:moveTo>
                  <a:pt x="1076" y="0"/>
                </a:moveTo>
                <a:cubicBezTo>
                  <a:pt x="487" y="0"/>
                  <a:pt x="0" y="487"/>
                  <a:pt x="0" y="1076"/>
                </a:cubicBezTo>
                <a:cubicBezTo>
                  <a:pt x="0" y="1675"/>
                  <a:pt x="487" y="2152"/>
                  <a:pt x="1076" y="2152"/>
                </a:cubicBezTo>
                <a:cubicBezTo>
                  <a:pt x="1666" y="2152"/>
                  <a:pt x="2152" y="1675"/>
                  <a:pt x="2152" y="1076"/>
                </a:cubicBezTo>
                <a:cubicBezTo>
                  <a:pt x="2152" y="487"/>
                  <a:pt x="1666" y="0"/>
                  <a:pt x="1076" y="0"/>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5" name="Google Shape;155;p8"/>
          <p:cNvSpPr/>
          <p:nvPr/>
        </p:nvSpPr>
        <p:spPr>
          <a:xfrm rot="5400000">
            <a:off x="544131" y="5476235"/>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6" name="Google Shape;156;p8"/>
          <p:cNvSpPr/>
          <p:nvPr/>
        </p:nvSpPr>
        <p:spPr>
          <a:xfrm rot="5400000">
            <a:off x="1053062"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7" name="Google Shape;157;p8"/>
          <p:cNvSpPr/>
          <p:nvPr/>
        </p:nvSpPr>
        <p:spPr>
          <a:xfrm rot="5400000">
            <a:off x="5282682" y="5302073"/>
            <a:ext cx="375001" cy="338926"/>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8" name="Google Shape;158;p8"/>
          <p:cNvSpPr/>
          <p:nvPr/>
        </p:nvSpPr>
        <p:spPr>
          <a:xfrm rot="3600835">
            <a:off x="3690613" y="5600779"/>
            <a:ext cx="86287"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9" name="Google Shape;159;p8"/>
          <p:cNvSpPr/>
          <p:nvPr/>
        </p:nvSpPr>
        <p:spPr>
          <a:xfrm rot="3600835">
            <a:off x="4377559" y="5793432"/>
            <a:ext cx="86196"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0" name="Google Shape;160;p8"/>
          <p:cNvSpPr/>
          <p:nvPr/>
        </p:nvSpPr>
        <p:spPr>
          <a:xfrm rot="5400000">
            <a:off x="3995830" y="63092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1" name="Google Shape;161;p8"/>
          <p:cNvSpPr/>
          <p:nvPr/>
        </p:nvSpPr>
        <p:spPr>
          <a:xfrm rot="5400000">
            <a:off x="558404" y="6112165"/>
            <a:ext cx="86195" cy="87792"/>
          </a:xfrm>
          <a:custGeom>
            <a:avLst/>
            <a:gdLst/>
            <a:ahLst/>
            <a:cxnLst/>
            <a:rect l="l" t="t" r="r" b="b"/>
            <a:pathLst>
              <a:path w="955" h="955" extrusionOk="0">
                <a:moveTo>
                  <a:pt x="477" y="0"/>
                </a:moveTo>
                <a:cubicBezTo>
                  <a:pt x="215" y="0"/>
                  <a:pt x="0" y="215"/>
                  <a:pt x="0" y="477"/>
                </a:cubicBezTo>
                <a:cubicBezTo>
                  <a:pt x="0" y="739"/>
                  <a:pt x="215" y="955"/>
                  <a:pt x="477" y="955"/>
                </a:cubicBezTo>
                <a:cubicBezTo>
                  <a:pt x="749" y="955"/>
                  <a:pt x="955" y="739"/>
                  <a:pt x="955" y="477"/>
                </a:cubicBezTo>
                <a:cubicBezTo>
                  <a:pt x="955" y="215"/>
                  <a:pt x="749" y="0"/>
                  <a:pt x="477"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8"/>
          <p:cNvSpPr/>
          <p:nvPr/>
        </p:nvSpPr>
        <p:spPr>
          <a:xfrm rot="5400000">
            <a:off x="2509689" y="6226419"/>
            <a:ext cx="280517" cy="253539"/>
          </a:xfrm>
          <a:custGeom>
            <a:avLst/>
            <a:gdLst/>
            <a:ahLst/>
            <a:cxnLst/>
            <a:rect l="l" t="t" r="r" b="b"/>
            <a:pathLst>
              <a:path w="3108" h="2758" extrusionOk="0">
                <a:moveTo>
                  <a:pt x="1550" y="0"/>
                </a:moveTo>
                <a:cubicBezTo>
                  <a:pt x="975" y="0"/>
                  <a:pt x="437" y="360"/>
                  <a:pt x="244" y="934"/>
                </a:cubicBezTo>
                <a:cubicBezTo>
                  <a:pt x="0" y="1664"/>
                  <a:pt x="393" y="2441"/>
                  <a:pt x="1114" y="2684"/>
                </a:cubicBezTo>
                <a:cubicBezTo>
                  <a:pt x="1261" y="2734"/>
                  <a:pt x="1410" y="2757"/>
                  <a:pt x="1557" y="2757"/>
                </a:cubicBezTo>
                <a:cubicBezTo>
                  <a:pt x="2132" y="2757"/>
                  <a:pt x="2670" y="2397"/>
                  <a:pt x="2864" y="1823"/>
                </a:cubicBezTo>
                <a:cubicBezTo>
                  <a:pt x="3107" y="1093"/>
                  <a:pt x="2714" y="317"/>
                  <a:pt x="1994" y="73"/>
                </a:cubicBezTo>
                <a:cubicBezTo>
                  <a:pt x="1847" y="24"/>
                  <a:pt x="1697" y="0"/>
                  <a:pt x="1550" y="0"/>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3" name="Google Shape;163;p8"/>
          <p:cNvSpPr/>
          <p:nvPr/>
        </p:nvSpPr>
        <p:spPr>
          <a:xfrm rot="5400000">
            <a:off x="11578890" y="5742471"/>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4" name="Google Shape;164;p8"/>
          <p:cNvSpPr/>
          <p:nvPr/>
        </p:nvSpPr>
        <p:spPr>
          <a:xfrm rot="5400000">
            <a:off x="6411871" y="6395537"/>
            <a:ext cx="86285" cy="87883"/>
          </a:xfrm>
          <a:custGeom>
            <a:avLst/>
            <a:gdLst/>
            <a:ahLst/>
            <a:cxnLst/>
            <a:rect l="l" t="t" r="r" b="b"/>
            <a:pathLst>
              <a:path w="956" h="956" extrusionOk="0">
                <a:moveTo>
                  <a:pt x="478" y="1"/>
                </a:moveTo>
                <a:cubicBezTo>
                  <a:pt x="216" y="1"/>
                  <a:pt x="1" y="216"/>
                  <a:pt x="1" y="478"/>
                </a:cubicBezTo>
                <a:cubicBezTo>
                  <a:pt x="1" y="749"/>
                  <a:pt x="216" y="955"/>
                  <a:pt x="478" y="955"/>
                </a:cubicBezTo>
                <a:cubicBezTo>
                  <a:pt x="740" y="955"/>
                  <a:pt x="955" y="749"/>
                  <a:pt x="955" y="478"/>
                </a:cubicBezTo>
                <a:cubicBezTo>
                  <a:pt x="955" y="216"/>
                  <a:pt x="740" y="1"/>
                  <a:pt x="478" y="1"/>
                </a:cubicBezTo>
                <a:close/>
              </a:path>
            </a:pathLst>
          </a:custGeom>
          <a:solidFill>
            <a:srgbClr val="FFFFFF"/>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8"/>
          <p:cNvSpPr/>
          <p:nvPr/>
        </p:nvSpPr>
        <p:spPr>
          <a:xfrm rot="5400000">
            <a:off x="3148733" y="5399226"/>
            <a:ext cx="141161" cy="144604"/>
          </a:xfrm>
          <a:custGeom>
            <a:avLst/>
            <a:gdLst/>
            <a:ahLst/>
            <a:cxnLst/>
            <a:rect l="l" t="t" r="r" b="b"/>
            <a:pathLst>
              <a:path w="1564" h="1573" extrusionOk="0">
                <a:moveTo>
                  <a:pt x="787" y="1"/>
                </a:moveTo>
                <a:cubicBezTo>
                  <a:pt x="347" y="1"/>
                  <a:pt x="1" y="356"/>
                  <a:pt x="1" y="787"/>
                </a:cubicBezTo>
                <a:cubicBezTo>
                  <a:pt x="1" y="1217"/>
                  <a:pt x="347" y="1573"/>
                  <a:pt x="787" y="1573"/>
                </a:cubicBezTo>
                <a:cubicBezTo>
                  <a:pt x="1217" y="1573"/>
                  <a:pt x="1563" y="1217"/>
                  <a:pt x="1563" y="787"/>
                </a:cubicBezTo>
                <a:cubicBezTo>
                  <a:pt x="1563" y="356"/>
                  <a:pt x="1217" y="1"/>
                  <a:pt x="787" y="1"/>
                </a:cubicBezTo>
                <a:close/>
              </a:path>
            </a:pathLst>
          </a:custGeom>
          <a:solidFill>
            <a:schemeClr val="accent6"/>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5544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957625" y="2657300"/>
            <a:ext cx="6285212" cy="1905600"/>
          </a:xfrm>
          <a:prstGeom prst="rect">
            <a:avLst/>
          </a:prstGeom>
        </p:spPr>
        <p:txBody>
          <a:bodyPr spcFirstLastPara="1" wrap="square" lIns="121705" tIns="121705" rIns="121705" bIns="121705" anchor="ctr" anchorCtr="0">
            <a:noAutofit/>
          </a:bodyPr>
          <a:lstStyle>
            <a:lvl1pPr lvl="0">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6" name="Google Shape;16;p3"/>
          <p:cNvSpPr txBox="1">
            <a:spLocks noGrp="1"/>
          </p:cNvSpPr>
          <p:nvPr>
            <p:ph type="title" idx="2" hasCustomPrompt="1"/>
          </p:nvPr>
        </p:nvSpPr>
        <p:spPr>
          <a:xfrm>
            <a:off x="957625" y="1331700"/>
            <a:ext cx="6285212" cy="1122400"/>
          </a:xfrm>
          <a:prstGeom prst="rect">
            <a:avLst/>
          </a:prstGeom>
        </p:spPr>
        <p:txBody>
          <a:bodyPr spcFirstLastPara="1" wrap="square" lIns="121705" tIns="121705" rIns="121705" bIns="121705" anchor="ctr" anchorCtr="0">
            <a:noAutofit/>
          </a:bodyPr>
          <a:lstStyle>
            <a:lvl1pPr lvl="0" rtl="0">
              <a:spcBef>
                <a:spcPts val="0"/>
              </a:spcBef>
              <a:spcAft>
                <a:spcPts val="0"/>
              </a:spcAft>
              <a:buSzPts val="6000"/>
              <a:buNone/>
              <a:defRPr sz="8000" b="1">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7" name="Google Shape;17;p3"/>
          <p:cNvSpPr txBox="1">
            <a:spLocks noGrp="1"/>
          </p:cNvSpPr>
          <p:nvPr>
            <p:ph type="subTitle" idx="1"/>
          </p:nvPr>
        </p:nvSpPr>
        <p:spPr>
          <a:xfrm>
            <a:off x="957625" y="4750933"/>
            <a:ext cx="6285212" cy="5012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500"/>
              <a:buNone/>
              <a:defRPr sz="2300">
                <a:solidFill>
                  <a:schemeClr val="dk1"/>
                </a:solidFill>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18" name="Google Shape;18;p3"/>
          <p:cNvSpPr/>
          <p:nvPr/>
        </p:nvSpPr>
        <p:spPr>
          <a:xfrm rot="5400000" flipH="1">
            <a:off x="7704213" y="785152"/>
            <a:ext cx="9524437" cy="5065730"/>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9" name="Google Shape;19;p3"/>
          <p:cNvSpPr/>
          <p:nvPr/>
        </p:nvSpPr>
        <p:spPr>
          <a:xfrm rot="740121" flipH="1">
            <a:off x="6080956" y="6280361"/>
            <a:ext cx="2877313" cy="1067976"/>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0" name="Google Shape;20;p3"/>
          <p:cNvSpPr/>
          <p:nvPr/>
        </p:nvSpPr>
        <p:spPr>
          <a:xfrm>
            <a:off x="3308396" y="-128166"/>
            <a:ext cx="4047901" cy="1067996"/>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p:nvPr/>
        </p:nvSpPr>
        <p:spPr>
          <a:xfrm rot="-3197265">
            <a:off x="-1216825" y="-2117546"/>
            <a:ext cx="5881900" cy="3128385"/>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3" name="Google Shape;23;p4"/>
          <p:cNvSpPr/>
          <p:nvPr/>
        </p:nvSpPr>
        <p:spPr>
          <a:xfrm rot="5400000">
            <a:off x="9575466" y="4489077"/>
            <a:ext cx="4727283" cy="2514193"/>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title"/>
          </p:nvPr>
        </p:nvSpPr>
        <p:spPr>
          <a:xfrm>
            <a:off x="957625" y="593367"/>
            <a:ext cx="10246588" cy="7636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5" name="Google Shape;25;p4"/>
          <p:cNvSpPr txBox="1">
            <a:spLocks noGrp="1"/>
          </p:cNvSpPr>
          <p:nvPr>
            <p:ph type="body" idx="1"/>
          </p:nvPr>
        </p:nvSpPr>
        <p:spPr>
          <a:xfrm>
            <a:off x="957625" y="1621003"/>
            <a:ext cx="10246588" cy="45552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body" idx="1"/>
          </p:nvPr>
        </p:nvSpPr>
        <p:spPr>
          <a:xfrm>
            <a:off x="957625" y="2457667"/>
            <a:ext cx="6084111" cy="3681200"/>
          </a:xfrm>
          <a:prstGeom prst="rect">
            <a:avLst/>
          </a:prstGeom>
        </p:spPr>
        <p:txBody>
          <a:bodyPr spcFirstLastPara="1" wrap="square" lIns="121705" tIns="121705" rIns="121705" bIns="121705" anchor="ctr" anchorCtr="0">
            <a:noAutofit/>
          </a:bodyPr>
          <a:lstStyle>
            <a:lvl1pPr marL="608625" lvl="0" indent="-388844" rtl="0">
              <a:lnSpc>
                <a:spcPct val="100000"/>
              </a:lnSpc>
              <a:spcBef>
                <a:spcPts val="0"/>
              </a:spcBef>
              <a:spcAft>
                <a:spcPts val="0"/>
              </a:spcAft>
              <a:buSzPts val="1000"/>
              <a:buAutoNum type="arabicPeriod"/>
              <a:defRPr>
                <a:solidFill>
                  <a:srgbClr val="434343"/>
                </a:solidFill>
                <a:latin typeface="Nunito Sans"/>
                <a:ea typeface="Nunito Sans"/>
                <a:cs typeface="Nunito Sans"/>
                <a:sym typeface="Nunito Sans"/>
              </a:defRPr>
            </a:lvl1pPr>
            <a:lvl2pPr marL="1217249" lvl="1" indent="-431109" rtl="0">
              <a:lnSpc>
                <a:spcPct val="115000"/>
              </a:lnSpc>
              <a:spcBef>
                <a:spcPts val="0"/>
              </a:spcBef>
              <a:spcAft>
                <a:spcPts val="0"/>
              </a:spcAft>
              <a:buSzPts val="1500"/>
              <a:buAutoNum type="alphaLcPeriod"/>
              <a:defRPr>
                <a:solidFill>
                  <a:srgbClr val="434343"/>
                </a:solidFill>
              </a:defRPr>
            </a:lvl2pPr>
            <a:lvl3pPr marL="1825874" lvl="2" indent="-431109" rtl="0">
              <a:lnSpc>
                <a:spcPct val="115000"/>
              </a:lnSpc>
              <a:spcBef>
                <a:spcPts val="2130"/>
              </a:spcBef>
              <a:spcAft>
                <a:spcPts val="0"/>
              </a:spcAft>
              <a:buSzPts val="1500"/>
              <a:buAutoNum type="romanLcPeriod"/>
              <a:defRPr>
                <a:solidFill>
                  <a:srgbClr val="434343"/>
                </a:solidFill>
              </a:defRPr>
            </a:lvl3pPr>
            <a:lvl4pPr marL="2434499" lvl="3" indent="-431109" rtl="0">
              <a:lnSpc>
                <a:spcPct val="115000"/>
              </a:lnSpc>
              <a:spcBef>
                <a:spcPts val="2130"/>
              </a:spcBef>
              <a:spcAft>
                <a:spcPts val="0"/>
              </a:spcAft>
              <a:buSzPts val="1500"/>
              <a:buAutoNum type="arabicPeriod"/>
              <a:defRPr>
                <a:solidFill>
                  <a:srgbClr val="434343"/>
                </a:solidFill>
              </a:defRPr>
            </a:lvl4pPr>
            <a:lvl5pPr marL="3043123" lvl="4" indent="-431109" rtl="0">
              <a:lnSpc>
                <a:spcPct val="115000"/>
              </a:lnSpc>
              <a:spcBef>
                <a:spcPts val="2130"/>
              </a:spcBef>
              <a:spcAft>
                <a:spcPts val="0"/>
              </a:spcAft>
              <a:buSzPts val="1500"/>
              <a:buAutoNum type="alphaLcPeriod"/>
              <a:defRPr>
                <a:solidFill>
                  <a:srgbClr val="434343"/>
                </a:solidFill>
              </a:defRPr>
            </a:lvl5pPr>
            <a:lvl6pPr marL="3651748" lvl="5" indent="-431109" rtl="0">
              <a:lnSpc>
                <a:spcPct val="115000"/>
              </a:lnSpc>
              <a:spcBef>
                <a:spcPts val="2130"/>
              </a:spcBef>
              <a:spcAft>
                <a:spcPts val="0"/>
              </a:spcAft>
              <a:buSzPts val="1500"/>
              <a:buAutoNum type="romanLcPeriod"/>
              <a:defRPr>
                <a:solidFill>
                  <a:srgbClr val="434343"/>
                </a:solidFill>
              </a:defRPr>
            </a:lvl6pPr>
            <a:lvl7pPr marL="4260372" lvl="6" indent="-431109" rtl="0">
              <a:lnSpc>
                <a:spcPct val="115000"/>
              </a:lnSpc>
              <a:spcBef>
                <a:spcPts val="2130"/>
              </a:spcBef>
              <a:spcAft>
                <a:spcPts val="0"/>
              </a:spcAft>
              <a:buSzPts val="1500"/>
              <a:buAutoNum type="arabicPeriod"/>
              <a:defRPr>
                <a:solidFill>
                  <a:srgbClr val="434343"/>
                </a:solidFill>
              </a:defRPr>
            </a:lvl7pPr>
            <a:lvl8pPr marL="4868997" lvl="7" indent="-431109" rtl="0">
              <a:lnSpc>
                <a:spcPct val="115000"/>
              </a:lnSpc>
              <a:spcBef>
                <a:spcPts val="2130"/>
              </a:spcBef>
              <a:spcAft>
                <a:spcPts val="0"/>
              </a:spcAft>
              <a:buSzPts val="1500"/>
              <a:buAutoNum type="alphaLcPeriod"/>
              <a:defRPr>
                <a:solidFill>
                  <a:srgbClr val="434343"/>
                </a:solidFill>
              </a:defRPr>
            </a:lvl8pPr>
            <a:lvl9pPr marL="5477622" lvl="8" indent="-431109" rtl="0">
              <a:lnSpc>
                <a:spcPct val="115000"/>
              </a:lnSpc>
              <a:spcBef>
                <a:spcPts val="2130"/>
              </a:spcBef>
              <a:spcAft>
                <a:spcPts val="2130"/>
              </a:spcAft>
              <a:buSzPts val="1500"/>
              <a:buAutoNum type="romanLcPeriod"/>
              <a:defRPr>
                <a:solidFill>
                  <a:srgbClr val="434343"/>
                </a:solidFill>
              </a:defRPr>
            </a:lvl9pPr>
          </a:lstStyle>
          <a:p>
            <a:endParaRPr/>
          </a:p>
        </p:txBody>
      </p:sp>
      <p:sp>
        <p:nvSpPr>
          <p:cNvPr id="40" name="Google Shape;40;p7"/>
          <p:cNvSpPr txBox="1">
            <a:spLocks noGrp="1"/>
          </p:cNvSpPr>
          <p:nvPr>
            <p:ph type="title"/>
          </p:nvPr>
        </p:nvSpPr>
        <p:spPr>
          <a:xfrm>
            <a:off x="957625" y="718088"/>
            <a:ext cx="6084111" cy="1307200"/>
          </a:xfrm>
          <a:prstGeom prst="rect">
            <a:avLst/>
          </a:prstGeom>
        </p:spPr>
        <p:txBody>
          <a:bodyPr spcFirstLastPara="1" wrap="square" lIns="121705" tIns="121705" rIns="121705" bIns="121705" anchor="ctr" anchorCtr="0">
            <a:noAutofit/>
          </a:bodyPr>
          <a:lstStyle>
            <a:lvl1pPr lvl="0" rtl="0">
              <a:spcBef>
                <a:spcPts val="0"/>
              </a:spcBef>
              <a:spcAft>
                <a:spcPts val="0"/>
              </a:spcAft>
              <a:buSzPts val="4000"/>
              <a:buNone/>
              <a:defRPr>
                <a:latin typeface="Walter Turncoat"/>
                <a:ea typeface="Walter Turncoat"/>
                <a:cs typeface="Walter Turncoat"/>
                <a:sym typeface="Walter Turncoat"/>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41" name="Google Shape;41;p7"/>
          <p:cNvSpPr/>
          <p:nvPr/>
        </p:nvSpPr>
        <p:spPr>
          <a:xfrm rot="6604158">
            <a:off x="7996186" y="2950821"/>
            <a:ext cx="7733856" cy="4113379"/>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2" name="Google Shape;42;p7"/>
          <p:cNvSpPr/>
          <p:nvPr/>
        </p:nvSpPr>
        <p:spPr>
          <a:xfrm rot="-7742475" flipH="1">
            <a:off x="8219671" y="-758382"/>
            <a:ext cx="5987443" cy="2211451"/>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p:nvPr/>
        </p:nvSpPr>
        <p:spPr>
          <a:xfrm flipH="1">
            <a:off x="6345374" y="4070133"/>
            <a:ext cx="10519450" cy="3904691"/>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5" name="Google Shape;45;p8"/>
          <p:cNvSpPr/>
          <p:nvPr/>
        </p:nvSpPr>
        <p:spPr>
          <a:xfrm rot="10800000">
            <a:off x="4484714" y="-1757088"/>
            <a:ext cx="12380101" cy="4595341"/>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6" name="Google Shape;46;p8"/>
          <p:cNvSpPr/>
          <p:nvPr/>
        </p:nvSpPr>
        <p:spPr>
          <a:xfrm>
            <a:off x="-4082292" y="-207931"/>
            <a:ext cx="7027930" cy="1854259"/>
          </a:xfrm>
          <a:custGeom>
            <a:avLst/>
            <a:gdLst/>
            <a:ahLst/>
            <a:cxnLst/>
            <a:rect l="l" t="t" r="r" b="b"/>
            <a:pathLst>
              <a:path w="22003" h="5791" extrusionOk="0">
                <a:moveTo>
                  <a:pt x="17721" y="0"/>
                </a:moveTo>
                <a:cubicBezTo>
                  <a:pt x="11815" y="0"/>
                  <a:pt x="5903" y="362"/>
                  <a:pt x="0" y="733"/>
                </a:cubicBezTo>
                <a:cubicBezTo>
                  <a:pt x="1010" y="2788"/>
                  <a:pt x="3218" y="3937"/>
                  <a:pt x="5363" y="4678"/>
                </a:cubicBezTo>
                <a:cubicBezTo>
                  <a:pt x="7202" y="5316"/>
                  <a:pt x="9118" y="5776"/>
                  <a:pt x="11059" y="5789"/>
                </a:cubicBezTo>
                <a:cubicBezTo>
                  <a:pt x="11111" y="5790"/>
                  <a:pt x="11163" y="5790"/>
                  <a:pt x="11215" y="5790"/>
                </a:cubicBezTo>
                <a:cubicBezTo>
                  <a:pt x="13105" y="5790"/>
                  <a:pt x="15010" y="5339"/>
                  <a:pt x="16600" y="4320"/>
                </a:cubicBezTo>
                <a:cubicBezTo>
                  <a:pt x="17456" y="3784"/>
                  <a:pt x="18197" y="3094"/>
                  <a:pt x="18938" y="2418"/>
                </a:cubicBezTo>
                <a:cubicBezTo>
                  <a:pt x="19435" y="1945"/>
                  <a:pt x="19946" y="1473"/>
                  <a:pt x="20444" y="1014"/>
                </a:cubicBezTo>
                <a:lnTo>
                  <a:pt x="22002" y="69"/>
                </a:lnTo>
                <a:cubicBezTo>
                  <a:pt x="20576" y="21"/>
                  <a:pt x="19149" y="0"/>
                  <a:pt x="17721" y="0"/>
                </a:cubicBezTo>
                <a:close/>
              </a:path>
            </a:pathLst>
          </a:custGeom>
          <a:solidFill>
            <a:schemeClr val="accent4"/>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47" name="Google Shape;47;p8"/>
          <p:cNvSpPr txBox="1">
            <a:spLocks noGrp="1"/>
          </p:cNvSpPr>
          <p:nvPr>
            <p:ph type="title"/>
          </p:nvPr>
        </p:nvSpPr>
        <p:spPr>
          <a:xfrm>
            <a:off x="2015801" y="1263367"/>
            <a:ext cx="8130237" cy="33724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SzPts val="4800"/>
              <a:buNone/>
              <a:defRPr sz="13300">
                <a:solidFill>
                  <a:schemeClr val="accent6"/>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5013965" y="1791625"/>
            <a:ext cx="6199425" cy="1122400"/>
          </a:xfrm>
          <a:prstGeom prst="rect">
            <a:avLst/>
          </a:prstGeom>
        </p:spPr>
        <p:txBody>
          <a:bodyPr spcFirstLastPara="1" wrap="square" lIns="121705" tIns="121705" rIns="121705" bIns="121705" anchor="ctr" anchorCtr="0">
            <a:noAutofit/>
          </a:bodyPr>
          <a:lstStyle>
            <a:lvl1pPr lvl="0" algn="r" rtl="0">
              <a:spcBef>
                <a:spcPts val="0"/>
              </a:spcBef>
              <a:spcAft>
                <a:spcPts val="0"/>
              </a:spcAft>
              <a:buSzPts val="3600"/>
              <a:buNone/>
              <a:defRPr sz="7200">
                <a:latin typeface="Walter Turncoat"/>
                <a:ea typeface="Walter Turncoat"/>
                <a:cs typeface="Walter Turncoat"/>
                <a:sym typeface="Walter Turncoat"/>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0" name="Google Shape;50;p9"/>
          <p:cNvSpPr txBox="1">
            <a:spLocks noGrp="1"/>
          </p:cNvSpPr>
          <p:nvPr>
            <p:ph type="subTitle" idx="1"/>
          </p:nvPr>
        </p:nvSpPr>
        <p:spPr>
          <a:xfrm>
            <a:off x="5398112" y="2823975"/>
            <a:ext cx="5815178" cy="2242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SzPts val="1500"/>
              <a:buNone/>
              <a:defRPr sz="23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51" name="Google Shape;51;p9"/>
          <p:cNvSpPr/>
          <p:nvPr/>
        </p:nvSpPr>
        <p:spPr>
          <a:xfrm rot="-3197282">
            <a:off x="-3830627" y="-1079451"/>
            <a:ext cx="7733855" cy="4113379"/>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52" name="Google Shape;52;p9"/>
          <p:cNvSpPr/>
          <p:nvPr/>
        </p:nvSpPr>
        <p:spPr>
          <a:xfrm flipH="1">
            <a:off x="9092058" y="5673484"/>
            <a:ext cx="4242641" cy="1574816"/>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1328106" y="1849733"/>
            <a:ext cx="9505626" cy="2800400"/>
          </a:xfrm>
          <a:prstGeom prst="rect">
            <a:avLst/>
          </a:prstGeom>
        </p:spPr>
        <p:txBody>
          <a:bodyPr spcFirstLastPara="1" wrap="square" lIns="121705" tIns="121705" rIns="121705" bIns="121705" anchor="ctr" anchorCtr="0">
            <a:noAutofit/>
          </a:bodyPr>
          <a:lstStyle>
            <a:lvl1pPr lvl="0" algn="ctr">
              <a:spcBef>
                <a:spcPts val="0"/>
              </a:spcBef>
              <a:spcAft>
                <a:spcPts val="0"/>
              </a:spcAft>
              <a:buSzPts val="9600"/>
              <a:buNone/>
              <a:defRPr sz="16000">
                <a:solidFill>
                  <a:schemeClr val="accent6"/>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9" name="Google Shape;59;p11"/>
          <p:cNvSpPr txBox="1">
            <a:spLocks noGrp="1"/>
          </p:cNvSpPr>
          <p:nvPr>
            <p:ph type="subTitle" idx="1"/>
          </p:nvPr>
        </p:nvSpPr>
        <p:spPr>
          <a:xfrm>
            <a:off x="1707765" y="4345433"/>
            <a:ext cx="8746309" cy="6628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600"/>
              <a:buNone/>
              <a:defRPr sz="2300"/>
            </a:lvl1pPr>
            <a:lvl2pPr lvl="1" algn="ctr" rtl="0">
              <a:lnSpc>
                <a:spcPct val="100000"/>
              </a:lnSpc>
              <a:spcBef>
                <a:spcPts val="0"/>
              </a:spcBef>
              <a:spcAft>
                <a:spcPts val="0"/>
              </a:spcAft>
              <a:buSzPts val="1600"/>
              <a:buNone/>
              <a:defRPr sz="2100"/>
            </a:lvl2pPr>
            <a:lvl3pPr lvl="2" algn="ctr" rtl="0">
              <a:lnSpc>
                <a:spcPct val="100000"/>
              </a:lnSpc>
              <a:spcBef>
                <a:spcPts val="2130"/>
              </a:spcBef>
              <a:spcAft>
                <a:spcPts val="0"/>
              </a:spcAft>
              <a:buSzPts val="1600"/>
              <a:buNone/>
              <a:defRPr sz="2100"/>
            </a:lvl3pPr>
            <a:lvl4pPr lvl="3" algn="ctr" rtl="0">
              <a:lnSpc>
                <a:spcPct val="100000"/>
              </a:lnSpc>
              <a:spcBef>
                <a:spcPts val="2130"/>
              </a:spcBef>
              <a:spcAft>
                <a:spcPts val="0"/>
              </a:spcAft>
              <a:buSzPts val="1600"/>
              <a:buNone/>
              <a:defRPr sz="2100"/>
            </a:lvl4pPr>
            <a:lvl5pPr lvl="4" algn="ctr" rtl="0">
              <a:lnSpc>
                <a:spcPct val="100000"/>
              </a:lnSpc>
              <a:spcBef>
                <a:spcPts val="2130"/>
              </a:spcBef>
              <a:spcAft>
                <a:spcPts val="0"/>
              </a:spcAft>
              <a:buSzPts val="1600"/>
              <a:buNone/>
              <a:defRPr sz="2100"/>
            </a:lvl5pPr>
            <a:lvl6pPr lvl="5" algn="ctr" rtl="0">
              <a:lnSpc>
                <a:spcPct val="100000"/>
              </a:lnSpc>
              <a:spcBef>
                <a:spcPts val="2130"/>
              </a:spcBef>
              <a:spcAft>
                <a:spcPts val="0"/>
              </a:spcAft>
              <a:buSzPts val="1600"/>
              <a:buNone/>
              <a:defRPr sz="2100"/>
            </a:lvl6pPr>
            <a:lvl7pPr lvl="6" algn="ctr" rtl="0">
              <a:lnSpc>
                <a:spcPct val="100000"/>
              </a:lnSpc>
              <a:spcBef>
                <a:spcPts val="2130"/>
              </a:spcBef>
              <a:spcAft>
                <a:spcPts val="0"/>
              </a:spcAft>
              <a:buSzPts val="1600"/>
              <a:buNone/>
              <a:defRPr sz="2100"/>
            </a:lvl7pPr>
            <a:lvl8pPr lvl="7" algn="ctr" rtl="0">
              <a:lnSpc>
                <a:spcPct val="100000"/>
              </a:lnSpc>
              <a:spcBef>
                <a:spcPts val="2130"/>
              </a:spcBef>
              <a:spcAft>
                <a:spcPts val="0"/>
              </a:spcAft>
              <a:buSzPts val="1600"/>
              <a:buNone/>
              <a:defRPr sz="2100"/>
            </a:lvl8pPr>
            <a:lvl9pPr lvl="8" algn="ctr" rtl="0">
              <a:lnSpc>
                <a:spcPct val="100000"/>
              </a:lnSpc>
              <a:spcBef>
                <a:spcPts val="2130"/>
              </a:spcBef>
              <a:spcAft>
                <a:spcPts val="2130"/>
              </a:spcAft>
              <a:buSzPts val="1600"/>
              <a:buNone/>
              <a:defRPr sz="2100"/>
            </a:lvl9pPr>
          </a:lstStyle>
          <a:p>
            <a:endParaRPr/>
          </a:p>
        </p:txBody>
      </p:sp>
      <p:sp>
        <p:nvSpPr>
          <p:cNvPr id="60" name="Google Shape;60;p11"/>
          <p:cNvSpPr/>
          <p:nvPr/>
        </p:nvSpPr>
        <p:spPr>
          <a:xfrm rot="-9900016" flipH="1">
            <a:off x="6170486" y="4825550"/>
            <a:ext cx="7714667" cy="4123551"/>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61" name="Google Shape;61;p11"/>
          <p:cNvSpPr/>
          <p:nvPr/>
        </p:nvSpPr>
        <p:spPr>
          <a:xfrm rot="-2269749">
            <a:off x="-2516859" y="-1928232"/>
            <a:ext cx="7714756" cy="4123599"/>
          </a:xfrm>
          <a:custGeom>
            <a:avLst/>
            <a:gdLst/>
            <a:ahLst/>
            <a:cxnLst/>
            <a:rect l="l" t="t" r="r" b="b"/>
            <a:pathLst>
              <a:path w="51001" h="27193" extrusionOk="0">
                <a:moveTo>
                  <a:pt x="43731" y="1"/>
                </a:moveTo>
                <a:cubicBezTo>
                  <a:pt x="43523" y="1"/>
                  <a:pt x="43313" y="19"/>
                  <a:pt x="43109" y="41"/>
                </a:cubicBezTo>
                <a:cubicBezTo>
                  <a:pt x="28616" y="1343"/>
                  <a:pt x="14033" y="2658"/>
                  <a:pt x="0" y="6374"/>
                </a:cubicBezTo>
                <a:cubicBezTo>
                  <a:pt x="996" y="8736"/>
                  <a:pt x="3281" y="10563"/>
                  <a:pt x="5925" y="11125"/>
                </a:cubicBezTo>
                <a:cubicBezTo>
                  <a:pt x="6760" y="11299"/>
                  <a:pt x="7615" y="11354"/>
                  <a:pt x="8476" y="11367"/>
                </a:cubicBezTo>
                <a:lnTo>
                  <a:pt x="8476" y="11367"/>
                </a:lnTo>
                <a:cubicBezTo>
                  <a:pt x="8500" y="11367"/>
                  <a:pt x="8527" y="11367"/>
                  <a:pt x="8556" y="11367"/>
                </a:cubicBezTo>
                <a:cubicBezTo>
                  <a:pt x="8618" y="11367"/>
                  <a:pt x="8680" y="11368"/>
                  <a:pt x="8743" y="11369"/>
                </a:cubicBezTo>
                <a:lnTo>
                  <a:pt x="8743" y="11369"/>
                </a:lnTo>
                <a:cubicBezTo>
                  <a:pt x="8654" y="11369"/>
                  <a:pt x="8565" y="11368"/>
                  <a:pt x="8476" y="11367"/>
                </a:cubicBezTo>
                <a:lnTo>
                  <a:pt x="8476" y="11367"/>
                </a:lnTo>
                <a:cubicBezTo>
                  <a:pt x="8026" y="11367"/>
                  <a:pt x="8289" y="11369"/>
                  <a:pt x="8820" y="11372"/>
                </a:cubicBezTo>
                <a:lnTo>
                  <a:pt x="8820" y="11372"/>
                </a:lnTo>
                <a:cubicBezTo>
                  <a:pt x="8795" y="11371"/>
                  <a:pt x="8769" y="11370"/>
                  <a:pt x="8743" y="11369"/>
                </a:cubicBezTo>
                <a:lnTo>
                  <a:pt x="8743" y="11369"/>
                </a:lnTo>
                <a:cubicBezTo>
                  <a:pt x="8804" y="11370"/>
                  <a:pt x="8866" y="11370"/>
                  <a:pt x="8927" y="11370"/>
                </a:cubicBezTo>
                <a:cubicBezTo>
                  <a:pt x="9604" y="11370"/>
                  <a:pt x="10283" y="11352"/>
                  <a:pt x="10959" y="11352"/>
                </a:cubicBezTo>
                <a:cubicBezTo>
                  <a:pt x="11103" y="11352"/>
                  <a:pt x="11247" y="11352"/>
                  <a:pt x="11390" y="11354"/>
                </a:cubicBezTo>
                <a:cubicBezTo>
                  <a:pt x="12167" y="11370"/>
                  <a:pt x="11451" y="11375"/>
                  <a:pt x="10508" y="11375"/>
                </a:cubicBezTo>
                <a:cubicBezTo>
                  <a:pt x="9935" y="11375"/>
                  <a:pt x="9278" y="11373"/>
                  <a:pt x="8820" y="11372"/>
                </a:cubicBezTo>
                <a:lnTo>
                  <a:pt x="8820" y="11372"/>
                </a:lnTo>
                <a:cubicBezTo>
                  <a:pt x="14819" y="11567"/>
                  <a:pt x="18977" y="17486"/>
                  <a:pt x="20814" y="19386"/>
                </a:cubicBezTo>
                <a:cubicBezTo>
                  <a:pt x="22227" y="20870"/>
                  <a:pt x="24394" y="21497"/>
                  <a:pt x="26566" y="21497"/>
                </a:cubicBezTo>
                <a:cubicBezTo>
                  <a:pt x="27121" y="21497"/>
                  <a:pt x="27677" y="21456"/>
                  <a:pt x="28220" y="21378"/>
                </a:cubicBezTo>
                <a:cubicBezTo>
                  <a:pt x="29487" y="21197"/>
                  <a:pt x="30807" y="20847"/>
                  <a:pt x="32065" y="20847"/>
                </a:cubicBezTo>
                <a:cubicBezTo>
                  <a:pt x="32670" y="20847"/>
                  <a:pt x="33261" y="20928"/>
                  <a:pt x="33825" y="21148"/>
                </a:cubicBezTo>
                <a:cubicBezTo>
                  <a:pt x="35894" y="21953"/>
                  <a:pt x="36725" y="24251"/>
                  <a:pt x="38346" y="25682"/>
                </a:cubicBezTo>
                <a:cubicBezTo>
                  <a:pt x="39480" y="26680"/>
                  <a:pt x="41036" y="27192"/>
                  <a:pt x="42596" y="27192"/>
                </a:cubicBezTo>
                <a:cubicBezTo>
                  <a:pt x="43829" y="27192"/>
                  <a:pt x="45065" y="26872"/>
                  <a:pt x="46097" y="26218"/>
                </a:cubicBezTo>
                <a:lnTo>
                  <a:pt x="47948" y="26383"/>
                </a:lnTo>
                <a:cubicBezTo>
                  <a:pt x="49034" y="25668"/>
                  <a:pt x="49532" y="24417"/>
                  <a:pt x="49826" y="23217"/>
                </a:cubicBezTo>
                <a:cubicBezTo>
                  <a:pt x="51001" y="18454"/>
                  <a:pt x="49966" y="13512"/>
                  <a:pt x="48702" y="8801"/>
                </a:cubicBezTo>
                <a:cubicBezTo>
                  <a:pt x="47961" y="6080"/>
                  <a:pt x="47119" y="3322"/>
                  <a:pt x="45459" y="998"/>
                </a:cubicBezTo>
                <a:cubicBezTo>
                  <a:pt x="45229" y="666"/>
                  <a:pt x="44960" y="334"/>
                  <a:pt x="44590" y="169"/>
                </a:cubicBezTo>
                <a:cubicBezTo>
                  <a:pt x="44326" y="40"/>
                  <a:pt x="44031" y="1"/>
                  <a:pt x="43731"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957625" y="593367"/>
            <a:ext cx="10246588" cy="76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4000"/>
              <a:buNone/>
              <a:defRPr sz="5300">
                <a:latin typeface="Walter Turncoat"/>
                <a:ea typeface="Walter Turncoat"/>
                <a:cs typeface="Walter Turncoat"/>
                <a:sym typeface="Walter Turncoat"/>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65" name="Google Shape;65;p13"/>
          <p:cNvSpPr txBox="1">
            <a:spLocks noGrp="1"/>
          </p:cNvSpPr>
          <p:nvPr>
            <p:ph type="title" idx="2"/>
          </p:nvPr>
        </p:nvSpPr>
        <p:spPr>
          <a:xfrm>
            <a:off x="948448" y="2590164"/>
            <a:ext cx="3251935" cy="70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atin typeface="Walter Turncoat"/>
                <a:ea typeface="Walter Turncoat"/>
                <a:cs typeface="Walter Turncoat"/>
                <a:sym typeface="Walter Turncoat"/>
              </a:defRPr>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66" name="Google Shape;66;p13"/>
          <p:cNvSpPr txBox="1">
            <a:spLocks noGrp="1"/>
          </p:cNvSpPr>
          <p:nvPr>
            <p:ph type="subTitle" idx="1"/>
          </p:nvPr>
        </p:nvSpPr>
        <p:spPr>
          <a:xfrm>
            <a:off x="948448" y="3168997"/>
            <a:ext cx="3251935" cy="7036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sz="20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67" name="Google Shape;67;p13"/>
          <p:cNvSpPr txBox="1">
            <a:spLocks noGrp="1"/>
          </p:cNvSpPr>
          <p:nvPr>
            <p:ph type="title" idx="3"/>
          </p:nvPr>
        </p:nvSpPr>
        <p:spPr>
          <a:xfrm>
            <a:off x="4450328" y="2590164"/>
            <a:ext cx="3251935" cy="70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atin typeface="Walter Turncoat"/>
                <a:ea typeface="Walter Turncoat"/>
                <a:cs typeface="Walter Turncoat"/>
                <a:sym typeface="Walter Turncoat"/>
              </a:defRPr>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68" name="Google Shape;68;p13"/>
          <p:cNvSpPr txBox="1">
            <a:spLocks noGrp="1"/>
          </p:cNvSpPr>
          <p:nvPr>
            <p:ph type="subTitle" idx="4"/>
          </p:nvPr>
        </p:nvSpPr>
        <p:spPr>
          <a:xfrm>
            <a:off x="4450328" y="3168997"/>
            <a:ext cx="3251935" cy="7036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sz="20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69" name="Google Shape;69;p13"/>
          <p:cNvSpPr txBox="1">
            <a:spLocks noGrp="1"/>
          </p:cNvSpPr>
          <p:nvPr>
            <p:ph type="title" idx="5"/>
          </p:nvPr>
        </p:nvSpPr>
        <p:spPr>
          <a:xfrm>
            <a:off x="948448" y="4708331"/>
            <a:ext cx="3251935" cy="70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atin typeface="Walter Turncoat"/>
                <a:ea typeface="Walter Turncoat"/>
                <a:cs typeface="Walter Turncoat"/>
                <a:sym typeface="Walter Turncoat"/>
              </a:defRPr>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70" name="Google Shape;70;p13"/>
          <p:cNvSpPr txBox="1">
            <a:spLocks noGrp="1"/>
          </p:cNvSpPr>
          <p:nvPr>
            <p:ph type="subTitle" idx="6"/>
          </p:nvPr>
        </p:nvSpPr>
        <p:spPr>
          <a:xfrm>
            <a:off x="948448" y="5287164"/>
            <a:ext cx="3251935" cy="7036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sz="20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71" name="Google Shape;71;p13"/>
          <p:cNvSpPr txBox="1">
            <a:spLocks noGrp="1"/>
          </p:cNvSpPr>
          <p:nvPr>
            <p:ph type="title" idx="7"/>
          </p:nvPr>
        </p:nvSpPr>
        <p:spPr>
          <a:xfrm>
            <a:off x="4450328" y="4708331"/>
            <a:ext cx="3251935" cy="70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atin typeface="Walter Turncoat"/>
                <a:ea typeface="Walter Turncoat"/>
                <a:cs typeface="Walter Turncoat"/>
                <a:sym typeface="Walter Turncoat"/>
              </a:defRPr>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72" name="Google Shape;72;p13"/>
          <p:cNvSpPr txBox="1">
            <a:spLocks noGrp="1"/>
          </p:cNvSpPr>
          <p:nvPr>
            <p:ph type="subTitle" idx="8"/>
          </p:nvPr>
        </p:nvSpPr>
        <p:spPr>
          <a:xfrm>
            <a:off x="4450328" y="5287164"/>
            <a:ext cx="3251935" cy="7036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sz="20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73" name="Google Shape;73;p13"/>
          <p:cNvSpPr txBox="1">
            <a:spLocks noGrp="1"/>
          </p:cNvSpPr>
          <p:nvPr>
            <p:ph type="title" idx="9"/>
          </p:nvPr>
        </p:nvSpPr>
        <p:spPr>
          <a:xfrm>
            <a:off x="7952214" y="2590164"/>
            <a:ext cx="3251935" cy="70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atin typeface="Walter Turncoat"/>
                <a:ea typeface="Walter Turncoat"/>
                <a:cs typeface="Walter Turncoat"/>
                <a:sym typeface="Walter Turncoat"/>
              </a:defRPr>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74" name="Google Shape;74;p13"/>
          <p:cNvSpPr txBox="1">
            <a:spLocks noGrp="1"/>
          </p:cNvSpPr>
          <p:nvPr>
            <p:ph type="subTitle" idx="13"/>
          </p:nvPr>
        </p:nvSpPr>
        <p:spPr>
          <a:xfrm>
            <a:off x="7952213" y="3168997"/>
            <a:ext cx="3251935" cy="7036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sz="20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75" name="Google Shape;75;p13"/>
          <p:cNvSpPr txBox="1">
            <a:spLocks noGrp="1"/>
          </p:cNvSpPr>
          <p:nvPr>
            <p:ph type="title" idx="14"/>
          </p:nvPr>
        </p:nvSpPr>
        <p:spPr>
          <a:xfrm>
            <a:off x="7952214" y="4708331"/>
            <a:ext cx="3251935" cy="703600"/>
          </a:xfrm>
          <a:prstGeom prst="rect">
            <a:avLst/>
          </a:prstGeom>
        </p:spPr>
        <p:txBody>
          <a:bodyPr spcFirstLastPara="1" wrap="square" lIns="121705" tIns="121705" rIns="121705" bIns="121705" anchor="ctr" anchorCtr="0">
            <a:noAutofit/>
          </a:bodyPr>
          <a:lstStyle>
            <a:lvl1pPr lvl="0" algn="ctr" rtl="0">
              <a:spcBef>
                <a:spcPts val="0"/>
              </a:spcBef>
              <a:spcAft>
                <a:spcPts val="0"/>
              </a:spcAft>
              <a:buSzPts val="2500"/>
              <a:buNone/>
              <a:defRPr sz="3500">
                <a:latin typeface="Walter Turncoat"/>
                <a:ea typeface="Walter Turncoat"/>
                <a:cs typeface="Walter Turncoat"/>
                <a:sym typeface="Walter Turncoat"/>
              </a:defRPr>
            </a:lvl1pPr>
            <a:lvl2pPr lvl="1" algn="ctr" rtl="0">
              <a:spcBef>
                <a:spcPts val="0"/>
              </a:spcBef>
              <a:spcAft>
                <a:spcPts val="0"/>
              </a:spcAft>
              <a:buSzPts val="2500"/>
              <a:buNone/>
              <a:defRPr sz="3300"/>
            </a:lvl2pPr>
            <a:lvl3pPr lvl="2" algn="ctr" rtl="0">
              <a:spcBef>
                <a:spcPts val="0"/>
              </a:spcBef>
              <a:spcAft>
                <a:spcPts val="0"/>
              </a:spcAft>
              <a:buSzPts val="2500"/>
              <a:buNone/>
              <a:defRPr sz="3300"/>
            </a:lvl3pPr>
            <a:lvl4pPr lvl="3" algn="ctr" rtl="0">
              <a:spcBef>
                <a:spcPts val="0"/>
              </a:spcBef>
              <a:spcAft>
                <a:spcPts val="0"/>
              </a:spcAft>
              <a:buSzPts val="2500"/>
              <a:buNone/>
              <a:defRPr sz="3300"/>
            </a:lvl4pPr>
            <a:lvl5pPr lvl="4" algn="ctr" rtl="0">
              <a:spcBef>
                <a:spcPts val="0"/>
              </a:spcBef>
              <a:spcAft>
                <a:spcPts val="0"/>
              </a:spcAft>
              <a:buSzPts val="2500"/>
              <a:buNone/>
              <a:defRPr sz="3300"/>
            </a:lvl5pPr>
            <a:lvl6pPr lvl="5" algn="ctr" rtl="0">
              <a:spcBef>
                <a:spcPts val="0"/>
              </a:spcBef>
              <a:spcAft>
                <a:spcPts val="0"/>
              </a:spcAft>
              <a:buSzPts val="2500"/>
              <a:buNone/>
              <a:defRPr sz="3300"/>
            </a:lvl6pPr>
            <a:lvl7pPr lvl="6" algn="ctr" rtl="0">
              <a:spcBef>
                <a:spcPts val="0"/>
              </a:spcBef>
              <a:spcAft>
                <a:spcPts val="0"/>
              </a:spcAft>
              <a:buSzPts val="2500"/>
              <a:buNone/>
              <a:defRPr sz="3300"/>
            </a:lvl7pPr>
            <a:lvl8pPr lvl="7" algn="ctr" rtl="0">
              <a:spcBef>
                <a:spcPts val="0"/>
              </a:spcBef>
              <a:spcAft>
                <a:spcPts val="0"/>
              </a:spcAft>
              <a:buSzPts val="2500"/>
              <a:buNone/>
              <a:defRPr sz="3300"/>
            </a:lvl8pPr>
            <a:lvl9pPr lvl="8" algn="ctr" rtl="0">
              <a:spcBef>
                <a:spcPts val="0"/>
              </a:spcBef>
              <a:spcAft>
                <a:spcPts val="0"/>
              </a:spcAft>
              <a:buSzPts val="2500"/>
              <a:buNone/>
              <a:defRPr sz="3300"/>
            </a:lvl9pPr>
          </a:lstStyle>
          <a:p>
            <a:endParaRPr/>
          </a:p>
        </p:txBody>
      </p:sp>
      <p:sp>
        <p:nvSpPr>
          <p:cNvPr id="76" name="Google Shape;76;p13"/>
          <p:cNvSpPr txBox="1">
            <a:spLocks noGrp="1"/>
          </p:cNvSpPr>
          <p:nvPr>
            <p:ph type="subTitle" idx="15"/>
          </p:nvPr>
        </p:nvSpPr>
        <p:spPr>
          <a:xfrm>
            <a:off x="7952213" y="5287164"/>
            <a:ext cx="3251935" cy="703600"/>
          </a:xfrm>
          <a:prstGeom prst="rect">
            <a:avLst/>
          </a:prstGeom>
        </p:spPr>
        <p:txBody>
          <a:bodyPr spcFirstLastPara="1" wrap="square" lIns="121705" tIns="121705" rIns="121705" bIns="121705" anchor="ctr" anchorCtr="0">
            <a:noAutofit/>
          </a:bodyPr>
          <a:lstStyle>
            <a:lvl1pPr lvl="0" algn="ctr" rtl="0">
              <a:lnSpc>
                <a:spcPct val="100000"/>
              </a:lnSpc>
              <a:spcBef>
                <a:spcPts val="0"/>
              </a:spcBef>
              <a:spcAft>
                <a:spcPts val="0"/>
              </a:spcAft>
              <a:buSzPts val="1400"/>
              <a:buNone/>
              <a:defRPr sz="2000">
                <a:solidFill>
                  <a:schemeClr val="dk1"/>
                </a:solidFill>
                <a:latin typeface="Nunito Sans"/>
                <a:ea typeface="Nunito Sans"/>
                <a:cs typeface="Nunito Sans"/>
                <a:sym typeface="Nunito Sans"/>
              </a:defRPr>
            </a:lvl1pPr>
            <a:lvl2pPr lvl="1" algn="ctr" rtl="0">
              <a:lnSpc>
                <a:spcPct val="100000"/>
              </a:lnSpc>
              <a:spcBef>
                <a:spcPts val="0"/>
              </a:spcBef>
              <a:spcAft>
                <a:spcPts val="0"/>
              </a:spcAft>
              <a:buSzPts val="1500"/>
              <a:buNone/>
              <a:defRPr/>
            </a:lvl2pPr>
            <a:lvl3pPr lvl="2" algn="ctr" rtl="0">
              <a:lnSpc>
                <a:spcPct val="100000"/>
              </a:lnSpc>
              <a:spcBef>
                <a:spcPts val="2130"/>
              </a:spcBef>
              <a:spcAft>
                <a:spcPts val="0"/>
              </a:spcAft>
              <a:buSzPts val="1500"/>
              <a:buNone/>
              <a:defRPr/>
            </a:lvl3pPr>
            <a:lvl4pPr lvl="3" algn="ctr" rtl="0">
              <a:lnSpc>
                <a:spcPct val="100000"/>
              </a:lnSpc>
              <a:spcBef>
                <a:spcPts val="2130"/>
              </a:spcBef>
              <a:spcAft>
                <a:spcPts val="0"/>
              </a:spcAft>
              <a:buSzPts val="1500"/>
              <a:buNone/>
              <a:defRPr/>
            </a:lvl4pPr>
            <a:lvl5pPr lvl="4" algn="ctr" rtl="0">
              <a:lnSpc>
                <a:spcPct val="100000"/>
              </a:lnSpc>
              <a:spcBef>
                <a:spcPts val="2130"/>
              </a:spcBef>
              <a:spcAft>
                <a:spcPts val="0"/>
              </a:spcAft>
              <a:buSzPts val="1500"/>
              <a:buNone/>
              <a:defRPr/>
            </a:lvl5pPr>
            <a:lvl6pPr lvl="5" algn="ctr" rtl="0">
              <a:lnSpc>
                <a:spcPct val="100000"/>
              </a:lnSpc>
              <a:spcBef>
                <a:spcPts val="2130"/>
              </a:spcBef>
              <a:spcAft>
                <a:spcPts val="0"/>
              </a:spcAft>
              <a:buSzPts val="1500"/>
              <a:buNone/>
              <a:defRPr/>
            </a:lvl6pPr>
            <a:lvl7pPr lvl="6" algn="ctr" rtl="0">
              <a:lnSpc>
                <a:spcPct val="100000"/>
              </a:lnSpc>
              <a:spcBef>
                <a:spcPts val="2130"/>
              </a:spcBef>
              <a:spcAft>
                <a:spcPts val="0"/>
              </a:spcAft>
              <a:buSzPts val="1500"/>
              <a:buNone/>
              <a:defRPr/>
            </a:lvl7pPr>
            <a:lvl8pPr lvl="7" algn="ctr" rtl="0">
              <a:lnSpc>
                <a:spcPct val="100000"/>
              </a:lnSpc>
              <a:spcBef>
                <a:spcPts val="2130"/>
              </a:spcBef>
              <a:spcAft>
                <a:spcPts val="0"/>
              </a:spcAft>
              <a:buSzPts val="1500"/>
              <a:buNone/>
              <a:defRPr/>
            </a:lvl8pPr>
            <a:lvl9pPr lvl="8" algn="ctr" rtl="0">
              <a:lnSpc>
                <a:spcPct val="100000"/>
              </a:lnSpc>
              <a:spcBef>
                <a:spcPts val="2130"/>
              </a:spcBef>
              <a:spcAft>
                <a:spcPts val="2130"/>
              </a:spcAft>
              <a:buSzPts val="1500"/>
              <a:buNone/>
              <a:defRPr/>
            </a:lvl9pPr>
          </a:lstStyle>
          <a:p>
            <a:endParaRPr/>
          </a:p>
        </p:txBody>
      </p:sp>
      <p:sp>
        <p:nvSpPr>
          <p:cNvPr id="77" name="Google Shape;77;p13"/>
          <p:cNvSpPr txBox="1">
            <a:spLocks noGrp="1"/>
          </p:cNvSpPr>
          <p:nvPr>
            <p:ph type="title" idx="16" hasCustomPrompt="1"/>
          </p:nvPr>
        </p:nvSpPr>
        <p:spPr>
          <a:xfrm>
            <a:off x="1754848" y="2172561"/>
            <a:ext cx="1639135" cy="6208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rgbClr val="5C548E"/>
              </a:buClr>
              <a:buSzPts val="2500"/>
              <a:buFont typeface="Walter Turncoat"/>
              <a:buNone/>
              <a:defRPr sz="3500" b="1">
                <a:solidFill>
                  <a:schemeClr val="accent6"/>
                </a:solidFill>
                <a:latin typeface="Walter Turncoat"/>
                <a:ea typeface="Walter Turncoat"/>
                <a:cs typeface="Walter Turncoat"/>
                <a:sym typeface="Walter Turncoat"/>
              </a:defRPr>
            </a:lvl1pPr>
            <a:lvl2pPr lvl="1"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2pPr>
            <a:lvl3pPr lvl="2"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3pPr>
            <a:lvl4pPr lvl="3"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4pPr>
            <a:lvl5pPr lvl="4"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5pPr>
            <a:lvl6pPr lvl="5"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6pPr>
            <a:lvl7pPr lvl="6"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7pPr>
            <a:lvl8pPr lvl="7"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8pPr>
            <a:lvl9pPr lvl="8"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9pPr>
          </a:lstStyle>
          <a:p>
            <a:r>
              <a:t>xx%</a:t>
            </a:r>
          </a:p>
        </p:txBody>
      </p:sp>
      <p:sp>
        <p:nvSpPr>
          <p:cNvPr id="78" name="Google Shape;78;p13"/>
          <p:cNvSpPr txBox="1">
            <a:spLocks noGrp="1"/>
          </p:cNvSpPr>
          <p:nvPr>
            <p:ph type="title" idx="17" hasCustomPrompt="1"/>
          </p:nvPr>
        </p:nvSpPr>
        <p:spPr>
          <a:xfrm>
            <a:off x="1754848" y="4290731"/>
            <a:ext cx="1639135" cy="6208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rgbClr val="5C548E"/>
              </a:buClr>
              <a:buSzPts val="2500"/>
              <a:buFont typeface="Walter Turncoat"/>
              <a:buNone/>
              <a:defRPr sz="3500" b="1">
                <a:solidFill>
                  <a:schemeClr val="accent6"/>
                </a:solidFill>
                <a:latin typeface="Walter Turncoat"/>
                <a:ea typeface="Walter Turncoat"/>
                <a:cs typeface="Walter Turncoat"/>
                <a:sym typeface="Walter Turncoat"/>
              </a:defRPr>
            </a:lvl1pPr>
            <a:lvl2pPr lvl="1"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2pPr>
            <a:lvl3pPr lvl="2"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3pPr>
            <a:lvl4pPr lvl="3"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4pPr>
            <a:lvl5pPr lvl="4"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5pPr>
            <a:lvl6pPr lvl="5"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6pPr>
            <a:lvl7pPr lvl="6"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7pPr>
            <a:lvl8pPr lvl="7"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8pPr>
            <a:lvl9pPr lvl="8"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9pPr>
          </a:lstStyle>
          <a:p>
            <a:r>
              <a:t>xx%</a:t>
            </a:r>
          </a:p>
        </p:txBody>
      </p:sp>
      <p:sp>
        <p:nvSpPr>
          <p:cNvPr id="79" name="Google Shape;79;p13"/>
          <p:cNvSpPr txBox="1">
            <a:spLocks noGrp="1"/>
          </p:cNvSpPr>
          <p:nvPr>
            <p:ph type="title" idx="18" hasCustomPrompt="1"/>
          </p:nvPr>
        </p:nvSpPr>
        <p:spPr>
          <a:xfrm>
            <a:off x="5256728" y="2172561"/>
            <a:ext cx="1639135" cy="6208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rgbClr val="5C548E"/>
              </a:buClr>
              <a:buSzPts val="2500"/>
              <a:buFont typeface="Walter Turncoat"/>
              <a:buNone/>
              <a:defRPr sz="3500" b="1">
                <a:solidFill>
                  <a:schemeClr val="accent6"/>
                </a:solidFill>
                <a:latin typeface="Walter Turncoat"/>
                <a:ea typeface="Walter Turncoat"/>
                <a:cs typeface="Walter Turncoat"/>
                <a:sym typeface="Walter Turncoat"/>
              </a:defRPr>
            </a:lvl1pPr>
            <a:lvl2pPr lvl="1"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2pPr>
            <a:lvl3pPr lvl="2"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3pPr>
            <a:lvl4pPr lvl="3"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4pPr>
            <a:lvl5pPr lvl="4"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5pPr>
            <a:lvl6pPr lvl="5"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6pPr>
            <a:lvl7pPr lvl="6"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7pPr>
            <a:lvl8pPr lvl="7"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8pPr>
            <a:lvl9pPr lvl="8"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9pPr>
          </a:lstStyle>
          <a:p>
            <a:r>
              <a:t>xx%</a:t>
            </a:r>
          </a:p>
        </p:txBody>
      </p:sp>
      <p:sp>
        <p:nvSpPr>
          <p:cNvPr id="80" name="Google Shape;80;p13"/>
          <p:cNvSpPr txBox="1">
            <a:spLocks noGrp="1"/>
          </p:cNvSpPr>
          <p:nvPr>
            <p:ph type="title" idx="19" hasCustomPrompt="1"/>
          </p:nvPr>
        </p:nvSpPr>
        <p:spPr>
          <a:xfrm>
            <a:off x="8758614" y="2172561"/>
            <a:ext cx="1639135" cy="6208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rgbClr val="5C548E"/>
              </a:buClr>
              <a:buSzPts val="2500"/>
              <a:buFont typeface="Walter Turncoat"/>
              <a:buNone/>
              <a:defRPr sz="3500" b="1">
                <a:solidFill>
                  <a:schemeClr val="accent6"/>
                </a:solidFill>
                <a:latin typeface="Walter Turncoat"/>
                <a:ea typeface="Walter Turncoat"/>
                <a:cs typeface="Walter Turncoat"/>
                <a:sym typeface="Walter Turncoat"/>
              </a:defRPr>
            </a:lvl1pPr>
            <a:lvl2pPr lvl="1"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2pPr>
            <a:lvl3pPr lvl="2"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3pPr>
            <a:lvl4pPr lvl="3"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4pPr>
            <a:lvl5pPr lvl="4"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5pPr>
            <a:lvl6pPr lvl="5"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6pPr>
            <a:lvl7pPr lvl="6"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7pPr>
            <a:lvl8pPr lvl="7"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8pPr>
            <a:lvl9pPr lvl="8"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9pPr>
          </a:lstStyle>
          <a:p>
            <a:r>
              <a:t>xx%</a:t>
            </a:r>
          </a:p>
        </p:txBody>
      </p:sp>
      <p:sp>
        <p:nvSpPr>
          <p:cNvPr id="81" name="Google Shape;81;p13"/>
          <p:cNvSpPr txBox="1">
            <a:spLocks noGrp="1"/>
          </p:cNvSpPr>
          <p:nvPr>
            <p:ph type="title" idx="20" hasCustomPrompt="1"/>
          </p:nvPr>
        </p:nvSpPr>
        <p:spPr>
          <a:xfrm>
            <a:off x="5256728" y="4290731"/>
            <a:ext cx="1639135" cy="6208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rgbClr val="5C548E"/>
              </a:buClr>
              <a:buSzPts val="2500"/>
              <a:buFont typeface="Walter Turncoat"/>
              <a:buNone/>
              <a:defRPr sz="3500" b="1">
                <a:solidFill>
                  <a:schemeClr val="accent6"/>
                </a:solidFill>
                <a:latin typeface="Walter Turncoat"/>
                <a:ea typeface="Walter Turncoat"/>
                <a:cs typeface="Walter Turncoat"/>
                <a:sym typeface="Walter Turncoat"/>
              </a:defRPr>
            </a:lvl1pPr>
            <a:lvl2pPr lvl="1"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2pPr>
            <a:lvl3pPr lvl="2"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3pPr>
            <a:lvl4pPr lvl="3"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4pPr>
            <a:lvl5pPr lvl="4"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5pPr>
            <a:lvl6pPr lvl="5"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6pPr>
            <a:lvl7pPr lvl="6"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7pPr>
            <a:lvl8pPr lvl="7"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8pPr>
            <a:lvl9pPr lvl="8"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9pPr>
          </a:lstStyle>
          <a:p>
            <a:r>
              <a:t>xx%</a:t>
            </a:r>
          </a:p>
        </p:txBody>
      </p:sp>
      <p:sp>
        <p:nvSpPr>
          <p:cNvPr id="82" name="Google Shape;82;p13"/>
          <p:cNvSpPr txBox="1">
            <a:spLocks noGrp="1"/>
          </p:cNvSpPr>
          <p:nvPr>
            <p:ph type="title" idx="21" hasCustomPrompt="1"/>
          </p:nvPr>
        </p:nvSpPr>
        <p:spPr>
          <a:xfrm>
            <a:off x="8758614" y="4290731"/>
            <a:ext cx="1639135" cy="6208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rgbClr val="5C548E"/>
              </a:buClr>
              <a:buSzPts val="2500"/>
              <a:buFont typeface="Walter Turncoat"/>
              <a:buNone/>
              <a:defRPr sz="3500" b="1">
                <a:solidFill>
                  <a:schemeClr val="accent6"/>
                </a:solidFill>
                <a:latin typeface="Walter Turncoat"/>
                <a:ea typeface="Walter Turncoat"/>
                <a:cs typeface="Walter Turncoat"/>
                <a:sym typeface="Walter Turncoat"/>
              </a:defRPr>
            </a:lvl1pPr>
            <a:lvl2pPr lvl="1"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2pPr>
            <a:lvl3pPr lvl="2"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3pPr>
            <a:lvl4pPr lvl="3"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4pPr>
            <a:lvl5pPr lvl="4"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5pPr>
            <a:lvl6pPr lvl="5"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6pPr>
            <a:lvl7pPr lvl="6"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7pPr>
            <a:lvl8pPr lvl="7"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8pPr>
            <a:lvl9pPr lvl="8" algn="ctr" rtl="0">
              <a:spcBef>
                <a:spcPts val="0"/>
              </a:spcBef>
              <a:spcAft>
                <a:spcPts val="0"/>
              </a:spcAft>
              <a:buClr>
                <a:srgbClr val="5C548E"/>
              </a:buClr>
              <a:buSzPts val="2500"/>
              <a:buFont typeface="Walter Turncoat"/>
              <a:buNone/>
              <a:defRPr sz="3300">
                <a:solidFill>
                  <a:srgbClr val="5C548E"/>
                </a:solidFill>
                <a:latin typeface="Walter Turncoat"/>
                <a:ea typeface="Walter Turncoat"/>
                <a:cs typeface="Walter Turncoat"/>
                <a:sym typeface="Walter Turncoat"/>
              </a:defRPr>
            </a:lvl9pPr>
          </a:lstStyle>
          <a:p>
            <a:r>
              <a:t>xx%</a:t>
            </a:r>
          </a:p>
        </p:txBody>
      </p:sp>
      <p:sp>
        <p:nvSpPr>
          <p:cNvPr id="83" name="Google Shape;83;p13"/>
          <p:cNvSpPr/>
          <p:nvPr/>
        </p:nvSpPr>
        <p:spPr>
          <a:xfrm rot="7742455">
            <a:off x="-1503554" y="-451851"/>
            <a:ext cx="4253205" cy="1570936"/>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5"/>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84" name="Google Shape;84;p13"/>
          <p:cNvSpPr/>
          <p:nvPr/>
        </p:nvSpPr>
        <p:spPr>
          <a:xfrm rot="-7742455" flipH="1">
            <a:off x="10217410" y="189700"/>
            <a:ext cx="4253205" cy="1570936"/>
          </a:xfrm>
          <a:custGeom>
            <a:avLst/>
            <a:gdLst/>
            <a:ahLst/>
            <a:cxnLst/>
            <a:rect l="l" t="t" r="r" b="b"/>
            <a:pathLst>
              <a:path w="39266" h="14539" extrusionOk="0">
                <a:moveTo>
                  <a:pt x="13522" y="1"/>
                </a:moveTo>
                <a:cubicBezTo>
                  <a:pt x="11318" y="1"/>
                  <a:pt x="9320" y="946"/>
                  <a:pt x="8812" y="1182"/>
                </a:cubicBezTo>
                <a:cubicBezTo>
                  <a:pt x="8185" y="1463"/>
                  <a:pt x="7637" y="1923"/>
                  <a:pt x="7126" y="2408"/>
                </a:cubicBezTo>
                <a:cubicBezTo>
                  <a:pt x="6015" y="3443"/>
                  <a:pt x="5006" y="4630"/>
                  <a:pt x="4138" y="5920"/>
                </a:cubicBezTo>
                <a:lnTo>
                  <a:pt x="3691" y="7937"/>
                </a:lnTo>
                <a:cubicBezTo>
                  <a:pt x="2810" y="8588"/>
                  <a:pt x="1903" y="9252"/>
                  <a:pt x="1201" y="10134"/>
                </a:cubicBezTo>
                <a:cubicBezTo>
                  <a:pt x="498" y="11014"/>
                  <a:pt x="1" y="12164"/>
                  <a:pt x="64" y="13338"/>
                </a:cubicBezTo>
                <a:cubicBezTo>
                  <a:pt x="78" y="13658"/>
                  <a:pt x="154" y="14002"/>
                  <a:pt x="358" y="14232"/>
                </a:cubicBezTo>
                <a:cubicBezTo>
                  <a:pt x="639" y="14526"/>
                  <a:pt x="1074" y="14539"/>
                  <a:pt x="1457" y="14539"/>
                </a:cubicBezTo>
                <a:cubicBezTo>
                  <a:pt x="14059" y="14475"/>
                  <a:pt x="26663" y="14283"/>
                  <a:pt x="39266" y="13939"/>
                </a:cubicBezTo>
                <a:cubicBezTo>
                  <a:pt x="37759" y="12126"/>
                  <a:pt x="37350" y="9316"/>
                  <a:pt x="35563" y="7848"/>
                </a:cubicBezTo>
                <a:cubicBezTo>
                  <a:pt x="34887" y="7286"/>
                  <a:pt x="34069" y="6967"/>
                  <a:pt x="33252" y="6775"/>
                </a:cubicBezTo>
                <a:cubicBezTo>
                  <a:pt x="32486" y="6590"/>
                  <a:pt x="31707" y="6498"/>
                  <a:pt x="30928" y="6498"/>
                </a:cubicBezTo>
                <a:cubicBezTo>
                  <a:pt x="30149" y="6498"/>
                  <a:pt x="29370" y="6590"/>
                  <a:pt x="28604" y="6775"/>
                </a:cubicBezTo>
                <a:cubicBezTo>
                  <a:pt x="27083" y="7148"/>
                  <a:pt x="25494" y="7883"/>
                  <a:pt x="23981" y="7883"/>
                </a:cubicBezTo>
                <a:cubicBezTo>
                  <a:pt x="23424" y="7883"/>
                  <a:pt x="22877" y="7783"/>
                  <a:pt x="22347" y="7529"/>
                </a:cubicBezTo>
                <a:cubicBezTo>
                  <a:pt x="20980" y="6865"/>
                  <a:pt x="20163" y="5332"/>
                  <a:pt x="19385" y="3928"/>
                </a:cubicBezTo>
                <a:cubicBezTo>
                  <a:pt x="18605" y="2510"/>
                  <a:pt x="17597" y="1246"/>
                  <a:pt x="16230" y="582"/>
                </a:cubicBezTo>
                <a:cubicBezTo>
                  <a:pt x="15351" y="157"/>
                  <a:pt x="14419" y="1"/>
                  <a:pt x="13522" y="1"/>
                </a:cubicBezTo>
                <a:close/>
              </a:path>
            </a:pathLst>
          </a:cu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121705" tIns="121705" rIns="121705" bIns="121705" anchor="ctr" anchorCtr="0">
            <a:noAutofit/>
          </a:bodyPr>
          <a:lstStyle>
            <a:lvl1pPr lvl="0"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1pPr>
            <a:lvl2pPr lvl="1"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2pPr>
            <a:lvl3pPr lvl="2"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3pPr>
            <a:lvl4pPr lvl="3"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4pPr>
            <a:lvl5pPr lvl="4"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5pPr>
            <a:lvl6pPr lvl="5"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6pPr>
            <a:lvl7pPr lvl="6"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7pPr>
            <a:lvl8pPr lvl="7"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8pPr>
            <a:lvl9pPr lvl="8" rtl="0">
              <a:spcBef>
                <a:spcPts val="0"/>
              </a:spcBef>
              <a:spcAft>
                <a:spcPts val="0"/>
              </a:spcAft>
              <a:buClr>
                <a:schemeClr val="dk1"/>
              </a:buClr>
              <a:buSzPts val="4000"/>
              <a:buFont typeface="Walter Turncoat"/>
              <a:buNone/>
              <a:defRPr sz="4000">
                <a:solidFill>
                  <a:schemeClr val="dk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121705" tIns="121705" rIns="121705" bIns="121705" anchor="t" anchorCtr="0">
            <a:noAutofit/>
          </a:bodyPr>
          <a:lstStyle>
            <a:lvl1pPr marL="457200" lvl="0" indent="-323850">
              <a:lnSpc>
                <a:spcPct val="115000"/>
              </a:lnSpc>
              <a:spcBef>
                <a:spcPts val="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1pPr>
            <a:lvl2pPr marL="914400" lvl="1"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2pPr>
            <a:lvl3pPr marL="1371600" lvl="2"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3pPr>
            <a:lvl4pPr marL="1828800" lvl="3"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4pPr>
            <a:lvl5pPr marL="2286000" lvl="4"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5pPr>
            <a:lvl6pPr marL="2743200" lvl="5"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6pPr>
            <a:lvl7pPr marL="3200400" lvl="6"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7pPr>
            <a:lvl8pPr marL="3657600" lvl="7" indent="-323850">
              <a:lnSpc>
                <a:spcPct val="115000"/>
              </a:lnSpc>
              <a:spcBef>
                <a:spcPts val="1600"/>
              </a:spcBef>
              <a:spcAft>
                <a:spcPts val="0"/>
              </a:spcAft>
              <a:buClr>
                <a:schemeClr val="dk1"/>
              </a:buClr>
              <a:buSzPts val="1500"/>
              <a:buFont typeface="Nunito Sans"/>
              <a:buChar char="○"/>
              <a:defRPr sz="1500">
                <a:solidFill>
                  <a:schemeClr val="dk1"/>
                </a:solidFill>
                <a:latin typeface="Nunito Sans"/>
                <a:ea typeface="Nunito Sans"/>
                <a:cs typeface="Nunito Sans"/>
                <a:sym typeface="Nunito Sans"/>
              </a:defRPr>
            </a:lvl8pPr>
            <a:lvl9pPr marL="4114800" lvl="8" indent="-323850">
              <a:lnSpc>
                <a:spcPct val="115000"/>
              </a:lnSpc>
              <a:spcBef>
                <a:spcPts val="1600"/>
              </a:spcBef>
              <a:spcAft>
                <a:spcPts val="1600"/>
              </a:spcAft>
              <a:buClr>
                <a:schemeClr val="dk1"/>
              </a:buClr>
              <a:buSzPts val="1500"/>
              <a:buFont typeface="Nunito Sans"/>
              <a:buChar char="■"/>
              <a:defRPr sz="1500">
                <a:solidFill>
                  <a:schemeClr val="dk1"/>
                </a:solidFill>
                <a:latin typeface="Nunito Sans"/>
                <a:ea typeface="Nunito Sans"/>
                <a:cs typeface="Nunito Sans"/>
                <a:sym typeface="Nunito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9" r:id="rId12"/>
    <p:sldLayoutId id="2147483675" r:id="rId13"/>
    <p:sldLayoutId id="2147483683" r:id="rId14"/>
    <p:sldLayoutId id="2147483684" r:id="rId15"/>
    <p:sldLayoutId id="2147483689" r:id="rId16"/>
    <p:sldLayoutId id="2147483690"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audio" Target="../media/audio3.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audio" Target="../media/audio3.wav"/><Relationship Id="rId10" Type="http://schemas.openxmlformats.org/officeDocument/2006/relationships/image" Target="../media/image15.jpeg"/><Relationship Id="rId4" Type="http://schemas.openxmlformats.org/officeDocument/2006/relationships/audio" Target="../media/audio2.wav"/><Relationship Id="rId9"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audio" Target="../media/audio2.wav"/><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a:xfrm>
            <a:off x="957625" y="1888093"/>
            <a:ext cx="9619094" cy="1822715"/>
          </a:xfrm>
        </p:spPr>
        <p:txBody>
          <a:bodyPr/>
          <a:lstStyle/>
          <a:p>
            <a:r>
              <a:rPr lang="en-US" sz="5400" smtClean="0">
                <a:solidFill>
                  <a:srgbClr val="0070C0"/>
                </a:solidFill>
                <a:latin typeface="Arial-Rounded" pitchFamily="34" charset="0"/>
                <a:ea typeface="Arial-Rounded" pitchFamily="34" charset="0"/>
                <a:cs typeface="Arial-Rounded" pitchFamily="34" charset="0"/>
              </a:rPr>
              <a:t>1. Bài đọc em vừa học là gì?</a:t>
            </a:r>
            <a:endParaRPr lang="en-US" sz="5400">
              <a:solidFill>
                <a:srgbClr val="0070C0"/>
              </a:solidFill>
              <a:latin typeface="Arial-Rounded" pitchFamily="34" charset="0"/>
              <a:ea typeface="Arial-Rounded" pitchFamily="34" charset="0"/>
              <a:cs typeface="Arial-Rounded" pitchFamily="34" charset="0"/>
            </a:endParaRPr>
          </a:p>
        </p:txBody>
      </p:sp>
      <p:sp>
        <p:nvSpPr>
          <p:cNvPr id="5" name="Title 2"/>
          <p:cNvSpPr>
            <a:spLocks noGrp="1"/>
          </p:cNvSpPr>
          <p:nvPr>
            <p:ph type="title" idx="2"/>
          </p:nvPr>
        </p:nvSpPr>
        <p:spPr>
          <a:xfrm>
            <a:off x="1051719" y="3733800"/>
            <a:ext cx="9619094" cy="1822715"/>
          </a:xfrm>
        </p:spPr>
        <p:txBody>
          <a:bodyPr/>
          <a:lstStyle/>
          <a:p>
            <a:r>
              <a:rPr lang="en-US" sz="5400" smtClean="0">
                <a:solidFill>
                  <a:srgbClr val="0070C0"/>
                </a:solidFill>
                <a:latin typeface="Arial-Rounded" pitchFamily="34" charset="0"/>
                <a:ea typeface="Arial-Rounded" pitchFamily="34" charset="0"/>
                <a:cs typeface="Arial-Rounded" pitchFamily="34" charset="0"/>
              </a:rPr>
              <a:t>2. Chia sẻ điều em thấy thú vị từ bài đọc.</a:t>
            </a:r>
            <a:endParaRPr lang="en-US" sz="5400">
              <a:solidFill>
                <a:srgbClr val="0070C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83521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79" name="TextBox 78">
            <a:extLst>
              <a:ext uri="{FF2B5EF4-FFF2-40B4-BE49-F238E27FC236}">
                <a16:creationId xmlns:a16="http://schemas.microsoft.com/office/drawing/2014/main" xmlns="" id="{83DE1F8B-C43D-4B7A-8155-BEAC33AC1D49}"/>
              </a:ext>
            </a:extLst>
          </p:cNvPr>
          <p:cNvSpPr txBox="1"/>
          <p:nvPr/>
        </p:nvSpPr>
        <p:spPr>
          <a:xfrm>
            <a:off x="335439" y="685800"/>
            <a:ext cx="11612880" cy="5893921"/>
          </a:xfrm>
          <a:prstGeom prst="rect">
            <a:avLst/>
          </a:prstGeom>
          <a:noFill/>
        </p:spPr>
        <p:txBody>
          <a:bodyPr wrap="square" rtlCol="0">
            <a:spAutoFit/>
          </a:bodyPr>
          <a:lstStyle/>
          <a:p>
            <a:pPr indent="463550" algn="just"/>
            <a:r>
              <a:rPr lang="en-US" sz="2900">
                <a:latin typeface="Arial-Rounded" pitchFamily="34" charset="0"/>
                <a:ea typeface="Arial-Rounded" pitchFamily="34" charset="0"/>
                <a:cs typeface="Arial-Rounded" pitchFamily="3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An thích chạy thật nhanh để những cánh giấy không ngừng quay trong gió. Gió lướt qua cánh chong chóng tạo ra tiếng u u rất lạ.</a:t>
            </a:r>
          </a:p>
          <a:p>
            <a:pPr indent="463550" algn="just"/>
            <a:r>
              <a:rPr lang="en-US" sz="2900">
                <a:latin typeface="Arial-Rounded" pitchFamily="34" charset="0"/>
                <a:ea typeface="Arial-Rounded" pitchFamily="34" charset="0"/>
                <a:cs typeface="Arial-Rounded" pitchFamily="34" charset="0"/>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p>
          <a:p>
            <a:pPr indent="463550" algn="r"/>
            <a:r>
              <a:rPr lang="en-US" sz="2900" smtClean="0">
                <a:latin typeface="Arial-Rounded" pitchFamily="34" charset="0"/>
                <a:ea typeface="Arial-Rounded" pitchFamily="34" charset="0"/>
                <a:cs typeface="Arial-Rounded" pitchFamily="34" charset="0"/>
              </a:rPr>
              <a:t>(</a:t>
            </a:r>
            <a:r>
              <a:rPr lang="en-US" sz="2900" i="1" smtClean="0">
                <a:latin typeface="Arial-Rounded" pitchFamily="34" charset="0"/>
                <a:ea typeface="Arial-Rounded" pitchFamily="34" charset="0"/>
                <a:cs typeface="Arial-Rounded" pitchFamily="34" charset="0"/>
              </a:rPr>
              <a:t>Theo </a:t>
            </a:r>
            <a:r>
              <a:rPr lang="en-US" sz="2900">
                <a:latin typeface="Arial-Rounded" pitchFamily="34" charset="0"/>
                <a:ea typeface="Arial-Rounded" pitchFamily="34" charset="0"/>
                <a:cs typeface="Arial-Rounded" pitchFamily="34" charset="0"/>
              </a:rPr>
              <a:t>Tuệ Nhi)</a:t>
            </a:r>
            <a:endParaRPr lang="en-US" sz="2900" dirty="0">
              <a:latin typeface="Arial-Rounded" pitchFamily="34" charset="0"/>
              <a:ea typeface="Arial-Rounded" pitchFamily="34" charset="0"/>
              <a:cs typeface="Arial-Rounded" pitchFamily="34" charset="0"/>
            </a:endParaRPr>
          </a:p>
        </p:txBody>
      </p:sp>
      <p:sp>
        <p:nvSpPr>
          <p:cNvPr id="80" name="TextBox 79">
            <a:extLst>
              <a:ext uri="{FF2B5EF4-FFF2-40B4-BE49-F238E27FC236}">
                <a16:creationId xmlns:a16="http://schemas.microsoft.com/office/drawing/2014/main" xmlns=""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CHƠI CHONG CHÓNG</a:t>
            </a:r>
            <a:endParaRPr lang="en-US" sz="3200" b="1" dirty="0">
              <a:solidFill>
                <a:srgbClr val="FF8E1D"/>
              </a:solidFill>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8348" y="2900720"/>
            <a:ext cx="3505143" cy="2385154"/>
          </a:xfrm>
          <a:prstGeom prst="rect">
            <a:avLst/>
          </a:prstGeom>
        </p:spPr>
      </p:pic>
      <p:sp>
        <p:nvSpPr>
          <p:cNvPr id="9" name="Google Shape;796;p40"/>
          <p:cNvSpPr txBox="1">
            <a:spLocks noGrp="1"/>
          </p:cNvSpPr>
          <p:nvPr>
            <p:ph type="title"/>
          </p:nvPr>
        </p:nvSpPr>
        <p:spPr>
          <a:prstGeom prst="rect">
            <a:avLst/>
          </a:prstGeom>
        </p:spPr>
        <p:txBody>
          <a:bodyPr spcFirstLastPara="1" wrap="square" lIns="121705" tIns="121705" rIns="121705" bIns="121705" anchor="ctr" anchorCtr="0">
            <a:noAutofit/>
          </a:bodyPr>
          <a:lstStyle/>
          <a:p>
            <a:r>
              <a:rPr lang="en-US" sz="4800">
                <a:solidFill>
                  <a:schemeClr val="tx1"/>
                </a:solidFill>
                <a:latin typeface="Arial-Rounded" pitchFamily="34" charset="0"/>
                <a:ea typeface="Arial-Rounded" pitchFamily="34" charset="0"/>
                <a:cs typeface="Arial-Rounded" pitchFamily="34" charset="0"/>
              </a:rPr>
              <a:t>Thư giãn nào!</a:t>
            </a:r>
          </a:p>
        </p:txBody>
      </p:sp>
    </p:spTree>
    <p:extLst>
      <p:ext uri="{BB962C8B-B14F-4D97-AF65-F5344CB8AC3E}">
        <p14:creationId xmlns:p14="http://schemas.microsoft.com/office/powerpoint/2010/main" val="942174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57518" y="576365"/>
            <a:ext cx="11483912" cy="745586"/>
            <a:chOff x="294783" y="915918"/>
            <a:chExt cx="11483912"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0" y="1015173"/>
              <a:ext cx="10800645" cy="646331"/>
            </a:xfrm>
            <a:prstGeom prst="rect">
              <a:avLst/>
            </a:prstGeom>
            <a:noFill/>
          </p:spPr>
          <p:txBody>
            <a:bodyPr wrap="square" rtlCol="0">
              <a:spAutoFit/>
            </a:bodyPr>
            <a:lstStyle/>
            <a:p>
              <a:pPr algn="just"/>
              <a:r>
                <a:rPr lang="en-US" sz="3600" smtClean="0">
                  <a:latin typeface="Arial-Rounded" pitchFamily="34" charset="0"/>
                  <a:ea typeface="Arial-Rounded" pitchFamily="34" charset="0"/>
                  <a:cs typeface="Arial-Rounded" pitchFamily="34" charset="0"/>
                </a:rPr>
                <a:t>Tìm chi tiết cho thấy An rất thích chơi chong chóng.</a:t>
              </a:r>
              <a:endParaRPr lang="en-US" sz="3600">
                <a:latin typeface="Arial-Rounded" pitchFamily="34" charset="0"/>
                <a:ea typeface="Arial-Rounded" pitchFamily="34" charset="0"/>
                <a:cs typeface="Arial-Rounded" pitchFamily="34" charset="0"/>
              </a:endParaRPr>
            </a:p>
          </p:txBody>
        </p:sp>
      </p:grpSp>
      <p:sp>
        <p:nvSpPr>
          <p:cNvPr id="26" name="Rectangle 25"/>
          <p:cNvSpPr/>
          <p:nvPr/>
        </p:nvSpPr>
        <p:spPr>
          <a:xfrm>
            <a:off x="899319" y="1295400"/>
            <a:ext cx="10515599" cy="3662541"/>
          </a:xfrm>
          <a:prstGeom prst="rect">
            <a:avLst/>
          </a:prstGeom>
        </p:spPr>
        <p:txBody>
          <a:bodyPr wrap="square">
            <a:spAutoFit/>
          </a:bodyPr>
          <a:lstStyle/>
          <a:p>
            <a:pPr indent="463550" algn="just"/>
            <a:r>
              <a:rPr lang="en-US" sz="4000" smtClean="0">
                <a:solidFill>
                  <a:srgbClr val="7030A0"/>
                </a:solidFill>
                <a:latin typeface="Arial-Rounded" pitchFamily="34" charset="0"/>
                <a:ea typeface="Arial-Rounded" pitchFamily="34" charset="0"/>
                <a:cs typeface="Arial-Rounded" pitchFamily="34" charset="0"/>
              </a:rPr>
              <a:t> </a:t>
            </a:r>
            <a:r>
              <a:rPr lang="en-US" sz="3200">
                <a:solidFill>
                  <a:srgbClr val="7030A0"/>
                </a:solidFill>
                <a:latin typeface="Arial-Rounded" pitchFamily="34" charset="0"/>
                <a:ea typeface="Arial-Rounded" pitchFamily="34" charset="0"/>
                <a:cs typeface="Arial-Rounded" pitchFamily="3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An thích chạy thật nhanh để những cánh giấy không ngừng quay trong gió. Gió lướt qua cánh chong chóng tạo ra tiếng u u rất lạ.</a:t>
            </a:r>
          </a:p>
        </p:txBody>
      </p:sp>
      <p:cxnSp>
        <p:nvCxnSpPr>
          <p:cNvPr id="11" name="Straight Connector 10"/>
          <p:cNvCxnSpPr/>
          <p:nvPr/>
        </p:nvCxnSpPr>
        <p:spPr>
          <a:xfrm>
            <a:off x="1508919" y="1905000"/>
            <a:ext cx="784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45039" y="3916680"/>
            <a:ext cx="10363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44099" y="4419600"/>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42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57518" y="576365"/>
            <a:ext cx="11483912" cy="745586"/>
            <a:chOff x="294783" y="915918"/>
            <a:chExt cx="11483912" cy="745586"/>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0" y="1015173"/>
              <a:ext cx="10800645" cy="646331"/>
            </a:xfrm>
            <a:prstGeom prst="rect">
              <a:avLst/>
            </a:prstGeom>
            <a:noFill/>
          </p:spPr>
          <p:txBody>
            <a:bodyPr wrap="square" rtlCol="0">
              <a:spAutoFit/>
            </a:bodyPr>
            <a:lstStyle/>
            <a:p>
              <a:pPr algn="just"/>
              <a:r>
                <a:rPr lang="en-US" sz="3600" smtClean="0">
                  <a:latin typeface="Arial-Rounded" pitchFamily="34" charset="0"/>
                  <a:ea typeface="Arial-Rounded" pitchFamily="34" charset="0"/>
                  <a:cs typeface="Arial-Rounded" pitchFamily="34" charset="0"/>
                </a:rPr>
                <a:t>Tìm chi tiết cho thấy An rất thích chơi chong chóng.</a:t>
              </a:r>
              <a:endParaRPr lang="en-US" sz="3600">
                <a:latin typeface="Arial-Rounded" pitchFamily="34" charset="0"/>
                <a:ea typeface="Arial-Rounded" pitchFamily="34" charset="0"/>
                <a:cs typeface="Arial-Rounded" pitchFamily="34" charset="0"/>
              </a:endParaRPr>
            </a:p>
          </p:txBody>
        </p:sp>
      </p:grpSp>
      <p:sp>
        <p:nvSpPr>
          <p:cNvPr id="26" name="Rectangle 25"/>
          <p:cNvSpPr/>
          <p:nvPr/>
        </p:nvSpPr>
        <p:spPr>
          <a:xfrm>
            <a:off x="899320" y="1295400"/>
            <a:ext cx="10210800" cy="4647426"/>
          </a:xfrm>
          <a:prstGeom prst="rect">
            <a:avLst/>
          </a:prstGeom>
        </p:spPr>
        <p:txBody>
          <a:bodyPr wrap="square">
            <a:spAutoFit/>
          </a:bodyPr>
          <a:lstStyle/>
          <a:p>
            <a:pPr indent="463550" algn="just"/>
            <a:r>
              <a:rPr lang="en-US" sz="4000" smtClean="0">
                <a:solidFill>
                  <a:srgbClr val="0070C0"/>
                </a:solidFill>
                <a:latin typeface="Arial-Rounded" pitchFamily="34" charset="0"/>
                <a:ea typeface="Arial-Rounded" pitchFamily="34" charset="0"/>
                <a:cs typeface="Arial-Rounded" pitchFamily="34" charset="0"/>
              </a:rPr>
              <a:t> </a:t>
            </a:r>
            <a:r>
              <a:rPr lang="en-US" sz="3200">
                <a:solidFill>
                  <a:srgbClr val="7030A0"/>
                </a:solidFill>
                <a:latin typeface="Arial-Rounded" pitchFamily="34" charset="0"/>
                <a:ea typeface="Arial-Rounded" pitchFamily="34" charset="0"/>
                <a:cs typeface="Arial-Rounded" pitchFamily="34" charset="0"/>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p>
        </p:txBody>
      </p:sp>
      <p:cxnSp>
        <p:nvCxnSpPr>
          <p:cNvPr id="11" name="Straight Connector 10"/>
          <p:cNvCxnSpPr/>
          <p:nvPr/>
        </p:nvCxnSpPr>
        <p:spPr>
          <a:xfrm>
            <a:off x="3167308" y="5410200"/>
            <a:ext cx="7848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15698" y="5882640"/>
            <a:ext cx="43032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67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899319" y="85753"/>
            <a:ext cx="10972800" cy="1299584"/>
            <a:chOff x="294783" y="915918"/>
            <a:chExt cx="10972800" cy="1299584"/>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2</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15173"/>
              <a:ext cx="10289532" cy="1200329"/>
            </a:xfrm>
            <a:prstGeom prst="rect">
              <a:avLst/>
            </a:prstGeom>
            <a:noFill/>
          </p:spPr>
          <p:txBody>
            <a:bodyPr wrap="square" rtlCol="0">
              <a:spAutoFit/>
            </a:bodyPr>
            <a:lstStyle/>
            <a:p>
              <a:pPr algn="just"/>
              <a:r>
                <a:rPr lang="en-US" sz="3600" smtClean="0">
                  <a:latin typeface="Arial-Rounded" pitchFamily="34" charset="0"/>
                  <a:ea typeface="Arial-Rounded" pitchFamily="34" charset="0"/>
                  <a:cs typeface="Arial-Rounded" pitchFamily="34" charset="0"/>
                </a:rPr>
                <a:t>Vì sao An luôn thắng khi thi chơi chong chóng cùng bé Mai?</a:t>
              </a:r>
              <a:endParaRPr lang="en-US" sz="3600">
                <a:latin typeface="Arial-Rounded" pitchFamily="34" charset="0"/>
                <a:ea typeface="Arial-Rounded" pitchFamily="34" charset="0"/>
                <a:cs typeface="Arial-Rounded" pitchFamily="34" charset="0"/>
              </a:endParaRPr>
            </a:p>
          </p:txBody>
        </p:sp>
      </p:grpSp>
      <p:sp>
        <p:nvSpPr>
          <p:cNvPr id="12" name="Rectangle 11"/>
          <p:cNvSpPr/>
          <p:nvPr/>
        </p:nvSpPr>
        <p:spPr>
          <a:xfrm>
            <a:off x="801871" y="1399851"/>
            <a:ext cx="10950512" cy="3108543"/>
          </a:xfrm>
          <a:prstGeom prst="rect">
            <a:avLst/>
          </a:prstGeom>
        </p:spPr>
        <p:txBody>
          <a:bodyPr wrap="square">
            <a:spAutoFit/>
          </a:bodyPr>
          <a:lstStyle/>
          <a:p>
            <a:pPr indent="463550" algn="just"/>
            <a:r>
              <a:rPr lang="en-US" sz="2800">
                <a:solidFill>
                  <a:srgbClr val="7030A0"/>
                </a:solidFill>
                <a:latin typeface="Arial-Rounded" pitchFamily="34" charset="0"/>
                <a:ea typeface="Arial-Rounded" pitchFamily="34" charset="0"/>
                <a:cs typeface="Arial-Rounded" pitchFamily="34" charset="0"/>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p>
        </p:txBody>
      </p:sp>
      <p:cxnSp>
        <p:nvCxnSpPr>
          <p:cNvPr id="11" name="Straight Connector 10"/>
          <p:cNvCxnSpPr/>
          <p:nvPr/>
        </p:nvCxnSpPr>
        <p:spPr>
          <a:xfrm>
            <a:off x="8070746" y="2743200"/>
            <a:ext cx="36619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83DE1F8B-C43D-4B7A-8155-BEAC33AC1D49}"/>
              </a:ext>
            </a:extLst>
          </p:cNvPr>
          <p:cNvSpPr txBox="1"/>
          <p:nvPr/>
        </p:nvSpPr>
        <p:spPr>
          <a:xfrm>
            <a:off x="910736" y="4953000"/>
            <a:ext cx="10732783" cy="1200329"/>
          </a:xfrm>
          <a:prstGeom prst="rect">
            <a:avLst/>
          </a:prstGeom>
          <a:solidFill>
            <a:schemeClr val="accent2">
              <a:lumMod val="60000"/>
              <a:lumOff val="40000"/>
            </a:schemeClr>
          </a:solidFill>
        </p:spPr>
        <p:txBody>
          <a:bodyPr wrap="square" rtlCol="0">
            <a:spAutoFit/>
          </a:bodyPr>
          <a:lstStyle/>
          <a:p>
            <a:pPr algn="just"/>
            <a:r>
              <a:rPr lang="en-US" sz="3600">
                <a:latin typeface="Arial-Rounded" pitchFamily="34" charset="0"/>
                <a:ea typeface="Arial-Rounded" pitchFamily="34" charset="0"/>
                <a:cs typeface="Arial-Rounded" pitchFamily="34" charset="0"/>
              </a:rPr>
              <a:t>An luôn thắng khi thi chơi chong chóng cùng bé </a:t>
            </a:r>
            <a:r>
              <a:rPr lang="en-US" sz="3600" smtClean="0">
                <a:latin typeface="Arial-Rounded" pitchFamily="34" charset="0"/>
                <a:ea typeface="Arial-Rounded" pitchFamily="34" charset="0"/>
                <a:cs typeface="Arial-Rounded" pitchFamily="34" charset="0"/>
              </a:rPr>
              <a:t>Mai vì An chạy nhanh hơn nên chong quay lâu hơn. </a:t>
            </a:r>
            <a:endParaRPr lang="en-US" sz="3600" i="1">
              <a:latin typeface="Arial-Rounded" pitchFamily="34" charset="0"/>
              <a:ea typeface="Arial-Rounded" pitchFamily="34" charset="0"/>
              <a:cs typeface="Arial-Rounded" pitchFamily="34" charset="0"/>
            </a:endParaRPr>
          </a:p>
        </p:txBody>
      </p:sp>
      <p:cxnSp>
        <p:nvCxnSpPr>
          <p:cNvPr id="13" name="Straight Connector 12"/>
          <p:cNvCxnSpPr/>
          <p:nvPr/>
        </p:nvCxnSpPr>
        <p:spPr>
          <a:xfrm>
            <a:off x="960279" y="3154680"/>
            <a:ext cx="39102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18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435174" y="228600"/>
            <a:ext cx="11378086" cy="760100"/>
            <a:chOff x="294783" y="915918"/>
            <a:chExt cx="10558095" cy="760100"/>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3</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29687"/>
              <a:ext cx="9874827" cy="646331"/>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An nghĩ ra cách gì để Mai vui?</a:t>
              </a:r>
              <a:endParaRPr lang="en-US" sz="3600">
                <a:solidFill>
                  <a:schemeClr val="tx1"/>
                </a:solidFill>
                <a:latin typeface="Arial-Rounded" pitchFamily="34" charset="0"/>
                <a:ea typeface="Arial-Rounded" pitchFamily="34" charset="0"/>
                <a:cs typeface="Arial-Rounded" pitchFamily="34" charset="0"/>
              </a:endParaRPr>
            </a:p>
          </p:txBody>
        </p:sp>
      </p:grpSp>
      <p:sp>
        <p:nvSpPr>
          <p:cNvPr id="14" name="TextBox 13">
            <a:extLst>
              <a:ext uri="{FF2B5EF4-FFF2-40B4-BE49-F238E27FC236}">
                <a16:creationId xmlns:a16="http://schemas.microsoft.com/office/drawing/2014/main" xmlns="" id="{83DE1F8B-C43D-4B7A-8155-BEAC33AC1D49}"/>
              </a:ext>
            </a:extLst>
          </p:cNvPr>
          <p:cNvSpPr txBox="1"/>
          <p:nvPr/>
        </p:nvSpPr>
        <p:spPr>
          <a:xfrm>
            <a:off x="888535" y="5001099"/>
            <a:ext cx="10370339" cy="1754326"/>
          </a:xfrm>
          <a:prstGeom prst="rect">
            <a:avLst/>
          </a:prstGeom>
          <a:solidFill>
            <a:schemeClr val="accent2">
              <a:lumMod val="60000"/>
              <a:lumOff val="40000"/>
            </a:schemeClr>
          </a:solid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Để em vui, </a:t>
            </a:r>
            <a:r>
              <a:rPr lang="en-US" sz="3600">
                <a:solidFill>
                  <a:srgbClr val="7030A0"/>
                </a:solidFill>
                <a:latin typeface="Arial-Rounded" pitchFamily="34" charset="0"/>
                <a:ea typeface="Arial-Rounded" pitchFamily="34" charset="0"/>
                <a:cs typeface="Arial-Rounded" pitchFamily="34" charset="0"/>
              </a:rPr>
              <a:t>An liền cho em giơ chong chóng ra trước quạt máy, còn mình thì phùng má thổi phù phù cho chong chóng quay</a:t>
            </a:r>
            <a:r>
              <a:rPr lang="en-US" sz="3600" smtClean="0">
                <a:solidFill>
                  <a:srgbClr val="7030A0"/>
                </a:solidFill>
                <a:latin typeface="Arial-Rounded" pitchFamily="34" charset="0"/>
                <a:ea typeface="Arial-Rounded" pitchFamily="34" charset="0"/>
                <a:cs typeface="Arial-Rounded" pitchFamily="34" charset="0"/>
              </a:rPr>
              <a:t>.</a:t>
            </a:r>
            <a:r>
              <a:rPr lang="en-US" sz="3600">
                <a:solidFill>
                  <a:srgbClr val="7030A0"/>
                </a:solidFill>
                <a:latin typeface="Arial-Rounded" pitchFamily="34" charset="0"/>
                <a:ea typeface="Arial-Rounded" pitchFamily="34" charset="0"/>
                <a:cs typeface="Arial-Rounded" pitchFamily="34" charset="0"/>
              </a:rPr>
              <a:t> Mai cười toe vì thắng. </a:t>
            </a:r>
            <a:endParaRPr lang="en-US" sz="3600" i="1">
              <a:solidFill>
                <a:schemeClr val="tx1"/>
              </a:solidFill>
              <a:latin typeface="Arial-Rounded" pitchFamily="34" charset="0"/>
              <a:ea typeface="Arial-Rounded" pitchFamily="34" charset="0"/>
              <a:cs typeface="Arial-Rounded" pitchFamily="34" charset="0"/>
            </a:endParaRPr>
          </a:p>
        </p:txBody>
      </p:sp>
      <p:sp>
        <p:nvSpPr>
          <p:cNvPr id="18" name="Rectangle 17"/>
          <p:cNvSpPr/>
          <p:nvPr/>
        </p:nvSpPr>
        <p:spPr>
          <a:xfrm>
            <a:off x="914718" y="831406"/>
            <a:ext cx="10898541" cy="4154984"/>
          </a:xfrm>
          <a:prstGeom prst="rect">
            <a:avLst/>
          </a:prstGeom>
        </p:spPr>
        <p:txBody>
          <a:bodyPr wrap="square">
            <a:spAutoFit/>
          </a:bodyPr>
          <a:lstStyle/>
          <a:p>
            <a:pPr indent="463550" algn="just"/>
            <a:r>
              <a:rPr lang="en-US" sz="4000" smtClean="0">
                <a:solidFill>
                  <a:srgbClr val="0070C0"/>
                </a:solidFill>
                <a:latin typeface="Arial-Rounded" pitchFamily="34" charset="0"/>
                <a:ea typeface="Arial-Rounded" pitchFamily="34" charset="0"/>
                <a:cs typeface="Arial-Rounded" pitchFamily="34" charset="0"/>
              </a:rPr>
              <a:t> </a:t>
            </a:r>
            <a:r>
              <a:rPr lang="en-US" sz="3200">
                <a:solidFill>
                  <a:srgbClr val="7030A0"/>
                </a:solidFill>
                <a:latin typeface="Arial-Rounded" pitchFamily="34" charset="0"/>
                <a:ea typeface="Arial-Rounded" pitchFamily="34" charset="0"/>
                <a:cs typeface="Arial-Rounded" pitchFamily="34" charset="0"/>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p>
        </p:txBody>
      </p:sp>
    </p:spTree>
    <p:extLst>
      <p:ext uri="{BB962C8B-B14F-4D97-AF65-F5344CB8AC3E}">
        <p14:creationId xmlns:p14="http://schemas.microsoft.com/office/powerpoint/2010/main" val="81866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670719" y="253939"/>
            <a:ext cx="11049000" cy="1299584"/>
            <a:chOff x="294783" y="915918"/>
            <a:chExt cx="11049000" cy="1299584"/>
          </a:xfrm>
        </p:grpSpPr>
        <p:grpSp>
          <p:nvGrpSpPr>
            <p:cNvPr id="22" name="Group 21"/>
            <p:cNvGrpSpPr/>
            <p:nvPr/>
          </p:nvGrpSpPr>
          <p:grpSpPr>
            <a:xfrm>
              <a:off x="294783" y="915918"/>
              <a:ext cx="758018" cy="731520"/>
              <a:chOff x="3065608" y="1727884"/>
              <a:chExt cx="1240358" cy="1188720"/>
            </a:xfrm>
          </p:grpSpPr>
          <p:sp>
            <p:nvSpPr>
              <p:cNvPr id="24"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25"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vi-VN" sz="5400" smtClean="0">
                    <a:solidFill>
                      <a:srgbClr val="002060"/>
                    </a:solidFill>
                    <a:latin typeface="Arial Rounded MT Bold" pitchFamily="34" charset="0"/>
                    <a:ea typeface="Arial-Rounded" pitchFamily="34" charset="0"/>
                    <a:cs typeface="Arial-Rounded" pitchFamily="34" charset="0"/>
                  </a:rPr>
                  <a:t>4</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23" name="TextBox 22"/>
            <p:cNvSpPr txBox="1"/>
            <p:nvPr/>
          </p:nvSpPr>
          <p:spPr>
            <a:xfrm>
              <a:off x="978051" y="1015173"/>
              <a:ext cx="10365732" cy="1200329"/>
            </a:xfrm>
            <a:prstGeom prst="rect">
              <a:avLst/>
            </a:prstGeom>
            <a:noFill/>
          </p:spPr>
          <p:txBody>
            <a:bodyPr wrap="square" rtlCol="0">
              <a:spAutoFit/>
            </a:bodyPr>
            <a:lstStyle/>
            <a:p>
              <a:pPr algn="just"/>
              <a:r>
                <a:rPr lang="en-US" sz="3600" smtClean="0">
                  <a:solidFill>
                    <a:schemeClr val="tx1"/>
                  </a:solidFill>
                  <a:latin typeface="Arial-Rounded" pitchFamily="34" charset="0"/>
                  <a:ea typeface="Arial-Rounded" pitchFamily="34" charset="0"/>
                  <a:cs typeface="Arial-Rounded" pitchFamily="34" charset="0"/>
                </a:rPr>
                <a:t>Qua câu chuyện, em thấy tình cảm của anhe m An và Mai thế nào?</a:t>
              </a:r>
              <a:endParaRPr lang="en-US" sz="3600">
                <a:solidFill>
                  <a:schemeClr val="tx1"/>
                </a:solidFill>
                <a:latin typeface="Arial-Rounded" pitchFamily="34" charset="0"/>
                <a:ea typeface="Arial-Rounded" pitchFamily="34" charset="0"/>
                <a:cs typeface="Arial-Rounded" pitchFamily="34" charset="0"/>
              </a:endParaRPr>
            </a:p>
          </p:txBody>
        </p:sp>
      </p:gr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1905000"/>
            <a:ext cx="7732712"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468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3DE1F8B-C43D-4B7A-8155-BEAC33AC1D49}"/>
              </a:ext>
            </a:extLst>
          </p:cNvPr>
          <p:cNvSpPr txBox="1"/>
          <p:nvPr/>
        </p:nvSpPr>
        <p:spPr>
          <a:xfrm>
            <a:off x="335439" y="685800"/>
            <a:ext cx="11612880" cy="5893921"/>
          </a:xfrm>
          <a:prstGeom prst="rect">
            <a:avLst/>
          </a:prstGeom>
          <a:noFill/>
        </p:spPr>
        <p:txBody>
          <a:bodyPr wrap="square" rtlCol="0">
            <a:spAutoFit/>
          </a:bodyPr>
          <a:lstStyle/>
          <a:p>
            <a:pPr indent="463550" algn="just"/>
            <a:r>
              <a:rPr lang="en-US" sz="2900">
                <a:latin typeface="Arial-Rounded" pitchFamily="34" charset="0"/>
                <a:ea typeface="Arial-Rounded" pitchFamily="34" charset="0"/>
                <a:cs typeface="Arial-Rounded" pitchFamily="3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An thích chạy thật nhanh để những cánh giấy không ngừng quay trong gió. Gió lướt qua cánh chong chóng tạo ra tiếng u u rất lạ.</a:t>
            </a:r>
          </a:p>
          <a:p>
            <a:pPr indent="463550" algn="just"/>
            <a:r>
              <a:rPr lang="en-US" sz="2900">
                <a:latin typeface="Arial-Rounded" pitchFamily="34" charset="0"/>
                <a:ea typeface="Arial-Rounded" pitchFamily="34" charset="0"/>
                <a:cs typeface="Arial-Rounded" pitchFamily="34" charset="0"/>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p>
          <a:p>
            <a:pPr indent="463550" algn="r"/>
            <a:r>
              <a:rPr lang="en-US" sz="2900" smtClean="0">
                <a:latin typeface="Arial-Rounded" pitchFamily="34" charset="0"/>
                <a:ea typeface="Arial-Rounded" pitchFamily="34" charset="0"/>
                <a:cs typeface="Arial-Rounded" pitchFamily="34" charset="0"/>
              </a:rPr>
              <a:t>(</a:t>
            </a:r>
            <a:r>
              <a:rPr lang="en-US" sz="2900" i="1" smtClean="0">
                <a:latin typeface="Arial-Rounded" pitchFamily="34" charset="0"/>
                <a:ea typeface="Arial-Rounded" pitchFamily="34" charset="0"/>
                <a:cs typeface="Arial-Rounded" pitchFamily="34" charset="0"/>
              </a:rPr>
              <a:t>Theo </a:t>
            </a:r>
            <a:r>
              <a:rPr lang="en-US" sz="2900">
                <a:latin typeface="Arial-Rounded" pitchFamily="34" charset="0"/>
                <a:ea typeface="Arial-Rounded" pitchFamily="34" charset="0"/>
                <a:cs typeface="Arial-Rounded" pitchFamily="34" charset="0"/>
              </a:rPr>
              <a:t>Tuệ Nhi)</a:t>
            </a:r>
            <a:endParaRPr lang="en-US" sz="2900" dirty="0">
              <a:latin typeface="Arial-Rounded" pitchFamily="34" charset="0"/>
              <a:ea typeface="Arial-Rounded" pitchFamily="34" charset="0"/>
              <a:cs typeface="Arial-Rounded" pitchFamily="34" charset="0"/>
            </a:endParaRPr>
          </a:p>
        </p:txBody>
      </p:sp>
      <p:sp>
        <p:nvSpPr>
          <p:cNvPr id="5" name="TextBox 4">
            <a:extLst>
              <a:ext uri="{FF2B5EF4-FFF2-40B4-BE49-F238E27FC236}">
                <a16:creationId xmlns:a16="http://schemas.microsoft.com/office/drawing/2014/main" xmlns=""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CHƠI CHONG CHÓNG</a:t>
            </a:r>
            <a:endParaRPr lang="en-US" sz="3200" b="1" dirty="0">
              <a:solidFill>
                <a:srgbClr val="FF8E1D"/>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32288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pSp>
        <p:nvGrpSpPr>
          <p:cNvPr id="7" name="Group 6"/>
          <p:cNvGrpSpPr/>
          <p:nvPr/>
        </p:nvGrpSpPr>
        <p:grpSpPr>
          <a:xfrm>
            <a:off x="1350249" y="609600"/>
            <a:ext cx="10598070" cy="731520"/>
            <a:chOff x="292250" y="915918"/>
            <a:chExt cx="10598070" cy="731520"/>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11"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1</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995274" y="984274"/>
              <a:ext cx="9895046" cy="584775"/>
            </a:xfrm>
            <a:prstGeom prst="rect">
              <a:avLst/>
            </a:prstGeom>
            <a:noFill/>
          </p:spPr>
          <p:txBody>
            <a:bodyPr wrap="square" rtlCol="0">
              <a:spAutoFit/>
            </a:bodyPr>
            <a:lstStyle/>
            <a:p>
              <a:pPr algn="just"/>
              <a:r>
                <a:rPr lang="en-US" sz="3200" smtClean="0">
                  <a:solidFill>
                    <a:schemeClr val="tx1"/>
                  </a:solidFill>
                  <a:latin typeface="Arial-Rounded" pitchFamily="34" charset="0"/>
                  <a:ea typeface="Arial-Rounded" pitchFamily="34" charset="0"/>
                  <a:cs typeface="Arial-Rounded" pitchFamily="34" charset="0"/>
                </a:rPr>
                <a:t>Tìm những từ ngữ trong bài đọc tả chiếc chong chóng.</a:t>
              </a:r>
              <a:endParaRPr lang="en-US" sz="3200">
                <a:solidFill>
                  <a:schemeClr val="tx1"/>
                </a:solidFill>
                <a:latin typeface="Arial-Rounded" pitchFamily="34" charset="0"/>
                <a:ea typeface="Arial-Rounded" pitchFamily="34" charset="0"/>
                <a:cs typeface="Arial-Rounded" pitchFamily="34" charset="0"/>
              </a:endParaRPr>
            </a:p>
          </p:txBody>
        </p:sp>
      </p:grpSp>
      <p:grpSp>
        <p:nvGrpSpPr>
          <p:cNvPr id="16" name="Group 15"/>
          <p:cNvGrpSpPr/>
          <p:nvPr/>
        </p:nvGrpSpPr>
        <p:grpSpPr>
          <a:xfrm>
            <a:off x="326311" y="537571"/>
            <a:ext cx="1023938" cy="927100"/>
            <a:chOff x="382486" y="1419041"/>
            <a:chExt cx="1023938" cy="927100"/>
          </a:xfrm>
        </p:grpSpPr>
        <p:sp>
          <p:nvSpPr>
            <p:cNvPr id="24" name="Oval 23"/>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ounded Rectangle 1"/>
          <p:cNvSpPr/>
          <p:nvPr/>
        </p:nvSpPr>
        <p:spPr>
          <a:xfrm>
            <a:off x="518319" y="1897380"/>
            <a:ext cx="494538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rgbClr val="000000"/>
                </a:solidFill>
                <a:latin typeface="Arial-Rounded" pitchFamily="34" charset="0"/>
                <a:ea typeface="Arial-Rounded" pitchFamily="34" charset="0"/>
                <a:cs typeface="Arial-Rounded" pitchFamily="34" charset="0"/>
              </a:rPr>
              <a:t>có một cái cán nhỏ và dài</a:t>
            </a:r>
            <a:endParaRPr lang="en-US" sz="3200">
              <a:solidFill>
                <a:srgbClr val="000000"/>
              </a:solidFill>
              <a:latin typeface="Arial-Rounded" pitchFamily="34" charset="0"/>
              <a:ea typeface="Arial-Rounded" pitchFamily="34" charset="0"/>
              <a:cs typeface="Arial-Rounded" pitchFamily="34" charset="0"/>
            </a:endParaRPr>
          </a:p>
        </p:txBody>
      </p:sp>
      <p:sp>
        <p:nvSpPr>
          <p:cNvPr id="13" name="Rounded Rectangle 12"/>
          <p:cNvSpPr/>
          <p:nvPr/>
        </p:nvSpPr>
        <p:spPr>
          <a:xfrm>
            <a:off x="503238" y="4038600"/>
            <a:ext cx="494538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00"/>
                </a:solidFill>
                <a:latin typeface="Arial-Rounded" pitchFamily="34" charset="0"/>
                <a:ea typeface="Arial-Rounded" pitchFamily="34" charset="0"/>
                <a:cs typeface="Arial-Rounded" pitchFamily="34" charset="0"/>
              </a:rPr>
              <a:t>một đầu gắn bốn cánh giấy mỏng, xinh như một bông hoa</a:t>
            </a:r>
          </a:p>
        </p:txBody>
      </p:sp>
      <p:sp>
        <p:nvSpPr>
          <p:cNvPr id="15" name="Rounded Rectangle 14"/>
          <p:cNvSpPr/>
          <p:nvPr/>
        </p:nvSpPr>
        <p:spPr>
          <a:xfrm>
            <a:off x="6385719" y="1897380"/>
            <a:ext cx="494538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00"/>
                </a:solidFill>
                <a:latin typeface="Arial-Rounded" pitchFamily="34" charset="0"/>
                <a:ea typeface="Arial-Rounded" pitchFamily="34" charset="0"/>
                <a:cs typeface="Arial-Rounded" pitchFamily="34" charset="0"/>
              </a:rPr>
              <a:t>những cánh giấy không ngừng quay trong gió</a:t>
            </a:r>
          </a:p>
        </p:txBody>
      </p:sp>
      <p:sp>
        <p:nvSpPr>
          <p:cNvPr id="17" name="Rounded Rectangle 16"/>
          <p:cNvSpPr/>
          <p:nvPr/>
        </p:nvSpPr>
        <p:spPr>
          <a:xfrm>
            <a:off x="6385719" y="4038600"/>
            <a:ext cx="494538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rgbClr val="000000"/>
                </a:solidFill>
                <a:latin typeface="Arial-Rounded" pitchFamily="34" charset="0"/>
                <a:ea typeface="Arial-Rounded" pitchFamily="34" charset="0"/>
                <a:cs typeface="Arial-Rounded" pitchFamily="34" charset="0"/>
              </a:rPr>
              <a:t>Gió lướt qua cánh chong chóng tạo ra tiếng u u </a:t>
            </a:r>
            <a:r>
              <a:rPr lang="en-US" sz="3200">
                <a:solidFill>
                  <a:srgbClr val="000000"/>
                </a:solidFill>
                <a:latin typeface="Arial-Rounded" pitchFamily="34" charset="0"/>
                <a:ea typeface="Arial-Rounded" pitchFamily="34" charset="0"/>
                <a:cs typeface="Arial-Rounded" pitchFamily="34" charset="0"/>
              </a:rPr>
              <a:t>rất </a:t>
            </a:r>
            <a:r>
              <a:rPr lang="en-US" sz="3200" smtClean="0">
                <a:solidFill>
                  <a:srgbClr val="000000"/>
                </a:solidFill>
                <a:latin typeface="Arial-Rounded" pitchFamily="34" charset="0"/>
                <a:ea typeface="Arial-Rounded" pitchFamily="34" charset="0"/>
                <a:cs typeface="Arial-Rounded" pitchFamily="34" charset="0"/>
              </a:rPr>
              <a:t>lạ.</a:t>
            </a:r>
            <a:endParaRPr lang="en-US" sz="3200">
              <a:solidFill>
                <a:srgbClr val="00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13663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5"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grpSp>
        <p:nvGrpSpPr>
          <p:cNvPr id="7" name="Group 6"/>
          <p:cNvGrpSpPr/>
          <p:nvPr/>
        </p:nvGrpSpPr>
        <p:grpSpPr>
          <a:xfrm>
            <a:off x="738768" y="744579"/>
            <a:ext cx="10684301" cy="731520"/>
            <a:chOff x="292250" y="915918"/>
            <a:chExt cx="10297960" cy="731520"/>
          </a:xfrm>
        </p:grpSpPr>
        <p:grpSp>
          <p:nvGrpSpPr>
            <p:cNvPr id="8" name="Group 7"/>
            <p:cNvGrpSpPr/>
            <p:nvPr/>
          </p:nvGrpSpPr>
          <p:grpSpPr>
            <a:xfrm>
              <a:off x="292250" y="915918"/>
              <a:ext cx="731520" cy="731520"/>
              <a:chOff x="3061467" y="1727884"/>
              <a:chExt cx="1197000" cy="1188720"/>
            </a:xfrm>
          </p:grpSpPr>
          <p:sp>
            <p:nvSpPr>
              <p:cNvPr id="10"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11"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smtClean="0">
                    <a:solidFill>
                      <a:srgbClr val="002060"/>
                    </a:solidFill>
                    <a:latin typeface="Arial Rounded MT Bold" pitchFamily="34" charset="0"/>
                    <a:ea typeface="Arial-Rounded" pitchFamily="34" charset="0"/>
                    <a:cs typeface="Arial-Rounded" pitchFamily="34" charset="0"/>
                  </a:rPr>
                  <a:t>2</a:t>
                </a:r>
                <a:endParaRPr lang="en" sz="5400">
                  <a:solidFill>
                    <a:srgbClr val="002060"/>
                  </a:solidFill>
                  <a:latin typeface="Arial Rounded MT Bold" pitchFamily="34" charset="0"/>
                  <a:ea typeface="Arial-Rounded" pitchFamily="34" charset="0"/>
                  <a:cs typeface="Arial-Rounded" pitchFamily="34" charset="0"/>
                </a:endParaRPr>
              </a:p>
            </p:txBody>
          </p:sp>
        </p:grpSp>
        <p:sp>
          <p:nvSpPr>
            <p:cNvPr id="9" name="TextBox 8"/>
            <p:cNvSpPr txBox="1"/>
            <p:nvPr/>
          </p:nvSpPr>
          <p:spPr>
            <a:xfrm>
              <a:off x="995274" y="984274"/>
              <a:ext cx="9594936" cy="646331"/>
            </a:xfrm>
            <a:prstGeom prst="rect">
              <a:avLst/>
            </a:prstGeom>
            <a:noFill/>
          </p:spPr>
          <p:txBody>
            <a:bodyPr wrap="square" rtlCol="0">
              <a:spAutoFit/>
            </a:bodyPr>
            <a:lstStyle/>
            <a:p>
              <a:pPr algn="just"/>
              <a:r>
                <a:rPr lang="en-US" sz="3600" smtClean="0">
                  <a:solidFill>
                    <a:srgbClr val="002060"/>
                  </a:solidFill>
                  <a:latin typeface="Arial-Rounded" pitchFamily="34" charset="0"/>
                  <a:ea typeface="Arial-Rounded" pitchFamily="34" charset="0"/>
                  <a:cs typeface="Arial-Rounded" pitchFamily="34" charset="0"/>
                </a:rPr>
                <a:t>Nếu là Mai em sẽ nói gì với An sau khi chơi?</a:t>
              </a:r>
              <a:endParaRPr lang="en-US" sz="3600">
                <a:solidFill>
                  <a:srgbClr val="002060"/>
                </a:solidFill>
                <a:latin typeface="Arial-Rounded" pitchFamily="34" charset="0"/>
                <a:ea typeface="Arial-Rounded" pitchFamily="34" charset="0"/>
                <a:cs typeface="Arial-Rounded" pitchFamily="34" charset="0"/>
              </a:endParaRPr>
            </a:p>
          </p:txBody>
        </p:sp>
      </p:gr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1905000"/>
            <a:ext cx="7732712"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19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Google Shape;369;p43"/>
          <p:cNvGrpSpPr/>
          <p:nvPr/>
        </p:nvGrpSpPr>
        <p:grpSpPr>
          <a:xfrm>
            <a:off x="489483" y="4187269"/>
            <a:ext cx="649658" cy="634412"/>
            <a:chOff x="617548" y="3195989"/>
            <a:chExt cx="488452" cy="475809"/>
          </a:xfrm>
        </p:grpSpPr>
        <p:sp>
          <p:nvSpPr>
            <p:cNvPr id="370" name="Google Shape;370;p43"/>
            <p:cNvSpPr/>
            <p:nvPr/>
          </p:nvSpPr>
          <p:spPr>
            <a:xfrm flipH="1">
              <a:off x="617558" y="3196876"/>
              <a:ext cx="488443" cy="474051"/>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71" name="Google Shape;371;p43"/>
            <p:cNvGrpSpPr/>
            <p:nvPr/>
          </p:nvGrpSpPr>
          <p:grpSpPr>
            <a:xfrm flipH="1">
              <a:off x="617548" y="3195989"/>
              <a:ext cx="488443" cy="475809"/>
              <a:chOff x="2604475" y="3610525"/>
              <a:chExt cx="332500" cy="323900"/>
            </a:xfrm>
          </p:grpSpPr>
          <p:sp>
            <p:nvSpPr>
              <p:cNvPr id="372" name="Google Shape;372;p43"/>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73" name="Google Shape;373;p43"/>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nvGrpSpPr>
          <p:cNvPr id="374" name="Google Shape;374;p43"/>
          <p:cNvGrpSpPr/>
          <p:nvPr/>
        </p:nvGrpSpPr>
        <p:grpSpPr>
          <a:xfrm>
            <a:off x="9914322" y="2702162"/>
            <a:ext cx="872885" cy="881215"/>
            <a:chOff x="7454182" y="2026621"/>
            <a:chExt cx="656287" cy="660911"/>
          </a:xfrm>
        </p:grpSpPr>
        <p:sp>
          <p:nvSpPr>
            <p:cNvPr id="375" name="Google Shape;375;p43"/>
            <p:cNvSpPr/>
            <p:nvPr/>
          </p:nvSpPr>
          <p:spPr>
            <a:xfrm rot="-3860730" flipH="1">
              <a:off x="7537391" y="2116808"/>
              <a:ext cx="488447" cy="474058"/>
            </a:xfrm>
            <a:custGeom>
              <a:avLst/>
              <a:gdLst/>
              <a:ahLst/>
              <a:cxnLst/>
              <a:rect l="l" t="t" r="r" b="b"/>
              <a:pathLst>
                <a:path w="13300" h="12909" extrusionOk="0">
                  <a:moveTo>
                    <a:pt x="1556" y="1"/>
                  </a:moveTo>
                  <a:cubicBezTo>
                    <a:pt x="1198" y="1"/>
                    <a:pt x="801" y="119"/>
                    <a:pt x="533" y="512"/>
                  </a:cubicBezTo>
                  <a:cubicBezTo>
                    <a:pt x="0" y="1264"/>
                    <a:pt x="491" y="2141"/>
                    <a:pt x="1118" y="2800"/>
                  </a:cubicBezTo>
                  <a:cubicBezTo>
                    <a:pt x="1421" y="3114"/>
                    <a:pt x="1933" y="3511"/>
                    <a:pt x="2090" y="3876"/>
                  </a:cubicBezTo>
                  <a:cubicBezTo>
                    <a:pt x="2226" y="4231"/>
                    <a:pt x="2059" y="4681"/>
                    <a:pt x="1808" y="4994"/>
                  </a:cubicBezTo>
                  <a:cubicBezTo>
                    <a:pt x="1494" y="5370"/>
                    <a:pt x="638" y="5777"/>
                    <a:pt x="919" y="6269"/>
                  </a:cubicBezTo>
                  <a:cubicBezTo>
                    <a:pt x="1111" y="6604"/>
                    <a:pt x="1491" y="6665"/>
                    <a:pt x="1815" y="6665"/>
                  </a:cubicBezTo>
                  <a:cubicBezTo>
                    <a:pt x="1986" y="6665"/>
                    <a:pt x="2142" y="6648"/>
                    <a:pt x="2247" y="6645"/>
                  </a:cubicBezTo>
                  <a:cubicBezTo>
                    <a:pt x="2487" y="6624"/>
                    <a:pt x="2623" y="6613"/>
                    <a:pt x="2894" y="6592"/>
                  </a:cubicBezTo>
                  <a:cubicBezTo>
                    <a:pt x="2973" y="6587"/>
                    <a:pt x="3103" y="6564"/>
                    <a:pt x="3234" y="6564"/>
                  </a:cubicBezTo>
                  <a:cubicBezTo>
                    <a:pt x="3364" y="6564"/>
                    <a:pt x="3495" y="6587"/>
                    <a:pt x="3573" y="6676"/>
                  </a:cubicBezTo>
                  <a:cubicBezTo>
                    <a:pt x="3740" y="6864"/>
                    <a:pt x="3469" y="7439"/>
                    <a:pt x="3343" y="7648"/>
                  </a:cubicBezTo>
                  <a:cubicBezTo>
                    <a:pt x="2967" y="8222"/>
                    <a:pt x="2184" y="8692"/>
                    <a:pt x="1933" y="9267"/>
                  </a:cubicBezTo>
                  <a:cubicBezTo>
                    <a:pt x="1734" y="9726"/>
                    <a:pt x="1881" y="10374"/>
                    <a:pt x="2476" y="10667"/>
                  </a:cubicBezTo>
                  <a:cubicBezTo>
                    <a:pt x="2729" y="10791"/>
                    <a:pt x="2986" y="10840"/>
                    <a:pt x="3241" y="10840"/>
                  </a:cubicBezTo>
                  <a:cubicBezTo>
                    <a:pt x="3713" y="10840"/>
                    <a:pt x="4180" y="10673"/>
                    <a:pt x="4608" y="10510"/>
                  </a:cubicBezTo>
                  <a:cubicBezTo>
                    <a:pt x="4922" y="10398"/>
                    <a:pt x="5247" y="10217"/>
                    <a:pt x="5553" y="10217"/>
                  </a:cubicBezTo>
                  <a:cubicBezTo>
                    <a:pt x="5561" y="10217"/>
                    <a:pt x="5570" y="10217"/>
                    <a:pt x="5579" y="10218"/>
                  </a:cubicBezTo>
                  <a:cubicBezTo>
                    <a:pt x="5725" y="10959"/>
                    <a:pt x="4660" y="11701"/>
                    <a:pt x="5047" y="12380"/>
                  </a:cubicBezTo>
                  <a:cubicBezTo>
                    <a:pt x="5291" y="12834"/>
                    <a:pt x="5849" y="12909"/>
                    <a:pt x="6258" y="12909"/>
                  </a:cubicBezTo>
                  <a:cubicBezTo>
                    <a:pt x="6338" y="12909"/>
                    <a:pt x="6412" y="12906"/>
                    <a:pt x="6477" y="12902"/>
                  </a:cubicBezTo>
                  <a:cubicBezTo>
                    <a:pt x="6823" y="12881"/>
                    <a:pt x="7157" y="12756"/>
                    <a:pt x="7501" y="12642"/>
                  </a:cubicBezTo>
                  <a:cubicBezTo>
                    <a:pt x="8348" y="12338"/>
                    <a:pt x="9205" y="11837"/>
                    <a:pt x="9988" y="11054"/>
                  </a:cubicBezTo>
                  <a:cubicBezTo>
                    <a:pt x="10050" y="10991"/>
                    <a:pt x="10103" y="10928"/>
                    <a:pt x="10166" y="10865"/>
                  </a:cubicBezTo>
                  <a:cubicBezTo>
                    <a:pt x="10396" y="11356"/>
                    <a:pt x="10584" y="11858"/>
                    <a:pt x="10813" y="12349"/>
                  </a:cubicBezTo>
                  <a:cubicBezTo>
                    <a:pt x="10897" y="12537"/>
                    <a:pt x="10981" y="12809"/>
                    <a:pt x="11231" y="12871"/>
                  </a:cubicBezTo>
                  <a:cubicBezTo>
                    <a:pt x="11503" y="12683"/>
                    <a:pt x="11409" y="12275"/>
                    <a:pt x="11357" y="12046"/>
                  </a:cubicBezTo>
                  <a:cubicBezTo>
                    <a:pt x="11231" y="11471"/>
                    <a:pt x="10970" y="10896"/>
                    <a:pt x="10677" y="10343"/>
                  </a:cubicBezTo>
                  <a:cubicBezTo>
                    <a:pt x="10824" y="10218"/>
                    <a:pt x="10970" y="10102"/>
                    <a:pt x="11116" y="9956"/>
                  </a:cubicBezTo>
                  <a:cubicBezTo>
                    <a:pt x="11336" y="9737"/>
                    <a:pt x="11545" y="9496"/>
                    <a:pt x="11743" y="9236"/>
                  </a:cubicBezTo>
                  <a:cubicBezTo>
                    <a:pt x="12453" y="8275"/>
                    <a:pt x="12924" y="7313"/>
                    <a:pt x="13143" y="6362"/>
                  </a:cubicBezTo>
                  <a:cubicBezTo>
                    <a:pt x="13237" y="5913"/>
                    <a:pt x="13300" y="5287"/>
                    <a:pt x="12871" y="4983"/>
                  </a:cubicBezTo>
                  <a:cubicBezTo>
                    <a:pt x="12749" y="4899"/>
                    <a:pt x="12620" y="4863"/>
                    <a:pt x="12489" y="4863"/>
                  </a:cubicBezTo>
                  <a:cubicBezTo>
                    <a:pt x="12182" y="4863"/>
                    <a:pt x="11866" y="5059"/>
                    <a:pt x="11618" y="5287"/>
                  </a:cubicBezTo>
                  <a:cubicBezTo>
                    <a:pt x="11488" y="5416"/>
                    <a:pt x="11369" y="5611"/>
                    <a:pt x="11167" y="5611"/>
                  </a:cubicBezTo>
                  <a:cubicBezTo>
                    <a:pt x="11157" y="5611"/>
                    <a:pt x="11147" y="5611"/>
                    <a:pt x="11137" y="5610"/>
                  </a:cubicBezTo>
                  <a:cubicBezTo>
                    <a:pt x="10834" y="5088"/>
                    <a:pt x="10918" y="4472"/>
                    <a:pt x="10949" y="3855"/>
                  </a:cubicBezTo>
                  <a:cubicBezTo>
                    <a:pt x="10960" y="3573"/>
                    <a:pt x="10960" y="3260"/>
                    <a:pt x="10939" y="2967"/>
                  </a:cubicBezTo>
                  <a:cubicBezTo>
                    <a:pt x="10907" y="2476"/>
                    <a:pt x="10834" y="1902"/>
                    <a:pt x="10187" y="1661"/>
                  </a:cubicBezTo>
                  <a:cubicBezTo>
                    <a:pt x="10117" y="1634"/>
                    <a:pt x="10048" y="1622"/>
                    <a:pt x="9978" y="1622"/>
                  </a:cubicBezTo>
                  <a:cubicBezTo>
                    <a:pt x="9478" y="1622"/>
                    <a:pt x="8979" y="2256"/>
                    <a:pt x="8713" y="2779"/>
                  </a:cubicBezTo>
                  <a:cubicBezTo>
                    <a:pt x="8620" y="2967"/>
                    <a:pt x="8462" y="3479"/>
                    <a:pt x="8264" y="3583"/>
                  </a:cubicBezTo>
                  <a:cubicBezTo>
                    <a:pt x="8226" y="3602"/>
                    <a:pt x="8189" y="3611"/>
                    <a:pt x="8152" y="3611"/>
                  </a:cubicBezTo>
                  <a:cubicBezTo>
                    <a:pt x="7904" y="3611"/>
                    <a:pt x="7687" y="3226"/>
                    <a:pt x="7596" y="2998"/>
                  </a:cubicBezTo>
                  <a:cubicBezTo>
                    <a:pt x="7334" y="2340"/>
                    <a:pt x="7387" y="1902"/>
                    <a:pt x="7157" y="1264"/>
                  </a:cubicBezTo>
                  <a:cubicBezTo>
                    <a:pt x="7062" y="1013"/>
                    <a:pt x="6916" y="595"/>
                    <a:pt x="6582" y="449"/>
                  </a:cubicBezTo>
                  <a:cubicBezTo>
                    <a:pt x="6524" y="426"/>
                    <a:pt x="6468" y="415"/>
                    <a:pt x="6415" y="415"/>
                  </a:cubicBezTo>
                  <a:cubicBezTo>
                    <a:pt x="6065" y="415"/>
                    <a:pt x="5826" y="872"/>
                    <a:pt x="5799" y="1180"/>
                  </a:cubicBezTo>
                  <a:cubicBezTo>
                    <a:pt x="5767" y="1368"/>
                    <a:pt x="5851" y="1609"/>
                    <a:pt x="5652" y="1807"/>
                  </a:cubicBezTo>
                  <a:cubicBezTo>
                    <a:pt x="5574" y="1886"/>
                    <a:pt x="5467" y="1917"/>
                    <a:pt x="5347" y="1917"/>
                  </a:cubicBezTo>
                  <a:cubicBezTo>
                    <a:pt x="5148" y="1917"/>
                    <a:pt x="4914" y="1832"/>
                    <a:pt x="4712" y="1734"/>
                  </a:cubicBezTo>
                  <a:cubicBezTo>
                    <a:pt x="4357" y="1556"/>
                    <a:pt x="4012" y="1306"/>
                    <a:pt x="3698" y="1045"/>
                  </a:cubicBezTo>
                  <a:cubicBezTo>
                    <a:pt x="3062" y="502"/>
                    <a:pt x="2330" y="73"/>
                    <a:pt x="1734" y="10"/>
                  </a:cubicBezTo>
                  <a:cubicBezTo>
                    <a:pt x="1677" y="4"/>
                    <a:pt x="1617" y="1"/>
                    <a:pt x="1556" y="1"/>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76" name="Google Shape;376;p43"/>
            <p:cNvGrpSpPr/>
            <p:nvPr/>
          </p:nvGrpSpPr>
          <p:grpSpPr>
            <a:xfrm rot="-3600010" flipH="1">
              <a:off x="7538102" y="2119171"/>
              <a:ext cx="488445" cy="475812"/>
              <a:chOff x="2604475" y="3610525"/>
              <a:chExt cx="332500" cy="323900"/>
            </a:xfrm>
          </p:grpSpPr>
          <p:sp>
            <p:nvSpPr>
              <p:cNvPr id="377" name="Google Shape;377;p43"/>
              <p:cNvSpPr/>
              <p:nvPr/>
            </p:nvSpPr>
            <p:spPr>
              <a:xfrm>
                <a:off x="2604475" y="3610525"/>
                <a:ext cx="332500" cy="323900"/>
              </a:xfrm>
              <a:custGeom>
                <a:avLst/>
                <a:gdLst/>
                <a:ahLst/>
                <a:cxnLst/>
                <a:rect l="l" t="t" r="r" b="b"/>
                <a:pathLst>
                  <a:path w="13300" h="12956" extrusionOk="0">
                    <a:moveTo>
                      <a:pt x="11137" y="5642"/>
                    </a:moveTo>
                    <a:cubicBezTo>
                      <a:pt x="11357" y="5663"/>
                      <a:pt x="11482" y="5454"/>
                      <a:pt x="11618" y="5319"/>
                    </a:cubicBezTo>
                    <a:cubicBezTo>
                      <a:pt x="11973" y="4994"/>
                      <a:pt x="12464" y="4734"/>
                      <a:pt x="12871" y="5015"/>
                    </a:cubicBezTo>
                    <a:cubicBezTo>
                      <a:pt x="13300" y="5319"/>
                      <a:pt x="13237" y="5945"/>
                      <a:pt x="13143" y="6394"/>
                    </a:cubicBezTo>
                    <a:cubicBezTo>
                      <a:pt x="12924" y="7345"/>
                      <a:pt x="12453" y="8307"/>
                      <a:pt x="11743" y="9268"/>
                    </a:cubicBezTo>
                    <a:cubicBezTo>
                      <a:pt x="11545" y="9528"/>
                      <a:pt x="11336" y="9769"/>
                      <a:pt x="11116" y="9988"/>
                    </a:cubicBezTo>
                    <a:cubicBezTo>
                      <a:pt x="10907" y="10197"/>
                      <a:pt x="10677" y="10364"/>
                      <a:pt x="10479" y="10542"/>
                    </a:cubicBezTo>
                    <a:cubicBezTo>
                      <a:pt x="10291" y="10719"/>
                      <a:pt x="10155" y="10918"/>
                      <a:pt x="9988" y="11086"/>
                    </a:cubicBezTo>
                    <a:cubicBezTo>
                      <a:pt x="9205" y="11869"/>
                      <a:pt x="8348" y="12370"/>
                      <a:pt x="7501" y="12674"/>
                    </a:cubicBezTo>
                    <a:cubicBezTo>
                      <a:pt x="7157" y="12788"/>
                      <a:pt x="6823" y="12913"/>
                      <a:pt x="6477" y="12934"/>
                    </a:cubicBezTo>
                    <a:cubicBezTo>
                      <a:pt x="6080" y="12955"/>
                      <a:pt x="5339" y="12955"/>
                      <a:pt x="5047" y="12412"/>
                    </a:cubicBezTo>
                    <a:cubicBezTo>
                      <a:pt x="4660" y="11733"/>
                      <a:pt x="5725" y="10991"/>
                      <a:pt x="5579" y="10250"/>
                    </a:cubicBezTo>
                    <a:cubicBezTo>
                      <a:pt x="5266" y="10239"/>
                      <a:pt x="4931" y="10427"/>
                      <a:pt x="4608" y="10542"/>
                    </a:cubicBezTo>
                    <a:cubicBezTo>
                      <a:pt x="3949" y="10793"/>
                      <a:pt x="3197" y="11054"/>
                      <a:pt x="2476" y="10699"/>
                    </a:cubicBezTo>
                    <a:cubicBezTo>
                      <a:pt x="1881" y="10406"/>
                      <a:pt x="1734" y="9758"/>
                      <a:pt x="1933" y="9299"/>
                    </a:cubicBezTo>
                    <a:cubicBezTo>
                      <a:pt x="2184" y="8724"/>
                      <a:pt x="2967" y="8254"/>
                      <a:pt x="3343" y="7680"/>
                    </a:cubicBezTo>
                    <a:cubicBezTo>
                      <a:pt x="3469" y="7471"/>
                      <a:pt x="3740" y="6896"/>
                      <a:pt x="3573" y="6708"/>
                    </a:cubicBezTo>
                    <a:cubicBezTo>
                      <a:pt x="3417" y="6530"/>
                      <a:pt x="3051" y="6614"/>
                      <a:pt x="2894" y="6624"/>
                    </a:cubicBezTo>
                    <a:cubicBezTo>
                      <a:pt x="2623" y="6645"/>
                      <a:pt x="2487" y="6656"/>
                      <a:pt x="2247" y="6677"/>
                    </a:cubicBezTo>
                    <a:cubicBezTo>
                      <a:pt x="1943" y="6687"/>
                      <a:pt x="1212" y="6812"/>
                      <a:pt x="919" y="6301"/>
                    </a:cubicBezTo>
                    <a:cubicBezTo>
                      <a:pt x="638" y="5809"/>
                      <a:pt x="1494" y="5402"/>
                      <a:pt x="1808" y="5026"/>
                    </a:cubicBezTo>
                    <a:cubicBezTo>
                      <a:pt x="2059" y="4713"/>
                      <a:pt x="2226" y="4263"/>
                      <a:pt x="2090" y="3908"/>
                    </a:cubicBezTo>
                    <a:cubicBezTo>
                      <a:pt x="1933" y="3543"/>
                      <a:pt x="1421" y="3146"/>
                      <a:pt x="1118" y="2832"/>
                    </a:cubicBezTo>
                    <a:cubicBezTo>
                      <a:pt x="491" y="2173"/>
                      <a:pt x="0" y="1296"/>
                      <a:pt x="533" y="544"/>
                    </a:cubicBezTo>
                    <a:cubicBezTo>
                      <a:pt x="847" y="84"/>
                      <a:pt x="1337" y="0"/>
                      <a:pt x="1734" y="42"/>
                    </a:cubicBezTo>
                    <a:cubicBezTo>
                      <a:pt x="2330" y="105"/>
                      <a:pt x="3062" y="534"/>
                      <a:pt x="3698" y="1077"/>
                    </a:cubicBezTo>
                    <a:cubicBezTo>
                      <a:pt x="4012" y="1338"/>
                      <a:pt x="4357" y="1588"/>
                      <a:pt x="4712" y="1766"/>
                    </a:cubicBezTo>
                    <a:cubicBezTo>
                      <a:pt x="5036" y="1923"/>
                      <a:pt x="5444" y="2048"/>
                      <a:pt x="5652" y="1839"/>
                    </a:cubicBezTo>
                    <a:cubicBezTo>
                      <a:pt x="5851" y="1641"/>
                      <a:pt x="5767" y="1400"/>
                      <a:pt x="5799" y="1212"/>
                    </a:cubicBezTo>
                    <a:cubicBezTo>
                      <a:pt x="5830" y="857"/>
                      <a:pt x="6143" y="304"/>
                      <a:pt x="6582" y="481"/>
                    </a:cubicBezTo>
                    <a:cubicBezTo>
                      <a:pt x="6916" y="627"/>
                      <a:pt x="7062" y="1045"/>
                      <a:pt x="7157" y="1296"/>
                    </a:cubicBezTo>
                    <a:cubicBezTo>
                      <a:pt x="7387" y="1934"/>
                      <a:pt x="7334" y="2372"/>
                      <a:pt x="7596" y="3030"/>
                    </a:cubicBezTo>
                    <a:cubicBezTo>
                      <a:pt x="7700" y="3292"/>
                      <a:pt x="7972" y="3761"/>
                      <a:pt x="8264" y="3615"/>
                    </a:cubicBezTo>
                    <a:cubicBezTo>
                      <a:pt x="8462" y="3511"/>
                      <a:pt x="8620" y="2999"/>
                      <a:pt x="8713" y="2811"/>
                    </a:cubicBezTo>
                    <a:cubicBezTo>
                      <a:pt x="9017" y="2215"/>
                      <a:pt x="9622" y="1474"/>
                      <a:pt x="10187" y="1693"/>
                    </a:cubicBezTo>
                    <a:cubicBezTo>
                      <a:pt x="10834" y="1934"/>
                      <a:pt x="10907" y="2508"/>
                      <a:pt x="10939" y="2999"/>
                    </a:cubicBezTo>
                    <a:cubicBezTo>
                      <a:pt x="10960" y="3292"/>
                      <a:pt x="10960" y="3605"/>
                      <a:pt x="10949" y="3887"/>
                    </a:cubicBezTo>
                    <a:cubicBezTo>
                      <a:pt x="10918" y="4504"/>
                      <a:pt x="10834" y="5120"/>
                      <a:pt x="11137" y="5642"/>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78" name="Google Shape;378;p43"/>
              <p:cNvSpPr/>
              <p:nvPr/>
            </p:nvSpPr>
            <p:spPr>
              <a:xfrm>
                <a:off x="2663500" y="3643425"/>
                <a:ext cx="230650" cy="289700"/>
              </a:xfrm>
              <a:custGeom>
                <a:avLst/>
                <a:gdLst/>
                <a:ahLst/>
                <a:cxnLst/>
                <a:rect l="l" t="t" r="r" b="b"/>
                <a:pathLst>
                  <a:path w="9226" h="11588" extrusionOk="0">
                    <a:moveTo>
                      <a:pt x="3406" y="3062"/>
                    </a:moveTo>
                    <a:cubicBezTo>
                      <a:pt x="3417" y="2644"/>
                      <a:pt x="3438" y="2090"/>
                      <a:pt x="3594" y="1579"/>
                    </a:cubicBezTo>
                    <a:cubicBezTo>
                      <a:pt x="3647" y="1443"/>
                      <a:pt x="3699" y="1182"/>
                      <a:pt x="3907" y="1182"/>
                    </a:cubicBezTo>
                    <a:cubicBezTo>
                      <a:pt x="4085" y="1349"/>
                      <a:pt x="3949" y="1589"/>
                      <a:pt x="3907" y="1767"/>
                    </a:cubicBezTo>
                    <a:cubicBezTo>
                      <a:pt x="3772" y="2352"/>
                      <a:pt x="3688" y="2947"/>
                      <a:pt x="3856" y="3532"/>
                    </a:cubicBezTo>
                    <a:cubicBezTo>
                      <a:pt x="4587" y="4274"/>
                      <a:pt x="5287" y="5026"/>
                      <a:pt x="5966" y="5779"/>
                    </a:cubicBezTo>
                    <a:cubicBezTo>
                      <a:pt x="5997" y="5120"/>
                      <a:pt x="6196" y="4316"/>
                      <a:pt x="6478" y="3532"/>
                    </a:cubicBezTo>
                    <a:cubicBezTo>
                      <a:pt x="6530" y="3397"/>
                      <a:pt x="6666" y="2812"/>
                      <a:pt x="6916" y="2905"/>
                    </a:cubicBezTo>
                    <a:cubicBezTo>
                      <a:pt x="7125" y="2979"/>
                      <a:pt x="6885" y="3511"/>
                      <a:pt x="6833" y="3710"/>
                    </a:cubicBezTo>
                    <a:cubicBezTo>
                      <a:pt x="6593" y="4546"/>
                      <a:pt x="6405" y="5403"/>
                      <a:pt x="6342" y="6207"/>
                    </a:cubicBezTo>
                    <a:cubicBezTo>
                      <a:pt x="6812" y="6750"/>
                      <a:pt x="7220" y="7283"/>
                      <a:pt x="7575" y="7836"/>
                    </a:cubicBezTo>
                    <a:cubicBezTo>
                      <a:pt x="7805" y="7210"/>
                      <a:pt x="8097" y="6562"/>
                      <a:pt x="8546" y="5883"/>
                    </a:cubicBezTo>
                    <a:cubicBezTo>
                      <a:pt x="8651" y="5716"/>
                      <a:pt x="8891" y="5277"/>
                      <a:pt x="9079" y="5444"/>
                    </a:cubicBezTo>
                    <a:cubicBezTo>
                      <a:pt x="9226" y="5559"/>
                      <a:pt x="8954" y="5956"/>
                      <a:pt x="8849" y="6144"/>
                    </a:cubicBezTo>
                    <a:cubicBezTo>
                      <a:pt x="8421" y="6865"/>
                      <a:pt x="8035" y="7544"/>
                      <a:pt x="7847" y="8223"/>
                    </a:cubicBezTo>
                    <a:cubicBezTo>
                      <a:pt x="8306" y="9027"/>
                      <a:pt x="8808" y="9895"/>
                      <a:pt x="8996" y="10762"/>
                    </a:cubicBezTo>
                    <a:cubicBezTo>
                      <a:pt x="9048" y="10991"/>
                      <a:pt x="9142" y="11399"/>
                      <a:pt x="8870" y="11587"/>
                    </a:cubicBezTo>
                    <a:cubicBezTo>
                      <a:pt x="8620" y="11525"/>
                      <a:pt x="8536" y="11253"/>
                      <a:pt x="8452" y="11065"/>
                    </a:cubicBezTo>
                    <a:cubicBezTo>
                      <a:pt x="8170" y="10469"/>
                      <a:pt x="7951" y="9853"/>
                      <a:pt x="7638" y="9236"/>
                    </a:cubicBezTo>
                    <a:cubicBezTo>
                      <a:pt x="7292" y="8589"/>
                      <a:pt x="6844" y="7836"/>
                      <a:pt x="6342" y="7137"/>
                    </a:cubicBezTo>
                    <a:cubicBezTo>
                      <a:pt x="6269" y="7042"/>
                      <a:pt x="6164" y="6875"/>
                      <a:pt x="6122" y="6844"/>
                    </a:cubicBezTo>
                    <a:cubicBezTo>
                      <a:pt x="6008" y="6771"/>
                      <a:pt x="5663" y="6833"/>
                      <a:pt x="5495" y="6854"/>
                    </a:cubicBezTo>
                    <a:cubicBezTo>
                      <a:pt x="4221" y="7001"/>
                      <a:pt x="3051" y="7418"/>
                      <a:pt x="1808" y="7899"/>
                    </a:cubicBezTo>
                    <a:cubicBezTo>
                      <a:pt x="1724" y="7931"/>
                      <a:pt x="1599" y="7973"/>
                      <a:pt x="1505" y="8004"/>
                    </a:cubicBezTo>
                    <a:cubicBezTo>
                      <a:pt x="1421" y="8024"/>
                      <a:pt x="1275" y="8087"/>
                      <a:pt x="1223" y="7952"/>
                    </a:cubicBezTo>
                    <a:cubicBezTo>
                      <a:pt x="1181" y="7805"/>
                      <a:pt x="1358" y="7753"/>
                      <a:pt x="1432" y="7711"/>
                    </a:cubicBezTo>
                    <a:cubicBezTo>
                      <a:pt x="2069" y="7346"/>
                      <a:pt x="2800" y="7126"/>
                      <a:pt x="3469" y="6917"/>
                    </a:cubicBezTo>
                    <a:cubicBezTo>
                      <a:pt x="4263" y="6677"/>
                      <a:pt x="5078" y="6520"/>
                      <a:pt x="5851" y="6478"/>
                    </a:cubicBezTo>
                    <a:cubicBezTo>
                      <a:pt x="5307" y="5737"/>
                      <a:pt x="4629" y="4974"/>
                      <a:pt x="3960" y="4232"/>
                    </a:cubicBezTo>
                    <a:cubicBezTo>
                      <a:pt x="3866" y="4128"/>
                      <a:pt x="3772" y="3992"/>
                      <a:pt x="3668" y="3929"/>
                    </a:cubicBezTo>
                    <a:cubicBezTo>
                      <a:pt x="3480" y="3804"/>
                      <a:pt x="2957" y="3804"/>
                      <a:pt x="2737" y="3804"/>
                    </a:cubicBezTo>
                    <a:cubicBezTo>
                      <a:pt x="2100" y="3825"/>
                      <a:pt x="1536" y="3919"/>
                      <a:pt x="930" y="4086"/>
                    </a:cubicBezTo>
                    <a:cubicBezTo>
                      <a:pt x="794" y="4117"/>
                      <a:pt x="638" y="4191"/>
                      <a:pt x="481" y="4232"/>
                    </a:cubicBezTo>
                    <a:cubicBezTo>
                      <a:pt x="355" y="4263"/>
                      <a:pt x="157" y="4337"/>
                      <a:pt x="32" y="4201"/>
                    </a:cubicBezTo>
                    <a:cubicBezTo>
                      <a:pt x="0" y="4023"/>
                      <a:pt x="199" y="3950"/>
                      <a:pt x="314" y="3898"/>
                    </a:cubicBezTo>
                    <a:cubicBezTo>
                      <a:pt x="701" y="3731"/>
                      <a:pt x="1170" y="3636"/>
                      <a:pt x="1567" y="3564"/>
                    </a:cubicBezTo>
                    <a:cubicBezTo>
                      <a:pt x="2131" y="3459"/>
                      <a:pt x="2727" y="3438"/>
                      <a:pt x="3250" y="3459"/>
                    </a:cubicBezTo>
                    <a:cubicBezTo>
                      <a:pt x="2497" y="2738"/>
                      <a:pt x="1672" y="1934"/>
                      <a:pt x="857" y="1150"/>
                    </a:cubicBezTo>
                    <a:cubicBezTo>
                      <a:pt x="606" y="910"/>
                      <a:pt x="283" y="607"/>
                      <a:pt x="146" y="377"/>
                    </a:cubicBezTo>
                    <a:cubicBezTo>
                      <a:pt x="188" y="1"/>
                      <a:pt x="585" y="450"/>
                      <a:pt x="805" y="628"/>
                    </a:cubicBezTo>
                    <a:cubicBezTo>
                      <a:pt x="1641" y="1286"/>
                      <a:pt x="2748" y="2352"/>
                      <a:pt x="3406" y="3062"/>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grpSp>
        <p:nvGrpSpPr>
          <p:cNvPr id="381" name="Google Shape;381;p43"/>
          <p:cNvGrpSpPr/>
          <p:nvPr/>
        </p:nvGrpSpPr>
        <p:grpSpPr>
          <a:xfrm>
            <a:off x="817331" y="3415290"/>
            <a:ext cx="1430209" cy="2178369"/>
            <a:chOff x="2308550" y="854225"/>
            <a:chExt cx="403875" cy="613625"/>
          </a:xfrm>
        </p:grpSpPr>
        <p:sp>
          <p:nvSpPr>
            <p:cNvPr id="382" name="Google Shape;382;p43"/>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3" name="Google Shape;383;p43"/>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4" name="Google Shape;384;p43"/>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5" name="Google Shape;385;p43"/>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6" name="Google Shape;386;p43"/>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87" name="Google Shape;387;p43"/>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8" name="Google Shape;388;p43"/>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89" name="Google Shape;389;p43"/>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0" name="Google Shape;390;p43"/>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1" name="Google Shape;391;p43"/>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2" name="Google Shape;392;p43"/>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3" name="Google Shape;393;p43"/>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4" name="Google Shape;394;p43"/>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5" name="Google Shape;395;p43"/>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96" name="Google Shape;396;p43"/>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7" name="Google Shape;397;p43"/>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8" name="Google Shape;398;p43"/>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99" name="Google Shape;399;p43"/>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0" name="Google Shape;400;p43"/>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grpSp>
        <p:nvGrpSpPr>
          <p:cNvPr id="401" name="Google Shape;401;p43"/>
          <p:cNvGrpSpPr/>
          <p:nvPr/>
        </p:nvGrpSpPr>
        <p:grpSpPr>
          <a:xfrm>
            <a:off x="7961207" y="-205577"/>
            <a:ext cx="2969930" cy="2178369"/>
            <a:chOff x="1873750" y="854225"/>
            <a:chExt cx="838675" cy="613625"/>
          </a:xfrm>
        </p:grpSpPr>
        <p:sp>
          <p:nvSpPr>
            <p:cNvPr id="402" name="Google Shape;402;p43"/>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3" name="Google Shape;403;p43"/>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4" name="Google Shape;404;p43"/>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5" name="Google Shape;405;p43"/>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6" name="Google Shape;406;p43"/>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7" name="Google Shape;407;p43"/>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8" name="Google Shape;408;p43"/>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09" name="Google Shape;409;p43"/>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0" name="Google Shape;410;p43"/>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1" name="Google Shape;411;p43"/>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2" name="Google Shape;412;p43"/>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3" name="Google Shape;413;p43"/>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4" name="Google Shape;414;p43"/>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5" name="Google Shape;415;p43"/>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16" name="Google Shape;416;p43"/>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7" name="Google Shape;417;p43"/>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8" name="Google Shape;418;p43"/>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19" name="Google Shape;419;p43"/>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20" name="Google Shape;420;p43"/>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1" name="Google Shape;421;p43"/>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2" name="Google Shape;422;p43"/>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23" name="Google Shape;423;p43"/>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24" name="Google Shape;424;p43"/>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25" name="Google Shape;425;p43"/>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26" name="Google Shape;426;p43"/>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27" name="Google Shape;427;p43"/>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grpSp>
      <p:grpSp>
        <p:nvGrpSpPr>
          <p:cNvPr id="456" name="Google Shape;456;p43"/>
          <p:cNvGrpSpPr/>
          <p:nvPr/>
        </p:nvGrpSpPr>
        <p:grpSpPr>
          <a:xfrm>
            <a:off x="8453914" y="4730074"/>
            <a:ext cx="2063364" cy="2036679"/>
            <a:chOff x="6865072" y="3334415"/>
            <a:chExt cx="1551361" cy="1527509"/>
          </a:xfrm>
        </p:grpSpPr>
        <p:sp>
          <p:nvSpPr>
            <p:cNvPr id="457" name="Google Shape;457;p43"/>
            <p:cNvSpPr/>
            <p:nvPr/>
          </p:nvSpPr>
          <p:spPr>
            <a:xfrm>
              <a:off x="6865075" y="3335113"/>
              <a:ext cx="1551358" cy="1526135"/>
            </a:xfrm>
            <a:custGeom>
              <a:avLst/>
              <a:gdLst/>
              <a:ahLst/>
              <a:cxnLst/>
              <a:rect l="l" t="t" r="r" b="b"/>
              <a:pathLst>
                <a:path w="59846" h="58873" extrusionOk="0">
                  <a:moveTo>
                    <a:pt x="58517" y="286"/>
                  </a:moveTo>
                  <a:cubicBezTo>
                    <a:pt x="55884" y="262"/>
                    <a:pt x="53204" y="831"/>
                    <a:pt x="50595" y="1400"/>
                  </a:cubicBezTo>
                  <a:cubicBezTo>
                    <a:pt x="48033" y="1970"/>
                    <a:pt x="45543" y="2657"/>
                    <a:pt x="43337" y="3345"/>
                  </a:cubicBezTo>
                  <a:cubicBezTo>
                    <a:pt x="42981" y="3227"/>
                    <a:pt x="42601" y="3108"/>
                    <a:pt x="42198" y="2990"/>
                  </a:cubicBezTo>
                  <a:cubicBezTo>
                    <a:pt x="42056" y="2729"/>
                    <a:pt x="41581" y="2610"/>
                    <a:pt x="41202" y="2586"/>
                  </a:cubicBezTo>
                  <a:cubicBezTo>
                    <a:pt x="40846" y="2539"/>
                    <a:pt x="40490" y="2539"/>
                    <a:pt x="40134" y="2563"/>
                  </a:cubicBezTo>
                  <a:cubicBezTo>
                    <a:pt x="39328" y="2444"/>
                    <a:pt x="38498" y="2373"/>
                    <a:pt x="37715" y="2349"/>
                  </a:cubicBezTo>
                  <a:cubicBezTo>
                    <a:pt x="36244" y="2278"/>
                    <a:pt x="34892" y="2302"/>
                    <a:pt x="33588" y="2397"/>
                  </a:cubicBezTo>
                  <a:cubicBezTo>
                    <a:pt x="33327" y="2112"/>
                    <a:pt x="32829" y="1970"/>
                    <a:pt x="32402" y="1993"/>
                  </a:cubicBezTo>
                  <a:cubicBezTo>
                    <a:pt x="32070" y="1993"/>
                    <a:pt x="31643" y="2136"/>
                    <a:pt x="31263" y="2231"/>
                  </a:cubicBezTo>
                  <a:cubicBezTo>
                    <a:pt x="30149" y="2515"/>
                    <a:pt x="28891" y="2871"/>
                    <a:pt x="27871" y="3132"/>
                  </a:cubicBezTo>
                  <a:cubicBezTo>
                    <a:pt x="27848" y="3156"/>
                    <a:pt x="27824" y="3179"/>
                    <a:pt x="27800" y="3227"/>
                  </a:cubicBezTo>
                  <a:cubicBezTo>
                    <a:pt x="27777" y="3227"/>
                    <a:pt x="27729" y="3227"/>
                    <a:pt x="27705" y="3227"/>
                  </a:cubicBezTo>
                  <a:cubicBezTo>
                    <a:pt x="26828" y="2563"/>
                    <a:pt x="25950" y="1851"/>
                    <a:pt x="24907" y="1258"/>
                  </a:cubicBezTo>
                  <a:cubicBezTo>
                    <a:pt x="23910" y="689"/>
                    <a:pt x="22701" y="96"/>
                    <a:pt x="21135" y="25"/>
                  </a:cubicBezTo>
                  <a:cubicBezTo>
                    <a:pt x="20471" y="1"/>
                    <a:pt x="19878" y="119"/>
                    <a:pt x="19356" y="333"/>
                  </a:cubicBezTo>
                  <a:cubicBezTo>
                    <a:pt x="18621" y="428"/>
                    <a:pt x="17933" y="784"/>
                    <a:pt x="17482" y="1116"/>
                  </a:cubicBezTo>
                  <a:cubicBezTo>
                    <a:pt x="17245" y="1305"/>
                    <a:pt x="16960" y="1685"/>
                    <a:pt x="16747" y="1898"/>
                  </a:cubicBezTo>
                  <a:cubicBezTo>
                    <a:pt x="16605" y="2017"/>
                    <a:pt x="16533" y="1993"/>
                    <a:pt x="16462" y="2136"/>
                  </a:cubicBezTo>
                  <a:cubicBezTo>
                    <a:pt x="16296" y="2491"/>
                    <a:pt x="16320" y="3322"/>
                    <a:pt x="16320" y="3796"/>
                  </a:cubicBezTo>
                  <a:cubicBezTo>
                    <a:pt x="15087" y="4152"/>
                    <a:pt x="13403" y="4721"/>
                    <a:pt x="13403" y="4935"/>
                  </a:cubicBezTo>
                  <a:cubicBezTo>
                    <a:pt x="13426" y="5267"/>
                    <a:pt x="15229" y="5338"/>
                    <a:pt x="16533" y="5314"/>
                  </a:cubicBezTo>
                  <a:cubicBezTo>
                    <a:pt x="16700" y="5954"/>
                    <a:pt x="16960" y="6500"/>
                    <a:pt x="17269" y="6974"/>
                  </a:cubicBezTo>
                  <a:cubicBezTo>
                    <a:pt x="17459" y="7283"/>
                    <a:pt x="17791" y="7733"/>
                    <a:pt x="18099" y="7971"/>
                  </a:cubicBezTo>
                  <a:cubicBezTo>
                    <a:pt x="18312" y="8445"/>
                    <a:pt x="18573" y="8919"/>
                    <a:pt x="18811" y="9346"/>
                  </a:cubicBezTo>
                  <a:cubicBezTo>
                    <a:pt x="18834" y="9394"/>
                    <a:pt x="18858" y="9418"/>
                    <a:pt x="18882" y="9465"/>
                  </a:cubicBezTo>
                  <a:cubicBezTo>
                    <a:pt x="18811" y="9536"/>
                    <a:pt x="18739" y="9607"/>
                    <a:pt x="18668" y="9678"/>
                  </a:cubicBezTo>
                  <a:cubicBezTo>
                    <a:pt x="18502" y="9868"/>
                    <a:pt x="18218" y="10082"/>
                    <a:pt x="18218" y="10224"/>
                  </a:cubicBezTo>
                  <a:cubicBezTo>
                    <a:pt x="18218" y="10343"/>
                    <a:pt x="18621" y="10746"/>
                    <a:pt x="18787" y="10936"/>
                  </a:cubicBezTo>
                  <a:cubicBezTo>
                    <a:pt x="19451" y="11695"/>
                    <a:pt x="20044" y="12454"/>
                    <a:pt x="20732" y="13023"/>
                  </a:cubicBezTo>
                  <a:cubicBezTo>
                    <a:pt x="22677" y="14707"/>
                    <a:pt x="25286" y="16106"/>
                    <a:pt x="28797" y="16201"/>
                  </a:cubicBezTo>
                  <a:cubicBezTo>
                    <a:pt x="28844" y="16201"/>
                    <a:pt x="28915" y="16201"/>
                    <a:pt x="28963" y="16201"/>
                  </a:cubicBezTo>
                  <a:cubicBezTo>
                    <a:pt x="28678" y="17364"/>
                    <a:pt x="28346" y="18526"/>
                    <a:pt x="27966" y="19569"/>
                  </a:cubicBezTo>
                  <a:cubicBezTo>
                    <a:pt x="27966" y="19569"/>
                    <a:pt x="27943" y="19569"/>
                    <a:pt x="27943" y="19569"/>
                  </a:cubicBezTo>
                  <a:cubicBezTo>
                    <a:pt x="27895" y="19522"/>
                    <a:pt x="27824" y="19498"/>
                    <a:pt x="27777" y="19451"/>
                  </a:cubicBezTo>
                  <a:cubicBezTo>
                    <a:pt x="27160" y="19000"/>
                    <a:pt x="26330" y="18810"/>
                    <a:pt x="26187" y="19593"/>
                  </a:cubicBezTo>
                  <a:cubicBezTo>
                    <a:pt x="25974" y="19641"/>
                    <a:pt x="25784" y="19736"/>
                    <a:pt x="25832" y="19973"/>
                  </a:cubicBezTo>
                  <a:cubicBezTo>
                    <a:pt x="25855" y="20139"/>
                    <a:pt x="26021" y="20186"/>
                    <a:pt x="26211" y="20210"/>
                  </a:cubicBezTo>
                  <a:cubicBezTo>
                    <a:pt x="26211" y="20257"/>
                    <a:pt x="26235" y="20305"/>
                    <a:pt x="26235" y="20376"/>
                  </a:cubicBezTo>
                  <a:cubicBezTo>
                    <a:pt x="26045" y="20423"/>
                    <a:pt x="25926" y="20518"/>
                    <a:pt x="25950" y="20732"/>
                  </a:cubicBezTo>
                  <a:cubicBezTo>
                    <a:pt x="25974" y="20945"/>
                    <a:pt x="26164" y="20993"/>
                    <a:pt x="26401" y="20969"/>
                  </a:cubicBezTo>
                  <a:cubicBezTo>
                    <a:pt x="26519" y="21230"/>
                    <a:pt x="26614" y="21491"/>
                    <a:pt x="26733" y="21752"/>
                  </a:cubicBezTo>
                  <a:lnTo>
                    <a:pt x="26733" y="21752"/>
                  </a:lnTo>
                  <a:cubicBezTo>
                    <a:pt x="26685" y="21870"/>
                    <a:pt x="26685" y="21989"/>
                    <a:pt x="26828" y="22060"/>
                  </a:cubicBezTo>
                  <a:cubicBezTo>
                    <a:pt x="26852" y="22060"/>
                    <a:pt x="26852" y="22060"/>
                    <a:pt x="26852" y="22060"/>
                  </a:cubicBezTo>
                  <a:cubicBezTo>
                    <a:pt x="26923" y="22226"/>
                    <a:pt x="27018" y="22392"/>
                    <a:pt x="27089" y="22558"/>
                  </a:cubicBezTo>
                  <a:cubicBezTo>
                    <a:pt x="26923" y="22677"/>
                    <a:pt x="26828" y="22795"/>
                    <a:pt x="26852" y="22914"/>
                  </a:cubicBezTo>
                  <a:cubicBezTo>
                    <a:pt x="26899" y="23127"/>
                    <a:pt x="27136" y="23151"/>
                    <a:pt x="27373" y="23127"/>
                  </a:cubicBezTo>
                  <a:cubicBezTo>
                    <a:pt x="27421" y="23199"/>
                    <a:pt x="27468" y="23293"/>
                    <a:pt x="27492" y="23365"/>
                  </a:cubicBezTo>
                  <a:cubicBezTo>
                    <a:pt x="27184" y="23602"/>
                    <a:pt x="26875" y="23863"/>
                    <a:pt x="26875" y="24313"/>
                  </a:cubicBezTo>
                  <a:cubicBezTo>
                    <a:pt x="27207" y="24622"/>
                    <a:pt x="27539" y="24266"/>
                    <a:pt x="27800" y="24124"/>
                  </a:cubicBezTo>
                  <a:cubicBezTo>
                    <a:pt x="27824" y="24100"/>
                    <a:pt x="27848" y="24076"/>
                    <a:pt x="27895" y="24052"/>
                  </a:cubicBezTo>
                  <a:cubicBezTo>
                    <a:pt x="27990" y="24219"/>
                    <a:pt x="28085" y="24361"/>
                    <a:pt x="28180" y="24527"/>
                  </a:cubicBezTo>
                  <a:cubicBezTo>
                    <a:pt x="28109" y="24740"/>
                    <a:pt x="28132" y="24954"/>
                    <a:pt x="28346" y="25025"/>
                  </a:cubicBezTo>
                  <a:cubicBezTo>
                    <a:pt x="28393" y="25025"/>
                    <a:pt x="28441" y="25025"/>
                    <a:pt x="28488" y="25025"/>
                  </a:cubicBezTo>
                  <a:cubicBezTo>
                    <a:pt x="28749" y="25476"/>
                    <a:pt x="29034" y="25879"/>
                    <a:pt x="29295" y="26282"/>
                  </a:cubicBezTo>
                  <a:cubicBezTo>
                    <a:pt x="28298" y="25760"/>
                    <a:pt x="27255" y="25286"/>
                    <a:pt x="26140" y="24859"/>
                  </a:cubicBezTo>
                  <a:cubicBezTo>
                    <a:pt x="25239" y="23175"/>
                    <a:pt x="24314" y="21562"/>
                    <a:pt x="22867" y="20234"/>
                  </a:cubicBezTo>
                  <a:cubicBezTo>
                    <a:pt x="22629" y="20020"/>
                    <a:pt x="21657" y="19024"/>
                    <a:pt x="21135" y="19451"/>
                  </a:cubicBezTo>
                  <a:cubicBezTo>
                    <a:pt x="20779" y="19712"/>
                    <a:pt x="21040" y="20376"/>
                    <a:pt x="21230" y="20708"/>
                  </a:cubicBezTo>
                  <a:cubicBezTo>
                    <a:pt x="21443" y="21135"/>
                    <a:pt x="21681" y="21491"/>
                    <a:pt x="21894" y="21799"/>
                  </a:cubicBezTo>
                  <a:cubicBezTo>
                    <a:pt x="22392" y="22511"/>
                    <a:pt x="23056" y="23104"/>
                    <a:pt x="23507" y="23673"/>
                  </a:cubicBezTo>
                  <a:cubicBezTo>
                    <a:pt x="22819" y="23365"/>
                    <a:pt x="22060" y="23175"/>
                    <a:pt x="21088" y="23009"/>
                  </a:cubicBezTo>
                  <a:cubicBezTo>
                    <a:pt x="20400" y="22914"/>
                    <a:pt x="18977" y="22748"/>
                    <a:pt x="18882" y="23412"/>
                  </a:cubicBezTo>
                  <a:cubicBezTo>
                    <a:pt x="18811" y="23839"/>
                    <a:pt x="19332" y="24195"/>
                    <a:pt x="19759" y="24432"/>
                  </a:cubicBezTo>
                  <a:cubicBezTo>
                    <a:pt x="20234" y="24693"/>
                    <a:pt x="20684" y="24883"/>
                    <a:pt x="21183" y="25001"/>
                  </a:cubicBezTo>
                  <a:cubicBezTo>
                    <a:pt x="22345" y="25333"/>
                    <a:pt x="23626" y="25594"/>
                    <a:pt x="24669" y="25713"/>
                  </a:cubicBezTo>
                  <a:cubicBezTo>
                    <a:pt x="25191" y="25784"/>
                    <a:pt x="25784" y="25713"/>
                    <a:pt x="26259" y="25831"/>
                  </a:cubicBezTo>
                  <a:cubicBezTo>
                    <a:pt x="26472" y="25903"/>
                    <a:pt x="26733" y="26069"/>
                    <a:pt x="26994" y="26164"/>
                  </a:cubicBezTo>
                  <a:cubicBezTo>
                    <a:pt x="27943" y="26614"/>
                    <a:pt x="28607" y="27112"/>
                    <a:pt x="29390" y="27658"/>
                  </a:cubicBezTo>
                  <a:cubicBezTo>
                    <a:pt x="29816" y="27942"/>
                    <a:pt x="30220" y="28275"/>
                    <a:pt x="30599" y="28559"/>
                  </a:cubicBezTo>
                  <a:cubicBezTo>
                    <a:pt x="30718" y="28654"/>
                    <a:pt x="30931" y="28702"/>
                    <a:pt x="30979" y="28891"/>
                  </a:cubicBezTo>
                  <a:cubicBezTo>
                    <a:pt x="29603" y="28749"/>
                    <a:pt x="28488" y="28464"/>
                    <a:pt x="27207" y="28180"/>
                  </a:cubicBezTo>
                  <a:cubicBezTo>
                    <a:pt x="26353" y="27990"/>
                    <a:pt x="24076" y="27326"/>
                    <a:pt x="23958" y="28417"/>
                  </a:cubicBezTo>
                  <a:cubicBezTo>
                    <a:pt x="23910" y="28891"/>
                    <a:pt x="24622" y="29461"/>
                    <a:pt x="25049" y="29721"/>
                  </a:cubicBezTo>
                  <a:cubicBezTo>
                    <a:pt x="26543" y="30623"/>
                    <a:pt x="29627" y="31216"/>
                    <a:pt x="31097" y="30457"/>
                  </a:cubicBezTo>
                  <a:cubicBezTo>
                    <a:pt x="31477" y="30267"/>
                    <a:pt x="31761" y="29911"/>
                    <a:pt x="32165" y="29721"/>
                  </a:cubicBezTo>
                  <a:cubicBezTo>
                    <a:pt x="33113" y="30528"/>
                    <a:pt x="34110" y="31382"/>
                    <a:pt x="35011" y="32188"/>
                  </a:cubicBezTo>
                  <a:cubicBezTo>
                    <a:pt x="35319" y="32473"/>
                    <a:pt x="35628" y="32758"/>
                    <a:pt x="35841" y="33066"/>
                  </a:cubicBezTo>
                  <a:cubicBezTo>
                    <a:pt x="34537" y="32758"/>
                    <a:pt x="33256" y="32592"/>
                    <a:pt x="31690" y="32378"/>
                  </a:cubicBezTo>
                  <a:cubicBezTo>
                    <a:pt x="30979" y="32283"/>
                    <a:pt x="28512" y="31809"/>
                    <a:pt x="28275" y="32734"/>
                  </a:cubicBezTo>
                  <a:cubicBezTo>
                    <a:pt x="28109" y="33374"/>
                    <a:pt x="28939" y="33872"/>
                    <a:pt x="29484" y="34133"/>
                  </a:cubicBezTo>
                  <a:cubicBezTo>
                    <a:pt x="30220" y="34465"/>
                    <a:pt x="30908" y="34631"/>
                    <a:pt x="31714" y="34750"/>
                  </a:cubicBezTo>
                  <a:cubicBezTo>
                    <a:pt x="33754" y="35035"/>
                    <a:pt x="36007" y="35082"/>
                    <a:pt x="36885" y="34015"/>
                  </a:cubicBezTo>
                  <a:cubicBezTo>
                    <a:pt x="37715" y="34821"/>
                    <a:pt x="38522" y="35770"/>
                    <a:pt x="39233" y="36600"/>
                  </a:cubicBezTo>
                  <a:cubicBezTo>
                    <a:pt x="39328" y="36719"/>
                    <a:pt x="39518" y="36814"/>
                    <a:pt x="39518" y="36980"/>
                  </a:cubicBezTo>
                  <a:cubicBezTo>
                    <a:pt x="37336" y="37098"/>
                    <a:pt x="34916" y="36671"/>
                    <a:pt x="32639" y="36766"/>
                  </a:cubicBezTo>
                  <a:cubicBezTo>
                    <a:pt x="31999" y="36790"/>
                    <a:pt x="31121" y="36956"/>
                    <a:pt x="31026" y="37549"/>
                  </a:cubicBezTo>
                  <a:cubicBezTo>
                    <a:pt x="30955" y="38071"/>
                    <a:pt x="31477" y="38545"/>
                    <a:pt x="31809" y="38782"/>
                  </a:cubicBezTo>
                  <a:cubicBezTo>
                    <a:pt x="33493" y="39992"/>
                    <a:pt x="38522" y="40704"/>
                    <a:pt x="39921" y="39352"/>
                  </a:cubicBezTo>
                  <a:cubicBezTo>
                    <a:pt x="40206" y="39091"/>
                    <a:pt x="40419" y="38545"/>
                    <a:pt x="40395" y="38023"/>
                  </a:cubicBezTo>
                  <a:cubicBezTo>
                    <a:pt x="41605" y="39446"/>
                    <a:pt x="42744" y="41107"/>
                    <a:pt x="43645" y="42672"/>
                  </a:cubicBezTo>
                  <a:cubicBezTo>
                    <a:pt x="43337" y="42625"/>
                    <a:pt x="43052" y="42530"/>
                    <a:pt x="42767" y="42483"/>
                  </a:cubicBezTo>
                  <a:cubicBezTo>
                    <a:pt x="41866" y="42340"/>
                    <a:pt x="39921" y="42269"/>
                    <a:pt x="39850" y="43099"/>
                  </a:cubicBezTo>
                  <a:cubicBezTo>
                    <a:pt x="39779" y="43716"/>
                    <a:pt x="40727" y="44095"/>
                    <a:pt x="41368" y="44262"/>
                  </a:cubicBezTo>
                  <a:cubicBezTo>
                    <a:pt x="42601" y="44594"/>
                    <a:pt x="43858" y="44617"/>
                    <a:pt x="44570" y="44214"/>
                  </a:cubicBezTo>
                  <a:cubicBezTo>
                    <a:pt x="46041" y="46871"/>
                    <a:pt x="47298" y="49717"/>
                    <a:pt x="48128" y="52895"/>
                  </a:cubicBezTo>
                  <a:cubicBezTo>
                    <a:pt x="47084" y="52279"/>
                    <a:pt x="45139" y="51259"/>
                    <a:pt x="44262" y="50879"/>
                  </a:cubicBezTo>
                  <a:cubicBezTo>
                    <a:pt x="44143" y="50310"/>
                    <a:pt x="43906" y="49788"/>
                    <a:pt x="43621" y="49266"/>
                  </a:cubicBezTo>
                  <a:cubicBezTo>
                    <a:pt x="44143" y="49575"/>
                    <a:pt x="44665" y="49883"/>
                    <a:pt x="45282" y="50097"/>
                  </a:cubicBezTo>
                  <a:cubicBezTo>
                    <a:pt x="45424" y="50144"/>
                    <a:pt x="45970" y="50310"/>
                    <a:pt x="46088" y="50097"/>
                  </a:cubicBezTo>
                  <a:cubicBezTo>
                    <a:pt x="46254" y="49741"/>
                    <a:pt x="45424" y="49124"/>
                    <a:pt x="45163" y="48863"/>
                  </a:cubicBezTo>
                  <a:cubicBezTo>
                    <a:pt x="44025" y="47772"/>
                    <a:pt x="42791" y="46705"/>
                    <a:pt x="41558" y="45827"/>
                  </a:cubicBezTo>
                  <a:cubicBezTo>
                    <a:pt x="41534" y="45803"/>
                    <a:pt x="41534" y="45803"/>
                    <a:pt x="41510" y="45780"/>
                  </a:cubicBezTo>
                  <a:cubicBezTo>
                    <a:pt x="41107" y="45234"/>
                    <a:pt x="40680" y="44712"/>
                    <a:pt x="40229" y="44262"/>
                  </a:cubicBezTo>
                  <a:cubicBezTo>
                    <a:pt x="39589" y="43621"/>
                    <a:pt x="38759" y="43004"/>
                    <a:pt x="37834" y="42743"/>
                  </a:cubicBezTo>
                  <a:cubicBezTo>
                    <a:pt x="37454" y="42649"/>
                    <a:pt x="37075" y="42601"/>
                    <a:pt x="36719" y="42625"/>
                  </a:cubicBezTo>
                  <a:cubicBezTo>
                    <a:pt x="32758" y="40182"/>
                    <a:pt x="28583" y="37928"/>
                    <a:pt x="24622" y="35580"/>
                  </a:cubicBezTo>
                  <a:cubicBezTo>
                    <a:pt x="24788" y="33327"/>
                    <a:pt x="24219" y="31714"/>
                    <a:pt x="23341" y="30030"/>
                  </a:cubicBezTo>
                  <a:cubicBezTo>
                    <a:pt x="22985" y="29294"/>
                    <a:pt x="22511" y="28535"/>
                    <a:pt x="21989" y="27824"/>
                  </a:cubicBezTo>
                  <a:cubicBezTo>
                    <a:pt x="21562" y="27231"/>
                    <a:pt x="20898" y="26258"/>
                    <a:pt x="20210" y="25926"/>
                  </a:cubicBezTo>
                  <a:cubicBezTo>
                    <a:pt x="19238" y="25476"/>
                    <a:pt x="19000" y="26448"/>
                    <a:pt x="19119" y="27302"/>
                  </a:cubicBezTo>
                  <a:cubicBezTo>
                    <a:pt x="19190" y="27753"/>
                    <a:pt x="19356" y="28156"/>
                    <a:pt x="19475" y="28512"/>
                  </a:cubicBezTo>
                  <a:cubicBezTo>
                    <a:pt x="19759" y="29389"/>
                    <a:pt x="20020" y="30125"/>
                    <a:pt x="20376" y="30813"/>
                  </a:cubicBezTo>
                  <a:cubicBezTo>
                    <a:pt x="21159" y="32402"/>
                    <a:pt x="22155" y="33635"/>
                    <a:pt x="22985" y="34726"/>
                  </a:cubicBezTo>
                  <a:cubicBezTo>
                    <a:pt x="20495" y="33303"/>
                    <a:pt x="18028" y="32022"/>
                    <a:pt x="15276" y="30718"/>
                  </a:cubicBezTo>
                  <a:cubicBezTo>
                    <a:pt x="13260" y="29769"/>
                    <a:pt x="9204" y="27705"/>
                    <a:pt x="6405" y="26590"/>
                  </a:cubicBezTo>
                  <a:cubicBezTo>
                    <a:pt x="7022" y="26757"/>
                    <a:pt x="7662" y="26875"/>
                    <a:pt x="8327" y="26994"/>
                  </a:cubicBezTo>
                  <a:cubicBezTo>
                    <a:pt x="10509" y="27421"/>
                    <a:pt x="12976" y="27705"/>
                    <a:pt x="14921" y="27492"/>
                  </a:cubicBezTo>
                  <a:cubicBezTo>
                    <a:pt x="15608" y="27397"/>
                    <a:pt x="17150" y="27231"/>
                    <a:pt x="17269" y="26424"/>
                  </a:cubicBezTo>
                  <a:cubicBezTo>
                    <a:pt x="17316" y="25997"/>
                    <a:pt x="16889" y="25571"/>
                    <a:pt x="16462" y="25310"/>
                  </a:cubicBezTo>
                  <a:cubicBezTo>
                    <a:pt x="15181" y="24527"/>
                    <a:pt x="13142" y="24242"/>
                    <a:pt x="11291" y="24100"/>
                  </a:cubicBezTo>
                  <a:cubicBezTo>
                    <a:pt x="9346" y="23934"/>
                    <a:pt x="7662" y="23886"/>
                    <a:pt x="5955" y="23934"/>
                  </a:cubicBezTo>
                  <a:cubicBezTo>
                    <a:pt x="5931" y="23792"/>
                    <a:pt x="5907" y="23626"/>
                    <a:pt x="5883" y="23483"/>
                  </a:cubicBezTo>
                  <a:cubicBezTo>
                    <a:pt x="8066" y="23127"/>
                    <a:pt x="10414" y="22866"/>
                    <a:pt x="12691" y="22534"/>
                  </a:cubicBezTo>
                  <a:cubicBezTo>
                    <a:pt x="13070" y="22487"/>
                    <a:pt x="13545" y="22345"/>
                    <a:pt x="13972" y="22250"/>
                  </a:cubicBezTo>
                  <a:cubicBezTo>
                    <a:pt x="14517" y="22084"/>
                    <a:pt x="15324" y="21823"/>
                    <a:pt x="15324" y="21159"/>
                  </a:cubicBezTo>
                  <a:cubicBezTo>
                    <a:pt x="15300" y="20518"/>
                    <a:pt x="14328" y="20186"/>
                    <a:pt x="13735" y="20068"/>
                  </a:cubicBezTo>
                  <a:cubicBezTo>
                    <a:pt x="12430" y="19830"/>
                    <a:pt x="11007" y="19973"/>
                    <a:pt x="9797" y="20186"/>
                  </a:cubicBezTo>
                  <a:cubicBezTo>
                    <a:pt x="8042" y="20518"/>
                    <a:pt x="6524" y="21135"/>
                    <a:pt x="4958" y="21704"/>
                  </a:cubicBezTo>
                  <a:cubicBezTo>
                    <a:pt x="4626" y="21420"/>
                    <a:pt x="4199" y="21159"/>
                    <a:pt x="3796" y="21159"/>
                  </a:cubicBezTo>
                  <a:cubicBezTo>
                    <a:pt x="2942" y="21159"/>
                    <a:pt x="3251" y="22107"/>
                    <a:pt x="3440" y="22487"/>
                  </a:cubicBezTo>
                  <a:cubicBezTo>
                    <a:pt x="3440" y="22463"/>
                    <a:pt x="3440" y="22463"/>
                    <a:pt x="3417" y="22463"/>
                  </a:cubicBezTo>
                  <a:cubicBezTo>
                    <a:pt x="2634" y="22179"/>
                    <a:pt x="1804" y="22274"/>
                    <a:pt x="1685" y="22985"/>
                  </a:cubicBezTo>
                  <a:cubicBezTo>
                    <a:pt x="1614" y="23483"/>
                    <a:pt x="1993" y="23768"/>
                    <a:pt x="2017" y="24100"/>
                  </a:cubicBezTo>
                  <a:cubicBezTo>
                    <a:pt x="950" y="23886"/>
                    <a:pt x="1" y="24337"/>
                    <a:pt x="96" y="25262"/>
                  </a:cubicBezTo>
                  <a:cubicBezTo>
                    <a:pt x="167" y="25855"/>
                    <a:pt x="689" y="26187"/>
                    <a:pt x="1045" y="26638"/>
                  </a:cubicBezTo>
                  <a:cubicBezTo>
                    <a:pt x="736" y="26780"/>
                    <a:pt x="499" y="27017"/>
                    <a:pt x="475" y="27349"/>
                  </a:cubicBezTo>
                  <a:cubicBezTo>
                    <a:pt x="380" y="28061"/>
                    <a:pt x="1139" y="28512"/>
                    <a:pt x="1685" y="28773"/>
                  </a:cubicBezTo>
                  <a:cubicBezTo>
                    <a:pt x="1400" y="29081"/>
                    <a:pt x="973" y="29366"/>
                    <a:pt x="997" y="29864"/>
                  </a:cubicBezTo>
                  <a:cubicBezTo>
                    <a:pt x="1021" y="30599"/>
                    <a:pt x="2207" y="31026"/>
                    <a:pt x="2990" y="30836"/>
                  </a:cubicBezTo>
                  <a:cubicBezTo>
                    <a:pt x="3630" y="32331"/>
                    <a:pt x="4247" y="33849"/>
                    <a:pt x="5196" y="35319"/>
                  </a:cubicBezTo>
                  <a:cubicBezTo>
                    <a:pt x="5860" y="36339"/>
                    <a:pt x="6737" y="37478"/>
                    <a:pt x="7828" y="38260"/>
                  </a:cubicBezTo>
                  <a:cubicBezTo>
                    <a:pt x="8327" y="38593"/>
                    <a:pt x="9228" y="39091"/>
                    <a:pt x="9702" y="38640"/>
                  </a:cubicBezTo>
                  <a:cubicBezTo>
                    <a:pt x="10177" y="38189"/>
                    <a:pt x="9821" y="37430"/>
                    <a:pt x="9560" y="36932"/>
                  </a:cubicBezTo>
                  <a:cubicBezTo>
                    <a:pt x="9346" y="36553"/>
                    <a:pt x="9109" y="36126"/>
                    <a:pt x="8896" y="35817"/>
                  </a:cubicBezTo>
                  <a:cubicBezTo>
                    <a:pt x="7401" y="33683"/>
                    <a:pt x="5789" y="31572"/>
                    <a:pt x="4436" y="29532"/>
                  </a:cubicBezTo>
                  <a:cubicBezTo>
                    <a:pt x="4508" y="29437"/>
                    <a:pt x="4579" y="29318"/>
                    <a:pt x="4674" y="29223"/>
                  </a:cubicBezTo>
                  <a:cubicBezTo>
                    <a:pt x="5575" y="30433"/>
                    <a:pt x="6642" y="31643"/>
                    <a:pt x="7947" y="32829"/>
                  </a:cubicBezTo>
                  <a:cubicBezTo>
                    <a:pt x="8896" y="33683"/>
                    <a:pt x="10011" y="34750"/>
                    <a:pt x="11315" y="35390"/>
                  </a:cubicBezTo>
                  <a:cubicBezTo>
                    <a:pt x="12098" y="35794"/>
                    <a:pt x="13474" y="36149"/>
                    <a:pt x="13877" y="35438"/>
                  </a:cubicBezTo>
                  <a:cubicBezTo>
                    <a:pt x="14209" y="34845"/>
                    <a:pt x="13782" y="34133"/>
                    <a:pt x="13521" y="33683"/>
                  </a:cubicBezTo>
                  <a:cubicBezTo>
                    <a:pt x="13213" y="33184"/>
                    <a:pt x="12928" y="32900"/>
                    <a:pt x="12620" y="32520"/>
                  </a:cubicBezTo>
                  <a:cubicBezTo>
                    <a:pt x="10959" y="30647"/>
                    <a:pt x="8872" y="29128"/>
                    <a:pt x="6832" y="27658"/>
                  </a:cubicBezTo>
                  <a:cubicBezTo>
                    <a:pt x="7852" y="28156"/>
                    <a:pt x="8967" y="28702"/>
                    <a:pt x="9133" y="28773"/>
                  </a:cubicBezTo>
                  <a:cubicBezTo>
                    <a:pt x="14043" y="31453"/>
                    <a:pt x="18905" y="34228"/>
                    <a:pt x="23673" y="36932"/>
                  </a:cubicBezTo>
                  <a:cubicBezTo>
                    <a:pt x="20969" y="37098"/>
                    <a:pt x="18194" y="37051"/>
                    <a:pt x="15751" y="37667"/>
                  </a:cubicBezTo>
                  <a:cubicBezTo>
                    <a:pt x="15087" y="37834"/>
                    <a:pt x="13972" y="38118"/>
                    <a:pt x="13877" y="38901"/>
                  </a:cubicBezTo>
                  <a:cubicBezTo>
                    <a:pt x="13758" y="39826"/>
                    <a:pt x="15134" y="40277"/>
                    <a:pt x="16178" y="40466"/>
                  </a:cubicBezTo>
                  <a:cubicBezTo>
                    <a:pt x="17435" y="40656"/>
                    <a:pt x="18621" y="40632"/>
                    <a:pt x="19593" y="40490"/>
                  </a:cubicBezTo>
                  <a:cubicBezTo>
                    <a:pt x="20447" y="40372"/>
                    <a:pt x="21538" y="40134"/>
                    <a:pt x="22440" y="39826"/>
                  </a:cubicBezTo>
                  <a:cubicBezTo>
                    <a:pt x="23531" y="39470"/>
                    <a:pt x="24835" y="39019"/>
                    <a:pt x="24788" y="37549"/>
                  </a:cubicBezTo>
                  <a:cubicBezTo>
                    <a:pt x="28464" y="39684"/>
                    <a:pt x="32094" y="41937"/>
                    <a:pt x="35699" y="44238"/>
                  </a:cubicBezTo>
                  <a:cubicBezTo>
                    <a:pt x="35865" y="44617"/>
                    <a:pt x="36197" y="44973"/>
                    <a:pt x="36434" y="45258"/>
                  </a:cubicBezTo>
                  <a:cubicBezTo>
                    <a:pt x="37763" y="46871"/>
                    <a:pt x="39447" y="48294"/>
                    <a:pt x="40917" y="49598"/>
                  </a:cubicBezTo>
                  <a:cubicBezTo>
                    <a:pt x="39186" y="49053"/>
                    <a:pt x="37478" y="48697"/>
                    <a:pt x="35628" y="48436"/>
                  </a:cubicBezTo>
                  <a:cubicBezTo>
                    <a:pt x="35082" y="46491"/>
                    <a:pt x="33303" y="44712"/>
                    <a:pt x="31572" y="43431"/>
                  </a:cubicBezTo>
                  <a:cubicBezTo>
                    <a:pt x="30908" y="42957"/>
                    <a:pt x="30243" y="42483"/>
                    <a:pt x="29366" y="42340"/>
                  </a:cubicBezTo>
                  <a:cubicBezTo>
                    <a:pt x="28678" y="42222"/>
                    <a:pt x="27895" y="42388"/>
                    <a:pt x="27705" y="42909"/>
                  </a:cubicBezTo>
                  <a:cubicBezTo>
                    <a:pt x="27468" y="43479"/>
                    <a:pt x="27824" y="44001"/>
                    <a:pt x="28061" y="44309"/>
                  </a:cubicBezTo>
                  <a:cubicBezTo>
                    <a:pt x="28370" y="44688"/>
                    <a:pt x="28844" y="45044"/>
                    <a:pt x="29318" y="45400"/>
                  </a:cubicBezTo>
                  <a:cubicBezTo>
                    <a:pt x="30670" y="46373"/>
                    <a:pt x="32378" y="47464"/>
                    <a:pt x="33849" y="48246"/>
                  </a:cubicBezTo>
                  <a:cubicBezTo>
                    <a:pt x="31619" y="48057"/>
                    <a:pt x="29532" y="48080"/>
                    <a:pt x="27516" y="48246"/>
                  </a:cubicBezTo>
                  <a:cubicBezTo>
                    <a:pt x="26946" y="47250"/>
                    <a:pt x="26164" y="46467"/>
                    <a:pt x="25144" y="45637"/>
                  </a:cubicBezTo>
                  <a:cubicBezTo>
                    <a:pt x="24361" y="45021"/>
                    <a:pt x="23460" y="44333"/>
                    <a:pt x="22463" y="44167"/>
                  </a:cubicBezTo>
                  <a:cubicBezTo>
                    <a:pt x="21443" y="44024"/>
                    <a:pt x="20424" y="44807"/>
                    <a:pt x="21040" y="45756"/>
                  </a:cubicBezTo>
                  <a:cubicBezTo>
                    <a:pt x="21230" y="46064"/>
                    <a:pt x="21657" y="46349"/>
                    <a:pt x="22060" y="46586"/>
                  </a:cubicBezTo>
                  <a:cubicBezTo>
                    <a:pt x="22890" y="47084"/>
                    <a:pt x="23815" y="47464"/>
                    <a:pt x="24788" y="47819"/>
                  </a:cubicBezTo>
                  <a:cubicBezTo>
                    <a:pt x="25286" y="48009"/>
                    <a:pt x="25784" y="48152"/>
                    <a:pt x="26187" y="48412"/>
                  </a:cubicBezTo>
                  <a:cubicBezTo>
                    <a:pt x="25096" y="48531"/>
                    <a:pt x="24005" y="48697"/>
                    <a:pt x="23009" y="48958"/>
                  </a:cubicBezTo>
                  <a:cubicBezTo>
                    <a:pt x="22202" y="47962"/>
                    <a:pt x="20590" y="47084"/>
                    <a:pt x="18573" y="46847"/>
                  </a:cubicBezTo>
                  <a:cubicBezTo>
                    <a:pt x="17838" y="46752"/>
                    <a:pt x="16415" y="46776"/>
                    <a:pt x="16320" y="47559"/>
                  </a:cubicBezTo>
                  <a:cubicBezTo>
                    <a:pt x="16225" y="48294"/>
                    <a:pt x="17601" y="48555"/>
                    <a:pt x="18455" y="48721"/>
                  </a:cubicBezTo>
                  <a:cubicBezTo>
                    <a:pt x="19522" y="48911"/>
                    <a:pt x="20471" y="49100"/>
                    <a:pt x="21443" y="49290"/>
                  </a:cubicBezTo>
                  <a:cubicBezTo>
                    <a:pt x="20471" y="49598"/>
                    <a:pt x="19475" y="49907"/>
                    <a:pt x="18526" y="50239"/>
                  </a:cubicBezTo>
                  <a:cubicBezTo>
                    <a:pt x="18455" y="50049"/>
                    <a:pt x="18360" y="49859"/>
                    <a:pt x="18194" y="49741"/>
                  </a:cubicBezTo>
                  <a:cubicBezTo>
                    <a:pt x="17838" y="49504"/>
                    <a:pt x="17103" y="49219"/>
                    <a:pt x="16462" y="49077"/>
                  </a:cubicBezTo>
                  <a:cubicBezTo>
                    <a:pt x="15205" y="48744"/>
                    <a:pt x="13948" y="48792"/>
                    <a:pt x="13260" y="49077"/>
                  </a:cubicBezTo>
                  <a:cubicBezTo>
                    <a:pt x="12976" y="49195"/>
                    <a:pt x="12596" y="49456"/>
                    <a:pt x="12549" y="49788"/>
                  </a:cubicBezTo>
                  <a:cubicBezTo>
                    <a:pt x="12501" y="50263"/>
                    <a:pt x="13047" y="50547"/>
                    <a:pt x="13616" y="50666"/>
                  </a:cubicBezTo>
                  <a:cubicBezTo>
                    <a:pt x="14849" y="50903"/>
                    <a:pt x="16154" y="50761"/>
                    <a:pt x="17221" y="50761"/>
                  </a:cubicBezTo>
                  <a:cubicBezTo>
                    <a:pt x="17221" y="50784"/>
                    <a:pt x="17174" y="50784"/>
                    <a:pt x="17174" y="50832"/>
                  </a:cubicBezTo>
                  <a:cubicBezTo>
                    <a:pt x="16533" y="51069"/>
                    <a:pt x="15964" y="51354"/>
                    <a:pt x="15348" y="51662"/>
                  </a:cubicBezTo>
                  <a:cubicBezTo>
                    <a:pt x="14233" y="52255"/>
                    <a:pt x="13142" y="52872"/>
                    <a:pt x="11979" y="53536"/>
                  </a:cubicBezTo>
                  <a:cubicBezTo>
                    <a:pt x="11552" y="53773"/>
                    <a:pt x="10604" y="54247"/>
                    <a:pt x="10532" y="54840"/>
                  </a:cubicBezTo>
                  <a:cubicBezTo>
                    <a:pt x="10485" y="55054"/>
                    <a:pt x="10651" y="55339"/>
                    <a:pt x="10770" y="55410"/>
                  </a:cubicBezTo>
                  <a:cubicBezTo>
                    <a:pt x="11149" y="55694"/>
                    <a:pt x="11790" y="55481"/>
                    <a:pt x="12145" y="55339"/>
                  </a:cubicBezTo>
                  <a:cubicBezTo>
                    <a:pt x="13450" y="54817"/>
                    <a:pt x="14422" y="53939"/>
                    <a:pt x="15087" y="52634"/>
                  </a:cubicBezTo>
                  <a:cubicBezTo>
                    <a:pt x="16320" y="51970"/>
                    <a:pt x="17601" y="51401"/>
                    <a:pt x="19000" y="50998"/>
                  </a:cubicBezTo>
                  <a:cubicBezTo>
                    <a:pt x="18597" y="51354"/>
                    <a:pt x="18289" y="51781"/>
                    <a:pt x="17767" y="52231"/>
                  </a:cubicBezTo>
                  <a:cubicBezTo>
                    <a:pt x="17435" y="52540"/>
                    <a:pt x="16652" y="52990"/>
                    <a:pt x="16628" y="53631"/>
                  </a:cubicBezTo>
                  <a:cubicBezTo>
                    <a:pt x="16605" y="54342"/>
                    <a:pt x="17601" y="54319"/>
                    <a:pt x="18052" y="54129"/>
                  </a:cubicBezTo>
                  <a:cubicBezTo>
                    <a:pt x="18929" y="53726"/>
                    <a:pt x="20305" y="52018"/>
                    <a:pt x="20020" y="50666"/>
                  </a:cubicBezTo>
                  <a:cubicBezTo>
                    <a:pt x="21752" y="50168"/>
                    <a:pt x="23578" y="49812"/>
                    <a:pt x="25523" y="49622"/>
                  </a:cubicBezTo>
                  <a:cubicBezTo>
                    <a:pt x="24740" y="50476"/>
                    <a:pt x="23649" y="51282"/>
                    <a:pt x="22677" y="52089"/>
                  </a:cubicBezTo>
                  <a:cubicBezTo>
                    <a:pt x="22392" y="52350"/>
                    <a:pt x="21894" y="52682"/>
                    <a:pt x="21870" y="53109"/>
                  </a:cubicBezTo>
                  <a:cubicBezTo>
                    <a:pt x="21823" y="53536"/>
                    <a:pt x="22297" y="53773"/>
                    <a:pt x="22819" y="53773"/>
                  </a:cubicBezTo>
                  <a:cubicBezTo>
                    <a:pt x="23649" y="53773"/>
                    <a:pt x="24290" y="53275"/>
                    <a:pt x="25001" y="52682"/>
                  </a:cubicBezTo>
                  <a:cubicBezTo>
                    <a:pt x="25713" y="52089"/>
                    <a:pt x="26353" y="51472"/>
                    <a:pt x="26591" y="50666"/>
                  </a:cubicBezTo>
                  <a:cubicBezTo>
                    <a:pt x="26757" y="50049"/>
                    <a:pt x="26638" y="49859"/>
                    <a:pt x="26638" y="49480"/>
                  </a:cubicBezTo>
                  <a:cubicBezTo>
                    <a:pt x="28346" y="49409"/>
                    <a:pt x="30054" y="49314"/>
                    <a:pt x="31928" y="49456"/>
                  </a:cubicBezTo>
                  <a:cubicBezTo>
                    <a:pt x="30884" y="50381"/>
                    <a:pt x="29745" y="51140"/>
                    <a:pt x="28654" y="52089"/>
                  </a:cubicBezTo>
                  <a:cubicBezTo>
                    <a:pt x="28393" y="52350"/>
                    <a:pt x="27777" y="52872"/>
                    <a:pt x="27895" y="53370"/>
                  </a:cubicBezTo>
                  <a:cubicBezTo>
                    <a:pt x="27966" y="53726"/>
                    <a:pt x="28607" y="53844"/>
                    <a:pt x="29034" y="53773"/>
                  </a:cubicBezTo>
                  <a:cubicBezTo>
                    <a:pt x="29840" y="53654"/>
                    <a:pt x="30623" y="53109"/>
                    <a:pt x="31311" y="52540"/>
                  </a:cubicBezTo>
                  <a:cubicBezTo>
                    <a:pt x="32260" y="51733"/>
                    <a:pt x="32924" y="50879"/>
                    <a:pt x="33090" y="49504"/>
                  </a:cubicBezTo>
                  <a:cubicBezTo>
                    <a:pt x="34726" y="49670"/>
                    <a:pt x="36363" y="49883"/>
                    <a:pt x="38118" y="50263"/>
                  </a:cubicBezTo>
                  <a:cubicBezTo>
                    <a:pt x="36719" y="51449"/>
                    <a:pt x="35225" y="52445"/>
                    <a:pt x="33659" y="53488"/>
                  </a:cubicBezTo>
                  <a:cubicBezTo>
                    <a:pt x="33327" y="53702"/>
                    <a:pt x="32307" y="54176"/>
                    <a:pt x="32354" y="54840"/>
                  </a:cubicBezTo>
                  <a:cubicBezTo>
                    <a:pt x="32378" y="55552"/>
                    <a:pt x="33849" y="55481"/>
                    <a:pt x="34418" y="55386"/>
                  </a:cubicBezTo>
                  <a:cubicBezTo>
                    <a:pt x="35177" y="55244"/>
                    <a:pt x="35818" y="54983"/>
                    <a:pt x="36363" y="54627"/>
                  </a:cubicBezTo>
                  <a:cubicBezTo>
                    <a:pt x="37478" y="53915"/>
                    <a:pt x="38640" y="52872"/>
                    <a:pt x="39067" y="51401"/>
                  </a:cubicBezTo>
                  <a:cubicBezTo>
                    <a:pt x="39162" y="51045"/>
                    <a:pt x="39162" y="50856"/>
                    <a:pt x="39162" y="50500"/>
                  </a:cubicBezTo>
                  <a:cubicBezTo>
                    <a:pt x="40727" y="50903"/>
                    <a:pt x="42174" y="51401"/>
                    <a:pt x="43526" y="51947"/>
                  </a:cubicBezTo>
                  <a:cubicBezTo>
                    <a:pt x="42435" y="52706"/>
                    <a:pt x="41392" y="53417"/>
                    <a:pt x="40158" y="54105"/>
                  </a:cubicBezTo>
                  <a:cubicBezTo>
                    <a:pt x="39352" y="54556"/>
                    <a:pt x="38332" y="55006"/>
                    <a:pt x="37573" y="55647"/>
                  </a:cubicBezTo>
                  <a:cubicBezTo>
                    <a:pt x="37336" y="55837"/>
                    <a:pt x="36956" y="56192"/>
                    <a:pt x="36980" y="56548"/>
                  </a:cubicBezTo>
                  <a:cubicBezTo>
                    <a:pt x="37004" y="56880"/>
                    <a:pt x="37525" y="57141"/>
                    <a:pt x="37952" y="57189"/>
                  </a:cubicBezTo>
                  <a:cubicBezTo>
                    <a:pt x="38735" y="57307"/>
                    <a:pt x="39613" y="57165"/>
                    <a:pt x="40277" y="56975"/>
                  </a:cubicBezTo>
                  <a:cubicBezTo>
                    <a:pt x="40941" y="56785"/>
                    <a:pt x="41605" y="56453"/>
                    <a:pt x="42151" y="56098"/>
                  </a:cubicBezTo>
                  <a:cubicBezTo>
                    <a:pt x="43432" y="55339"/>
                    <a:pt x="44262" y="54129"/>
                    <a:pt x="44665" y="52468"/>
                  </a:cubicBezTo>
                  <a:cubicBezTo>
                    <a:pt x="45471" y="52848"/>
                    <a:pt x="47108" y="53726"/>
                    <a:pt x="48223" y="54390"/>
                  </a:cubicBezTo>
                  <a:cubicBezTo>
                    <a:pt x="48175" y="54935"/>
                    <a:pt x="48175" y="55433"/>
                    <a:pt x="48152" y="55884"/>
                  </a:cubicBezTo>
                  <a:cubicBezTo>
                    <a:pt x="47748" y="55505"/>
                    <a:pt x="47322" y="54556"/>
                    <a:pt x="46396" y="54627"/>
                  </a:cubicBezTo>
                  <a:cubicBezTo>
                    <a:pt x="45946" y="54651"/>
                    <a:pt x="45661" y="55196"/>
                    <a:pt x="45590" y="55647"/>
                  </a:cubicBezTo>
                  <a:cubicBezTo>
                    <a:pt x="45377" y="56762"/>
                    <a:pt x="45851" y="58019"/>
                    <a:pt x="45922" y="58873"/>
                  </a:cubicBezTo>
                  <a:cubicBezTo>
                    <a:pt x="47915" y="58541"/>
                    <a:pt x="49907" y="58185"/>
                    <a:pt x="51947" y="57900"/>
                  </a:cubicBezTo>
                  <a:cubicBezTo>
                    <a:pt x="52753" y="55149"/>
                    <a:pt x="52872" y="51022"/>
                    <a:pt x="51520" y="49409"/>
                  </a:cubicBezTo>
                  <a:cubicBezTo>
                    <a:pt x="51401" y="49266"/>
                    <a:pt x="51212" y="49077"/>
                    <a:pt x="51046" y="49005"/>
                  </a:cubicBezTo>
                  <a:cubicBezTo>
                    <a:pt x="50453" y="48697"/>
                    <a:pt x="49860" y="48982"/>
                    <a:pt x="49551" y="49314"/>
                  </a:cubicBezTo>
                  <a:cubicBezTo>
                    <a:pt x="49290" y="49575"/>
                    <a:pt x="49077" y="49978"/>
                    <a:pt x="48911" y="50429"/>
                  </a:cubicBezTo>
                  <a:cubicBezTo>
                    <a:pt x="48436" y="49005"/>
                    <a:pt x="47891" y="47630"/>
                    <a:pt x="47322" y="46278"/>
                  </a:cubicBezTo>
                  <a:cubicBezTo>
                    <a:pt x="48318" y="45780"/>
                    <a:pt x="48697" y="44522"/>
                    <a:pt x="49100" y="43123"/>
                  </a:cubicBezTo>
                  <a:cubicBezTo>
                    <a:pt x="49717" y="40917"/>
                    <a:pt x="49551" y="38759"/>
                    <a:pt x="49077" y="37074"/>
                  </a:cubicBezTo>
                  <a:cubicBezTo>
                    <a:pt x="48816" y="36244"/>
                    <a:pt x="48389" y="35319"/>
                    <a:pt x="47772" y="34940"/>
                  </a:cubicBezTo>
                  <a:cubicBezTo>
                    <a:pt x="47606" y="34821"/>
                    <a:pt x="47345" y="34750"/>
                    <a:pt x="47155" y="34750"/>
                  </a:cubicBezTo>
                  <a:cubicBezTo>
                    <a:pt x="46207" y="34726"/>
                    <a:pt x="45898" y="36007"/>
                    <a:pt x="45803" y="37098"/>
                  </a:cubicBezTo>
                  <a:cubicBezTo>
                    <a:pt x="45590" y="39257"/>
                    <a:pt x="45709" y="41605"/>
                    <a:pt x="45827" y="43289"/>
                  </a:cubicBezTo>
                  <a:cubicBezTo>
                    <a:pt x="45282" y="42222"/>
                    <a:pt x="44641" y="41202"/>
                    <a:pt x="44025" y="40182"/>
                  </a:cubicBezTo>
                  <a:cubicBezTo>
                    <a:pt x="44617" y="39541"/>
                    <a:pt x="44973" y="38237"/>
                    <a:pt x="45068" y="37027"/>
                  </a:cubicBezTo>
                  <a:cubicBezTo>
                    <a:pt x="45305" y="34394"/>
                    <a:pt x="44878" y="31738"/>
                    <a:pt x="43716" y="30362"/>
                  </a:cubicBezTo>
                  <a:cubicBezTo>
                    <a:pt x="43479" y="30077"/>
                    <a:pt x="42981" y="29555"/>
                    <a:pt x="42459" y="29627"/>
                  </a:cubicBezTo>
                  <a:cubicBezTo>
                    <a:pt x="42032" y="29674"/>
                    <a:pt x="41866" y="30338"/>
                    <a:pt x="41842" y="30979"/>
                  </a:cubicBezTo>
                  <a:cubicBezTo>
                    <a:pt x="41771" y="32331"/>
                    <a:pt x="42103" y="33659"/>
                    <a:pt x="42340" y="34916"/>
                  </a:cubicBezTo>
                  <a:cubicBezTo>
                    <a:pt x="42578" y="36221"/>
                    <a:pt x="42815" y="37501"/>
                    <a:pt x="43052" y="38735"/>
                  </a:cubicBezTo>
                  <a:cubicBezTo>
                    <a:pt x="42174" y="37549"/>
                    <a:pt x="41202" y="36458"/>
                    <a:pt x="40229" y="35319"/>
                  </a:cubicBezTo>
                  <a:cubicBezTo>
                    <a:pt x="40941" y="34086"/>
                    <a:pt x="40775" y="32378"/>
                    <a:pt x="40514" y="31121"/>
                  </a:cubicBezTo>
                  <a:cubicBezTo>
                    <a:pt x="40229" y="29769"/>
                    <a:pt x="39731" y="28512"/>
                    <a:pt x="39067" y="27705"/>
                  </a:cubicBezTo>
                  <a:cubicBezTo>
                    <a:pt x="38806" y="27373"/>
                    <a:pt x="38118" y="26638"/>
                    <a:pt x="37454" y="26804"/>
                  </a:cubicBezTo>
                  <a:cubicBezTo>
                    <a:pt x="36648" y="27017"/>
                    <a:pt x="36980" y="28559"/>
                    <a:pt x="37146" y="29247"/>
                  </a:cubicBezTo>
                  <a:cubicBezTo>
                    <a:pt x="37549" y="30884"/>
                    <a:pt x="38403" y="32568"/>
                    <a:pt x="38901" y="33920"/>
                  </a:cubicBezTo>
                  <a:cubicBezTo>
                    <a:pt x="37715" y="32663"/>
                    <a:pt x="36411" y="31500"/>
                    <a:pt x="35153" y="30291"/>
                  </a:cubicBezTo>
                  <a:cubicBezTo>
                    <a:pt x="35604" y="28583"/>
                    <a:pt x="35343" y="27089"/>
                    <a:pt x="34940" y="25713"/>
                  </a:cubicBezTo>
                  <a:cubicBezTo>
                    <a:pt x="34632" y="24669"/>
                    <a:pt x="34228" y="23768"/>
                    <a:pt x="33706" y="23199"/>
                  </a:cubicBezTo>
                  <a:cubicBezTo>
                    <a:pt x="33493" y="22938"/>
                    <a:pt x="32876" y="22487"/>
                    <a:pt x="32426" y="22700"/>
                  </a:cubicBezTo>
                  <a:cubicBezTo>
                    <a:pt x="31880" y="22938"/>
                    <a:pt x="32141" y="24076"/>
                    <a:pt x="32260" y="24551"/>
                  </a:cubicBezTo>
                  <a:cubicBezTo>
                    <a:pt x="32734" y="26401"/>
                    <a:pt x="33493" y="28037"/>
                    <a:pt x="34157" y="29508"/>
                  </a:cubicBezTo>
                  <a:cubicBezTo>
                    <a:pt x="33327" y="28773"/>
                    <a:pt x="32402" y="28109"/>
                    <a:pt x="31453" y="27468"/>
                  </a:cubicBezTo>
                  <a:cubicBezTo>
                    <a:pt x="31501" y="26448"/>
                    <a:pt x="31287" y="25523"/>
                    <a:pt x="31026" y="24717"/>
                  </a:cubicBezTo>
                  <a:cubicBezTo>
                    <a:pt x="30836" y="24100"/>
                    <a:pt x="30575" y="23507"/>
                    <a:pt x="30291" y="22938"/>
                  </a:cubicBezTo>
                  <a:cubicBezTo>
                    <a:pt x="30338" y="22795"/>
                    <a:pt x="30338" y="22629"/>
                    <a:pt x="30291" y="22463"/>
                  </a:cubicBezTo>
                  <a:cubicBezTo>
                    <a:pt x="31287" y="20495"/>
                    <a:pt x="32236" y="18217"/>
                    <a:pt x="32924" y="15869"/>
                  </a:cubicBezTo>
                  <a:cubicBezTo>
                    <a:pt x="33351" y="15751"/>
                    <a:pt x="33730" y="15632"/>
                    <a:pt x="34110" y="15466"/>
                  </a:cubicBezTo>
                  <a:cubicBezTo>
                    <a:pt x="34964" y="15063"/>
                    <a:pt x="35794" y="14731"/>
                    <a:pt x="36577" y="14327"/>
                  </a:cubicBezTo>
                  <a:cubicBezTo>
                    <a:pt x="36268" y="14351"/>
                    <a:pt x="35984" y="14375"/>
                    <a:pt x="35675" y="14399"/>
                  </a:cubicBezTo>
                  <a:cubicBezTo>
                    <a:pt x="36363" y="14138"/>
                    <a:pt x="37004" y="13877"/>
                    <a:pt x="37644" y="13592"/>
                  </a:cubicBezTo>
                  <a:cubicBezTo>
                    <a:pt x="39281" y="12857"/>
                    <a:pt x="40609" y="12169"/>
                    <a:pt x="42056" y="11244"/>
                  </a:cubicBezTo>
                  <a:cubicBezTo>
                    <a:pt x="42720" y="10841"/>
                    <a:pt x="43408" y="10343"/>
                    <a:pt x="44072" y="9821"/>
                  </a:cubicBezTo>
                  <a:cubicBezTo>
                    <a:pt x="44736" y="9323"/>
                    <a:pt x="45400" y="8682"/>
                    <a:pt x="45827" y="8018"/>
                  </a:cubicBezTo>
                  <a:cubicBezTo>
                    <a:pt x="45922" y="7876"/>
                    <a:pt x="45993" y="7733"/>
                    <a:pt x="46064" y="7591"/>
                  </a:cubicBezTo>
                  <a:cubicBezTo>
                    <a:pt x="46776" y="7283"/>
                    <a:pt x="47488" y="6951"/>
                    <a:pt x="48152" y="6595"/>
                  </a:cubicBezTo>
                  <a:cubicBezTo>
                    <a:pt x="48650" y="6334"/>
                    <a:pt x="49409" y="5907"/>
                    <a:pt x="49646" y="5338"/>
                  </a:cubicBezTo>
                  <a:cubicBezTo>
                    <a:pt x="52231" y="4911"/>
                    <a:pt x="54817" y="4389"/>
                    <a:pt x="57189" y="3749"/>
                  </a:cubicBezTo>
                  <a:cubicBezTo>
                    <a:pt x="57497" y="3654"/>
                    <a:pt x="58636" y="3464"/>
                    <a:pt x="58565" y="2966"/>
                  </a:cubicBezTo>
                  <a:cubicBezTo>
                    <a:pt x="58517" y="2539"/>
                    <a:pt x="57379" y="2657"/>
                    <a:pt x="56952" y="2657"/>
                  </a:cubicBezTo>
                  <a:cubicBezTo>
                    <a:pt x="56857" y="2681"/>
                    <a:pt x="56762" y="2681"/>
                    <a:pt x="56691" y="2681"/>
                  </a:cubicBezTo>
                  <a:cubicBezTo>
                    <a:pt x="56833" y="2634"/>
                    <a:pt x="56975" y="2586"/>
                    <a:pt x="57118" y="2563"/>
                  </a:cubicBezTo>
                  <a:cubicBezTo>
                    <a:pt x="57260" y="2515"/>
                    <a:pt x="57592" y="2515"/>
                    <a:pt x="57568" y="2302"/>
                  </a:cubicBezTo>
                  <a:cubicBezTo>
                    <a:pt x="57402" y="2254"/>
                    <a:pt x="57236" y="2254"/>
                    <a:pt x="57047" y="2254"/>
                  </a:cubicBezTo>
                  <a:cubicBezTo>
                    <a:pt x="57687" y="2088"/>
                    <a:pt x="58304" y="1875"/>
                    <a:pt x="58920" y="1614"/>
                  </a:cubicBezTo>
                  <a:cubicBezTo>
                    <a:pt x="59252" y="1471"/>
                    <a:pt x="59845" y="1282"/>
                    <a:pt x="59845" y="831"/>
                  </a:cubicBezTo>
                  <a:cubicBezTo>
                    <a:pt x="59845" y="357"/>
                    <a:pt x="59015" y="286"/>
                    <a:pt x="58517" y="286"/>
                  </a:cubicBezTo>
                  <a:close/>
                  <a:moveTo>
                    <a:pt x="30077" y="21088"/>
                  </a:moveTo>
                  <a:cubicBezTo>
                    <a:pt x="29959" y="21348"/>
                    <a:pt x="29864" y="21633"/>
                    <a:pt x="29745" y="21894"/>
                  </a:cubicBezTo>
                  <a:cubicBezTo>
                    <a:pt x="29627" y="21704"/>
                    <a:pt x="29508" y="21514"/>
                    <a:pt x="29390" y="21325"/>
                  </a:cubicBezTo>
                  <a:cubicBezTo>
                    <a:pt x="29176" y="20969"/>
                    <a:pt x="28963" y="20661"/>
                    <a:pt x="28749" y="20376"/>
                  </a:cubicBezTo>
                  <a:cubicBezTo>
                    <a:pt x="28797" y="20305"/>
                    <a:pt x="28820" y="20234"/>
                    <a:pt x="28844" y="20186"/>
                  </a:cubicBezTo>
                  <a:cubicBezTo>
                    <a:pt x="28868" y="19996"/>
                    <a:pt x="28749" y="19878"/>
                    <a:pt x="28773" y="19759"/>
                  </a:cubicBezTo>
                  <a:cubicBezTo>
                    <a:pt x="29176" y="18668"/>
                    <a:pt x="29579" y="17506"/>
                    <a:pt x="29816" y="16201"/>
                  </a:cubicBezTo>
                  <a:cubicBezTo>
                    <a:pt x="30267" y="16201"/>
                    <a:pt x="30718" y="16178"/>
                    <a:pt x="31145" y="16154"/>
                  </a:cubicBezTo>
                  <a:cubicBezTo>
                    <a:pt x="31501" y="16106"/>
                    <a:pt x="31833" y="16083"/>
                    <a:pt x="32141" y="16035"/>
                  </a:cubicBezTo>
                  <a:cubicBezTo>
                    <a:pt x="31524" y="17814"/>
                    <a:pt x="30765" y="19498"/>
                    <a:pt x="30077" y="21088"/>
                  </a:cubicBezTo>
                  <a:close/>
                </a:path>
              </a:pathLst>
            </a:custGeom>
            <a:solidFill>
              <a:schemeClr val="lt1"/>
            </a:solidFill>
            <a:ln w="1524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458" name="Google Shape;458;p43"/>
            <p:cNvGrpSpPr/>
            <p:nvPr/>
          </p:nvGrpSpPr>
          <p:grpSpPr>
            <a:xfrm>
              <a:off x="6865072" y="3334415"/>
              <a:ext cx="1551345" cy="1527509"/>
              <a:chOff x="4841250" y="3598500"/>
              <a:chExt cx="899800" cy="885975"/>
            </a:xfrm>
          </p:grpSpPr>
          <p:sp>
            <p:nvSpPr>
              <p:cNvPr id="459" name="Google Shape;459;p43"/>
              <p:cNvSpPr/>
              <p:nvPr/>
            </p:nvSpPr>
            <p:spPr>
              <a:xfrm>
                <a:off x="5124125" y="3881375"/>
                <a:ext cx="466750" cy="528675"/>
              </a:xfrm>
              <a:custGeom>
                <a:avLst/>
                <a:gdLst/>
                <a:ahLst/>
                <a:cxnLst/>
                <a:rect l="l" t="t" r="r" b="b"/>
                <a:pathLst>
                  <a:path w="18670" h="21147" extrusionOk="0">
                    <a:moveTo>
                      <a:pt x="12881" y="9968"/>
                    </a:moveTo>
                    <a:cubicBezTo>
                      <a:pt x="13456" y="10646"/>
                      <a:pt x="14052" y="11305"/>
                      <a:pt x="14574" y="12015"/>
                    </a:cubicBezTo>
                    <a:cubicBezTo>
                      <a:pt x="14428" y="11273"/>
                      <a:pt x="14281" y="10511"/>
                      <a:pt x="14146" y="9727"/>
                    </a:cubicBezTo>
                    <a:cubicBezTo>
                      <a:pt x="14010" y="8965"/>
                      <a:pt x="13812" y="8171"/>
                      <a:pt x="13853" y="7356"/>
                    </a:cubicBezTo>
                    <a:cubicBezTo>
                      <a:pt x="13863" y="6969"/>
                      <a:pt x="13958" y="6572"/>
                      <a:pt x="14219" y="6541"/>
                    </a:cubicBezTo>
                    <a:cubicBezTo>
                      <a:pt x="14532" y="6499"/>
                      <a:pt x="14835" y="6812"/>
                      <a:pt x="14982" y="6990"/>
                    </a:cubicBezTo>
                    <a:cubicBezTo>
                      <a:pt x="15671" y="7815"/>
                      <a:pt x="15922" y="9403"/>
                      <a:pt x="15786" y="10991"/>
                    </a:cubicBezTo>
                    <a:cubicBezTo>
                      <a:pt x="15723" y="11712"/>
                      <a:pt x="15514" y="12506"/>
                      <a:pt x="15159" y="12882"/>
                    </a:cubicBezTo>
                    <a:cubicBezTo>
                      <a:pt x="15525" y="13509"/>
                      <a:pt x="15911" y="14115"/>
                      <a:pt x="16245" y="14752"/>
                    </a:cubicBezTo>
                    <a:cubicBezTo>
                      <a:pt x="16173" y="13739"/>
                      <a:pt x="16099" y="12339"/>
                      <a:pt x="16225" y="11022"/>
                    </a:cubicBezTo>
                    <a:cubicBezTo>
                      <a:pt x="16287" y="10375"/>
                      <a:pt x="16475" y="9612"/>
                      <a:pt x="17039" y="9622"/>
                    </a:cubicBezTo>
                    <a:cubicBezTo>
                      <a:pt x="17155" y="9622"/>
                      <a:pt x="17311" y="9675"/>
                      <a:pt x="17406" y="9727"/>
                    </a:cubicBezTo>
                    <a:cubicBezTo>
                      <a:pt x="17792" y="9957"/>
                      <a:pt x="18042" y="10511"/>
                      <a:pt x="18189" y="11012"/>
                    </a:cubicBezTo>
                    <a:cubicBezTo>
                      <a:pt x="18481" y="12036"/>
                      <a:pt x="18576" y="13321"/>
                      <a:pt x="18210" y="14658"/>
                    </a:cubicBezTo>
                    <a:cubicBezTo>
                      <a:pt x="17970" y="15505"/>
                      <a:pt x="17740" y="16246"/>
                      <a:pt x="17134" y="16549"/>
                    </a:cubicBezTo>
                    <a:cubicBezTo>
                      <a:pt x="17750" y="17980"/>
                      <a:pt x="18304" y="19475"/>
                      <a:pt x="18669" y="21094"/>
                    </a:cubicBezTo>
                    <a:cubicBezTo>
                      <a:pt x="18367" y="21094"/>
                      <a:pt x="18084" y="21135"/>
                      <a:pt x="17792" y="21146"/>
                    </a:cubicBezTo>
                    <a:cubicBezTo>
                      <a:pt x="17290" y="18994"/>
                      <a:pt x="16465" y="17093"/>
                      <a:pt x="15493" y="15306"/>
                    </a:cubicBezTo>
                    <a:cubicBezTo>
                      <a:pt x="15065" y="15557"/>
                      <a:pt x="14302" y="15536"/>
                      <a:pt x="13561" y="15348"/>
                    </a:cubicBezTo>
                    <a:cubicBezTo>
                      <a:pt x="13174" y="15243"/>
                      <a:pt x="12610" y="15013"/>
                      <a:pt x="12642" y="14648"/>
                    </a:cubicBezTo>
                    <a:cubicBezTo>
                      <a:pt x="12693" y="14136"/>
                      <a:pt x="13874" y="14188"/>
                      <a:pt x="14407" y="14272"/>
                    </a:cubicBezTo>
                    <a:cubicBezTo>
                      <a:pt x="14574" y="14303"/>
                      <a:pt x="14752" y="14355"/>
                      <a:pt x="14940" y="14386"/>
                    </a:cubicBezTo>
                    <a:cubicBezTo>
                      <a:pt x="14386" y="13446"/>
                      <a:pt x="13707" y="12443"/>
                      <a:pt x="12976" y="11597"/>
                    </a:cubicBezTo>
                    <a:cubicBezTo>
                      <a:pt x="12986" y="11911"/>
                      <a:pt x="12861" y="12234"/>
                      <a:pt x="12693" y="12391"/>
                    </a:cubicBezTo>
                    <a:cubicBezTo>
                      <a:pt x="11848" y="13206"/>
                      <a:pt x="8828" y="12778"/>
                      <a:pt x="7815" y="12046"/>
                    </a:cubicBezTo>
                    <a:cubicBezTo>
                      <a:pt x="7616" y="11911"/>
                      <a:pt x="7292" y="11618"/>
                      <a:pt x="7344" y="11305"/>
                    </a:cubicBezTo>
                    <a:cubicBezTo>
                      <a:pt x="7407" y="10939"/>
                      <a:pt x="7929" y="10855"/>
                      <a:pt x="8326" y="10834"/>
                    </a:cubicBezTo>
                    <a:cubicBezTo>
                      <a:pt x="9685" y="10782"/>
                      <a:pt x="11137" y="11033"/>
                      <a:pt x="12443" y="10960"/>
                    </a:cubicBezTo>
                    <a:cubicBezTo>
                      <a:pt x="12453" y="10866"/>
                      <a:pt x="12338" y="10803"/>
                      <a:pt x="12286" y="10741"/>
                    </a:cubicBezTo>
                    <a:cubicBezTo>
                      <a:pt x="11848" y="10228"/>
                      <a:pt x="11356" y="9664"/>
                      <a:pt x="10865" y="9184"/>
                    </a:cubicBezTo>
                    <a:cubicBezTo>
                      <a:pt x="10343" y="9821"/>
                      <a:pt x="8985" y="9790"/>
                      <a:pt x="7762" y="9622"/>
                    </a:cubicBezTo>
                    <a:cubicBezTo>
                      <a:pt x="7282" y="9550"/>
                      <a:pt x="6864" y="9455"/>
                      <a:pt x="6425" y="9246"/>
                    </a:cubicBezTo>
                    <a:cubicBezTo>
                      <a:pt x="6101" y="9090"/>
                      <a:pt x="5600" y="8787"/>
                      <a:pt x="5694" y="8400"/>
                    </a:cubicBezTo>
                    <a:cubicBezTo>
                      <a:pt x="5830" y="7857"/>
                      <a:pt x="7313" y="8129"/>
                      <a:pt x="7741" y="8192"/>
                    </a:cubicBezTo>
                    <a:cubicBezTo>
                      <a:pt x="8682" y="8327"/>
                      <a:pt x="9455" y="8421"/>
                      <a:pt x="10249" y="8609"/>
                    </a:cubicBezTo>
                    <a:cubicBezTo>
                      <a:pt x="10113" y="8411"/>
                      <a:pt x="9925" y="8254"/>
                      <a:pt x="9747" y="8087"/>
                    </a:cubicBezTo>
                    <a:cubicBezTo>
                      <a:pt x="9204" y="7596"/>
                      <a:pt x="8598" y="7073"/>
                      <a:pt x="8024" y="6604"/>
                    </a:cubicBezTo>
                    <a:cubicBezTo>
                      <a:pt x="7783" y="6708"/>
                      <a:pt x="7616" y="6917"/>
                      <a:pt x="7386" y="7042"/>
                    </a:cubicBezTo>
                    <a:cubicBezTo>
                      <a:pt x="6509" y="7502"/>
                      <a:pt x="4649" y="7147"/>
                      <a:pt x="3761" y="6604"/>
                    </a:cubicBezTo>
                    <a:cubicBezTo>
                      <a:pt x="3500" y="6436"/>
                      <a:pt x="3072" y="6091"/>
                      <a:pt x="3103" y="5810"/>
                    </a:cubicBezTo>
                    <a:cubicBezTo>
                      <a:pt x="3165" y="5162"/>
                      <a:pt x="4534" y="5559"/>
                      <a:pt x="5046" y="5673"/>
                    </a:cubicBezTo>
                    <a:cubicBezTo>
                      <a:pt x="5819" y="5840"/>
                      <a:pt x="6488" y="6008"/>
                      <a:pt x="7313" y="6091"/>
                    </a:cubicBezTo>
                    <a:cubicBezTo>
                      <a:pt x="7282" y="5987"/>
                      <a:pt x="7167" y="5956"/>
                      <a:pt x="7084" y="5903"/>
                    </a:cubicBezTo>
                    <a:cubicBezTo>
                      <a:pt x="6864" y="5736"/>
                      <a:pt x="6624" y="5527"/>
                      <a:pt x="6362" y="5350"/>
                    </a:cubicBezTo>
                    <a:cubicBezTo>
                      <a:pt x="5882" y="5026"/>
                      <a:pt x="5496" y="4723"/>
                      <a:pt x="4921" y="4461"/>
                    </a:cubicBezTo>
                    <a:cubicBezTo>
                      <a:pt x="4774" y="4399"/>
                      <a:pt x="4607" y="4294"/>
                      <a:pt x="4482" y="4263"/>
                    </a:cubicBezTo>
                    <a:cubicBezTo>
                      <a:pt x="4200" y="4180"/>
                      <a:pt x="3834" y="4222"/>
                      <a:pt x="3531" y="4190"/>
                    </a:cubicBezTo>
                    <a:cubicBezTo>
                      <a:pt x="2894" y="4117"/>
                      <a:pt x="2121" y="3950"/>
                      <a:pt x="1431" y="3762"/>
                    </a:cubicBezTo>
                    <a:cubicBezTo>
                      <a:pt x="1129" y="3688"/>
                      <a:pt x="857" y="3563"/>
                      <a:pt x="574" y="3407"/>
                    </a:cubicBezTo>
                    <a:cubicBezTo>
                      <a:pt x="324" y="3270"/>
                      <a:pt x="0" y="3061"/>
                      <a:pt x="42" y="2801"/>
                    </a:cubicBezTo>
                    <a:cubicBezTo>
                      <a:pt x="105" y="2414"/>
                      <a:pt x="961" y="2508"/>
                      <a:pt x="1368" y="2571"/>
                    </a:cubicBezTo>
                    <a:cubicBezTo>
                      <a:pt x="1953" y="2654"/>
                      <a:pt x="2413" y="2780"/>
                      <a:pt x="2821" y="2957"/>
                    </a:cubicBezTo>
                    <a:cubicBezTo>
                      <a:pt x="2559" y="2613"/>
                      <a:pt x="2162" y="2257"/>
                      <a:pt x="1849" y="1829"/>
                    </a:cubicBezTo>
                    <a:cubicBezTo>
                      <a:pt x="1724" y="1651"/>
                      <a:pt x="1577" y="1432"/>
                      <a:pt x="1452" y="1181"/>
                    </a:cubicBezTo>
                    <a:cubicBezTo>
                      <a:pt x="1348" y="983"/>
                      <a:pt x="1191" y="575"/>
                      <a:pt x="1400" y="419"/>
                    </a:cubicBezTo>
                    <a:cubicBezTo>
                      <a:pt x="1714" y="168"/>
                      <a:pt x="2299" y="763"/>
                      <a:pt x="2445" y="899"/>
                    </a:cubicBezTo>
                    <a:cubicBezTo>
                      <a:pt x="3312" y="1693"/>
                      <a:pt x="3866" y="2654"/>
                      <a:pt x="4409" y="3667"/>
                    </a:cubicBezTo>
                    <a:cubicBezTo>
                      <a:pt x="5078" y="3929"/>
                      <a:pt x="5715" y="4222"/>
                      <a:pt x="6310" y="4524"/>
                    </a:cubicBezTo>
                    <a:cubicBezTo>
                      <a:pt x="5798" y="3751"/>
                      <a:pt x="5171" y="2801"/>
                      <a:pt x="4764" y="1808"/>
                    </a:cubicBezTo>
                    <a:cubicBezTo>
                      <a:pt x="4628" y="1473"/>
                      <a:pt x="4461" y="1097"/>
                      <a:pt x="4430" y="742"/>
                    </a:cubicBezTo>
                    <a:cubicBezTo>
                      <a:pt x="4377" y="1"/>
                      <a:pt x="4973" y="115"/>
                      <a:pt x="5391" y="419"/>
                    </a:cubicBezTo>
                    <a:cubicBezTo>
                      <a:pt x="5872" y="774"/>
                      <a:pt x="6081" y="1097"/>
                      <a:pt x="6362" y="1547"/>
                    </a:cubicBezTo>
                    <a:cubicBezTo>
                      <a:pt x="6749" y="2153"/>
                      <a:pt x="7104" y="2863"/>
                      <a:pt x="7344" y="3584"/>
                    </a:cubicBezTo>
                    <a:cubicBezTo>
                      <a:pt x="7511" y="4075"/>
                      <a:pt x="7637" y="4629"/>
                      <a:pt x="7606" y="5255"/>
                    </a:cubicBezTo>
                    <a:cubicBezTo>
                      <a:pt x="8170" y="5642"/>
                      <a:pt x="8723" y="6039"/>
                      <a:pt x="9236" y="6478"/>
                    </a:cubicBezTo>
                    <a:cubicBezTo>
                      <a:pt x="8828" y="5590"/>
                      <a:pt x="8368" y="4608"/>
                      <a:pt x="8086" y="3490"/>
                    </a:cubicBezTo>
                    <a:cubicBezTo>
                      <a:pt x="8024" y="3208"/>
                      <a:pt x="7867" y="2518"/>
                      <a:pt x="8180" y="2372"/>
                    </a:cubicBezTo>
                    <a:cubicBezTo>
                      <a:pt x="8463" y="2247"/>
                      <a:pt x="8828" y="2529"/>
                      <a:pt x="8964" y="2675"/>
                    </a:cubicBezTo>
                    <a:cubicBezTo>
                      <a:pt x="9277" y="3020"/>
                      <a:pt x="9517" y="3563"/>
                      <a:pt x="9695" y="4190"/>
                    </a:cubicBezTo>
                    <a:cubicBezTo>
                      <a:pt x="9935" y="5026"/>
                      <a:pt x="10092" y="5914"/>
                      <a:pt x="9821" y="6948"/>
                    </a:cubicBezTo>
                    <a:cubicBezTo>
                      <a:pt x="10583" y="7669"/>
                      <a:pt x="11367" y="8369"/>
                      <a:pt x="12087" y="9121"/>
                    </a:cubicBezTo>
                    <a:cubicBezTo>
                      <a:pt x="11785" y="8306"/>
                      <a:pt x="11262" y="7303"/>
                      <a:pt x="11033" y="6321"/>
                    </a:cubicBezTo>
                    <a:cubicBezTo>
                      <a:pt x="10928" y="5914"/>
                      <a:pt x="10729" y="4974"/>
                      <a:pt x="11210" y="4858"/>
                    </a:cubicBezTo>
                    <a:cubicBezTo>
                      <a:pt x="11607" y="4754"/>
                      <a:pt x="12025" y="5183"/>
                      <a:pt x="12182" y="5392"/>
                    </a:cubicBezTo>
                    <a:cubicBezTo>
                      <a:pt x="12568" y="5882"/>
                      <a:pt x="12871" y="6634"/>
                      <a:pt x="13039" y="7439"/>
                    </a:cubicBezTo>
                    <a:cubicBezTo>
                      <a:pt x="13206" y="8202"/>
                      <a:pt x="13310" y="9225"/>
                      <a:pt x="12881" y="9968"/>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60" name="Google Shape;460;p43"/>
              <p:cNvSpPr/>
              <p:nvPr/>
            </p:nvSpPr>
            <p:spPr>
              <a:xfrm>
                <a:off x="4999000" y="4234225"/>
                <a:ext cx="580125" cy="226750"/>
              </a:xfrm>
              <a:custGeom>
                <a:avLst/>
                <a:gdLst/>
                <a:ahLst/>
                <a:cxnLst/>
                <a:rect l="l" t="t" r="r" b="b"/>
                <a:pathLst>
                  <a:path w="23205" h="9070" extrusionOk="0">
                    <a:moveTo>
                      <a:pt x="4827" y="4817"/>
                    </a:moveTo>
                    <a:cubicBezTo>
                      <a:pt x="5402" y="4619"/>
                      <a:pt x="5997" y="4441"/>
                      <a:pt x="6582" y="4253"/>
                    </a:cubicBezTo>
                    <a:cubicBezTo>
                      <a:pt x="5997" y="4138"/>
                      <a:pt x="5423" y="4023"/>
                      <a:pt x="4785" y="3898"/>
                    </a:cubicBezTo>
                    <a:cubicBezTo>
                      <a:pt x="4263" y="3804"/>
                      <a:pt x="3448" y="3657"/>
                      <a:pt x="3501" y="3209"/>
                    </a:cubicBezTo>
                    <a:cubicBezTo>
                      <a:pt x="3563" y="2738"/>
                      <a:pt x="4420" y="2717"/>
                      <a:pt x="4859" y="2780"/>
                    </a:cubicBezTo>
                    <a:cubicBezTo>
                      <a:pt x="6071" y="2916"/>
                      <a:pt x="7032" y="3448"/>
                      <a:pt x="7533" y="4054"/>
                    </a:cubicBezTo>
                    <a:cubicBezTo>
                      <a:pt x="8129" y="3887"/>
                      <a:pt x="8776" y="3794"/>
                      <a:pt x="9435" y="3720"/>
                    </a:cubicBezTo>
                    <a:cubicBezTo>
                      <a:pt x="9194" y="3564"/>
                      <a:pt x="8892" y="3480"/>
                      <a:pt x="8588" y="3365"/>
                    </a:cubicBezTo>
                    <a:cubicBezTo>
                      <a:pt x="8014" y="3156"/>
                      <a:pt x="7450" y="2926"/>
                      <a:pt x="6958" y="2634"/>
                    </a:cubicBezTo>
                    <a:cubicBezTo>
                      <a:pt x="6708" y="2477"/>
                      <a:pt x="6457" y="2320"/>
                      <a:pt x="6332" y="2132"/>
                    </a:cubicBezTo>
                    <a:cubicBezTo>
                      <a:pt x="5966" y="1558"/>
                      <a:pt x="6582" y="1087"/>
                      <a:pt x="7199" y="1171"/>
                    </a:cubicBezTo>
                    <a:cubicBezTo>
                      <a:pt x="7794" y="1265"/>
                      <a:pt x="8327" y="1683"/>
                      <a:pt x="8797" y="2059"/>
                    </a:cubicBezTo>
                    <a:cubicBezTo>
                      <a:pt x="9424" y="2561"/>
                      <a:pt x="9895" y="3020"/>
                      <a:pt x="10229" y="3626"/>
                    </a:cubicBezTo>
                    <a:cubicBezTo>
                      <a:pt x="11441" y="3532"/>
                      <a:pt x="12694" y="3511"/>
                      <a:pt x="14032" y="3616"/>
                    </a:cubicBezTo>
                    <a:cubicBezTo>
                      <a:pt x="13154" y="3146"/>
                      <a:pt x="12140" y="2498"/>
                      <a:pt x="11325" y="1913"/>
                    </a:cubicBezTo>
                    <a:cubicBezTo>
                      <a:pt x="11033" y="1704"/>
                      <a:pt x="10751" y="1484"/>
                      <a:pt x="10563" y="1254"/>
                    </a:cubicBezTo>
                    <a:cubicBezTo>
                      <a:pt x="10417" y="1066"/>
                      <a:pt x="10208" y="753"/>
                      <a:pt x="10343" y="409"/>
                    </a:cubicBezTo>
                    <a:cubicBezTo>
                      <a:pt x="10469" y="95"/>
                      <a:pt x="10928" y="1"/>
                      <a:pt x="11336" y="74"/>
                    </a:cubicBezTo>
                    <a:cubicBezTo>
                      <a:pt x="11880" y="168"/>
                      <a:pt x="12277" y="440"/>
                      <a:pt x="12674" y="732"/>
                    </a:cubicBezTo>
                    <a:cubicBezTo>
                      <a:pt x="13707" y="1505"/>
                      <a:pt x="14784" y="2571"/>
                      <a:pt x="15107" y="3741"/>
                    </a:cubicBezTo>
                    <a:cubicBezTo>
                      <a:pt x="16215" y="3887"/>
                      <a:pt x="17250" y="4107"/>
                      <a:pt x="18294" y="4441"/>
                    </a:cubicBezTo>
                    <a:cubicBezTo>
                      <a:pt x="17396" y="3647"/>
                      <a:pt x="16393" y="2801"/>
                      <a:pt x="15588" y="1819"/>
                    </a:cubicBezTo>
                    <a:cubicBezTo>
                      <a:pt x="15358" y="1547"/>
                      <a:pt x="14951" y="1119"/>
                      <a:pt x="15087" y="669"/>
                    </a:cubicBezTo>
                    <a:cubicBezTo>
                      <a:pt x="15233" y="221"/>
                      <a:pt x="15860" y="158"/>
                      <a:pt x="16445" y="314"/>
                    </a:cubicBezTo>
                    <a:cubicBezTo>
                      <a:pt x="16999" y="471"/>
                      <a:pt x="17500" y="847"/>
                      <a:pt x="17876" y="1234"/>
                    </a:cubicBezTo>
                    <a:cubicBezTo>
                      <a:pt x="18608" y="1955"/>
                      <a:pt x="19182" y="2895"/>
                      <a:pt x="19673" y="3773"/>
                    </a:cubicBezTo>
                    <a:cubicBezTo>
                      <a:pt x="19934" y="4242"/>
                      <a:pt x="20196" y="4702"/>
                      <a:pt x="20300" y="5204"/>
                    </a:cubicBezTo>
                    <a:cubicBezTo>
                      <a:pt x="20916" y="5465"/>
                      <a:pt x="22337" y="6227"/>
                      <a:pt x="22859" y="6552"/>
                    </a:cubicBezTo>
                    <a:cubicBezTo>
                      <a:pt x="22985" y="6907"/>
                      <a:pt x="23089" y="7272"/>
                      <a:pt x="23205" y="7627"/>
                    </a:cubicBezTo>
                    <a:cubicBezTo>
                      <a:pt x="22650" y="7262"/>
                      <a:pt x="21188" y="6457"/>
                      <a:pt x="20540" y="6165"/>
                    </a:cubicBezTo>
                    <a:cubicBezTo>
                      <a:pt x="20310" y="7158"/>
                      <a:pt x="19799" y="7889"/>
                      <a:pt x="19046" y="8349"/>
                    </a:cubicBezTo>
                    <a:cubicBezTo>
                      <a:pt x="18701" y="8547"/>
                      <a:pt x="18304" y="8746"/>
                      <a:pt x="17907" y="8860"/>
                    </a:cubicBezTo>
                    <a:cubicBezTo>
                      <a:pt x="17500" y="8975"/>
                      <a:pt x="16978" y="9069"/>
                      <a:pt x="16507" y="8996"/>
                    </a:cubicBezTo>
                    <a:cubicBezTo>
                      <a:pt x="16257" y="8965"/>
                      <a:pt x="15933" y="8808"/>
                      <a:pt x="15922" y="8609"/>
                    </a:cubicBezTo>
                    <a:cubicBezTo>
                      <a:pt x="15912" y="8400"/>
                      <a:pt x="16142" y="8192"/>
                      <a:pt x="16288" y="8066"/>
                    </a:cubicBezTo>
                    <a:cubicBezTo>
                      <a:pt x="16737" y="7680"/>
                      <a:pt x="17354" y="7408"/>
                      <a:pt x="17835" y="7137"/>
                    </a:cubicBezTo>
                    <a:cubicBezTo>
                      <a:pt x="18576" y="6729"/>
                      <a:pt x="19214" y="6301"/>
                      <a:pt x="19861" y="5841"/>
                    </a:cubicBezTo>
                    <a:cubicBezTo>
                      <a:pt x="19046" y="5517"/>
                      <a:pt x="18169" y="5224"/>
                      <a:pt x="17239" y="4974"/>
                    </a:cubicBezTo>
                    <a:cubicBezTo>
                      <a:pt x="17239" y="5194"/>
                      <a:pt x="17239" y="5298"/>
                      <a:pt x="17176" y="5507"/>
                    </a:cubicBezTo>
                    <a:cubicBezTo>
                      <a:pt x="16925" y="6405"/>
                      <a:pt x="16226" y="7032"/>
                      <a:pt x="15557" y="7460"/>
                    </a:cubicBezTo>
                    <a:cubicBezTo>
                      <a:pt x="15233" y="7669"/>
                      <a:pt x="14836" y="7826"/>
                      <a:pt x="14387" y="7910"/>
                    </a:cubicBezTo>
                    <a:cubicBezTo>
                      <a:pt x="14042" y="7973"/>
                      <a:pt x="13164" y="8014"/>
                      <a:pt x="13143" y="7586"/>
                    </a:cubicBezTo>
                    <a:cubicBezTo>
                      <a:pt x="13122" y="7189"/>
                      <a:pt x="13728" y="6907"/>
                      <a:pt x="13937" y="6771"/>
                    </a:cubicBezTo>
                    <a:cubicBezTo>
                      <a:pt x="14868" y="6144"/>
                      <a:pt x="15776" y="5549"/>
                      <a:pt x="16612" y="4827"/>
                    </a:cubicBezTo>
                    <a:cubicBezTo>
                      <a:pt x="15557" y="4608"/>
                      <a:pt x="14564" y="4472"/>
                      <a:pt x="13593" y="4379"/>
                    </a:cubicBezTo>
                    <a:cubicBezTo>
                      <a:pt x="13488" y="5214"/>
                      <a:pt x="13091" y="5726"/>
                      <a:pt x="12527" y="6196"/>
                    </a:cubicBezTo>
                    <a:cubicBezTo>
                      <a:pt x="12099" y="6552"/>
                      <a:pt x="11639" y="6875"/>
                      <a:pt x="11148" y="6949"/>
                    </a:cubicBezTo>
                    <a:cubicBezTo>
                      <a:pt x="10887" y="6990"/>
                      <a:pt x="10501" y="6907"/>
                      <a:pt x="10459" y="6708"/>
                    </a:cubicBezTo>
                    <a:cubicBezTo>
                      <a:pt x="10396" y="6405"/>
                      <a:pt x="10761" y="6081"/>
                      <a:pt x="10928" y="5935"/>
                    </a:cubicBezTo>
                    <a:cubicBezTo>
                      <a:pt x="11576" y="5361"/>
                      <a:pt x="12266" y="4911"/>
                      <a:pt x="12883" y="4347"/>
                    </a:cubicBezTo>
                    <a:cubicBezTo>
                      <a:pt x="11764" y="4263"/>
                      <a:pt x="10740" y="4316"/>
                      <a:pt x="9707" y="4368"/>
                    </a:cubicBezTo>
                    <a:cubicBezTo>
                      <a:pt x="9707" y="4588"/>
                      <a:pt x="9779" y="4713"/>
                      <a:pt x="9675" y="5078"/>
                    </a:cubicBezTo>
                    <a:cubicBezTo>
                      <a:pt x="9529" y="5570"/>
                      <a:pt x="9152" y="5935"/>
                      <a:pt x="8724" y="6290"/>
                    </a:cubicBezTo>
                    <a:cubicBezTo>
                      <a:pt x="8286" y="6645"/>
                      <a:pt x="7910" y="6938"/>
                      <a:pt x="7418" y="6949"/>
                    </a:cubicBezTo>
                    <a:cubicBezTo>
                      <a:pt x="7105" y="6949"/>
                      <a:pt x="6812" y="6792"/>
                      <a:pt x="6833" y="6541"/>
                    </a:cubicBezTo>
                    <a:cubicBezTo>
                      <a:pt x="6865" y="6280"/>
                      <a:pt x="7157" y="6081"/>
                      <a:pt x="7335" y="5935"/>
                    </a:cubicBezTo>
                    <a:cubicBezTo>
                      <a:pt x="7910" y="5444"/>
                      <a:pt x="8557" y="4953"/>
                      <a:pt x="9038" y="4451"/>
                    </a:cubicBezTo>
                    <a:cubicBezTo>
                      <a:pt x="7868" y="4567"/>
                      <a:pt x="6770" y="4776"/>
                      <a:pt x="5726" y="5078"/>
                    </a:cubicBezTo>
                    <a:cubicBezTo>
                      <a:pt x="5904" y="5893"/>
                      <a:pt x="5078" y="6917"/>
                      <a:pt x="4546" y="7147"/>
                    </a:cubicBezTo>
                    <a:cubicBezTo>
                      <a:pt x="4274" y="7272"/>
                      <a:pt x="3678" y="7283"/>
                      <a:pt x="3689" y="6865"/>
                    </a:cubicBezTo>
                    <a:cubicBezTo>
                      <a:pt x="3699" y="6478"/>
                      <a:pt x="4179" y="6207"/>
                      <a:pt x="4378" y="6018"/>
                    </a:cubicBezTo>
                    <a:cubicBezTo>
                      <a:pt x="4681" y="5747"/>
                      <a:pt x="4880" y="5496"/>
                      <a:pt x="5120" y="5277"/>
                    </a:cubicBezTo>
                    <a:cubicBezTo>
                      <a:pt x="4274" y="5517"/>
                      <a:pt x="3501" y="5862"/>
                      <a:pt x="2769" y="6259"/>
                    </a:cubicBezTo>
                    <a:cubicBezTo>
                      <a:pt x="2372" y="7053"/>
                      <a:pt x="1777" y="7565"/>
                      <a:pt x="993" y="7889"/>
                    </a:cubicBezTo>
                    <a:cubicBezTo>
                      <a:pt x="774" y="7973"/>
                      <a:pt x="387" y="8098"/>
                      <a:pt x="168" y="7931"/>
                    </a:cubicBezTo>
                    <a:cubicBezTo>
                      <a:pt x="95" y="7889"/>
                      <a:pt x="1" y="7722"/>
                      <a:pt x="21" y="7586"/>
                    </a:cubicBezTo>
                    <a:cubicBezTo>
                      <a:pt x="63" y="7230"/>
                      <a:pt x="648" y="6949"/>
                      <a:pt x="889" y="6802"/>
                    </a:cubicBezTo>
                    <a:cubicBezTo>
                      <a:pt x="1589" y="6405"/>
                      <a:pt x="2257" y="6029"/>
                      <a:pt x="2926" y="5674"/>
                    </a:cubicBezTo>
                    <a:cubicBezTo>
                      <a:pt x="3292" y="5486"/>
                      <a:pt x="3636" y="5319"/>
                      <a:pt x="4012" y="5173"/>
                    </a:cubicBezTo>
                    <a:cubicBezTo>
                      <a:pt x="4023" y="5152"/>
                      <a:pt x="4044" y="5152"/>
                      <a:pt x="4044" y="5131"/>
                    </a:cubicBezTo>
                    <a:cubicBezTo>
                      <a:pt x="3406" y="5131"/>
                      <a:pt x="2623" y="5224"/>
                      <a:pt x="1881" y="5078"/>
                    </a:cubicBezTo>
                    <a:cubicBezTo>
                      <a:pt x="1537" y="5005"/>
                      <a:pt x="1202" y="4838"/>
                      <a:pt x="1244" y="4546"/>
                    </a:cubicBezTo>
                    <a:cubicBezTo>
                      <a:pt x="1265" y="4347"/>
                      <a:pt x="1484" y="4191"/>
                      <a:pt x="1662" y="4128"/>
                    </a:cubicBezTo>
                    <a:cubicBezTo>
                      <a:pt x="2080" y="3961"/>
                      <a:pt x="2842" y="3929"/>
                      <a:pt x="3584" y="4117"/>
                    </a:cubicBezTo>
                    <a:cubicBezTo>
                      <a:pt x="3971" y="4211"/>
                      <a:pt x="4420" y="4379"/>
                      <a:pt x="4629" y="4525"/>
                    </a:cubicBezTo>
                    <a:cubicBezTo>
                      <a:pt x="4723" y="4598"/>
                      <a:pt x="4785" y="4702"/>
                      <a:pt x="4827" y="4817"/>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61" name="Google Shape;461;p43"/>
              <p:cNvSpPr/>
              <p:nvPr/>
            </p:nvSpPr>
            <p:spPr>
              <a:xfrm>
                <a:off x="5523450" y="4331400"/>
                <a:ext cx="112625" cy="153075"/>
              </a:xfrm>
              <a:custGeom>
                <a:avLst/>
                <a:gdLst/>
                <a:ahLst/>
                <a:cxnLst/>
                <a:rect l="l" t="t" r="r" b="b"/>
                <a:pathLst>
                  <a:path w="4505" h="6123" extrusionOk="0">
                    <a:moveTo>
                      <a:pt x="3950" y="5537"/>
                    </a:moveTo>
                    <a:cubicBezTo>
                      <a:pt x="2717" y="5704"/>
                      <a:pt x="1516" y="5913"/>
                      <a:pt x="325" y="6122"/>
                    </a:cubicBezTo>
                    <a:cubicBezTo>
                      <a:pt x="283" y="5600"/>
                      <a:pt x="1" y="4859"/>
                      <a:pt x="126" y="4179"/>
                    </a:cubicBezTo>
                    <a:cubicBezTo>
                      <a:pt x="168" y="3908"/>
                      <a:pt x="335" y="3584"/>
                      <a:pt x="618" y="3563"/>
                    </a:cubicBezTo>
                    <a:cubicBezTo>
                      <a:pt x="1171" y="3521"/>
                      <a:pt x="1412" y="4096"/>
                      <a:pt x="1672" y="4325"/>
                    </a:cubicBezTo>
                    <a:cubicBezTo>
                      <a:pt x="1693" y="3145"/>
                      <a:pt x="1830" y="1077"/>
                      <a:pt x="2508" y="366"/>
                    </a:cubicBezTo>
                    <a:cubicBezTo>
                      <a:pt x="2696" y="178"/>
                      <a:pt x="3051" y="0"/>
                      <a:pt x="3407" y="188"/>
                    </a:cubicBezTo>
                    <a:cubicBezTo>
                      <a:pt x="3501" y="230"/>
                      <a:pt x="3616" y="335"/>
                      <a:pt x="3689" y="429"/>
                    </a:cubicBezTo>
                    <a:cubicBezTo>
                      <a:pt x="4504" y="1400"/>
                      <a:pt x="4431" y="3887"/>
                      <a:pt x="3950" y="5537"/>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62" name="Google Shape;462;p43"/>
              <p:cNvSpPr/>
              <p:nvPr/>
            </p:nvSpPr>
            <p:spPr>
              <a:xfrm>
                <a:off x="4903925" y="3982725"/>
                <a:ext cx="632625" cy="373250"/>
              </a:xfrm>
              <a:custGeom>
                <a:avLst/>
                <a:gdLst/>
                <a:ahLst/>
                <a:cxnLst/>
                <a:rect l="l" t="t" r="r" b="b"/>
                <a:pathLst>
                  <a:path w="25305" h="14930" extrusionOk="0">
                    <a:moveTo>
                      <a:pt x="12308" y="6070"/>
                    </a:moveTo>
                    <a:cubicBezTo>
                      <a:pt x="15693" y="8087"/>
                      <a:pt x="19328" y="9967"/>
                      <a:pt x="22483" y="12224"/>
                    </a:cubicBezTo>
                    <a:cubicBezTo>
                      <a:pt x="23226" y="12756"/>
                      <a:pt x="23957" y="13394"/>
                      <a:pt x="24646" y="14052"/>
                    </a:cubicBezTo>
                    <a:cubicBezTo>
                      <a:pt x="24814" y="14219"/>
                      <a:pt x="25304" y="14574"/>
                      <a:pt x="25200" y="14794"/>
                    </a:cubicBezTo>
                    <a:cubicBezTo>
                      <a:pt x="25137" y="14929"/>
                      <a:pt x="24814" y="14825"/>
                      <a:pt x="24719" y="14794"/>
                    </a:cubicBezTo>
                    <a:cubicBezTo>
                      <a:pt x="24239" y="14627"/>
                      <a:pt x="23852" y="14376"/>
                      <a:pt x="23445" y="14114"/>
                    </a:cubicBezTo>
                    <a:cubicBezTo>
                      <a:pt x="19809" y="11837"/>
                      <a:pt x="16152" y="9424"/>
                      <a:pt x="12391" y="7251"/>
                    </a:cubicBezTo>
                    <a:cubicBezTo>
                      <a:pt x="12433" y="8138"/>
                      <a:pt x="11639" y="8410"/>
                      <a:pt x="10991" y="8630"/>
                    </a:cubicBezTo>
                    <a:cubicBezTo>
                      <a:pt x="10438" y="8807"/>
                      <a:pt x="9790" y="8953"/>
                      <a:pt x="9268" y="9027"/>
                    </a:cubicBezTo>
                    <a:cubicBezTo>
                      <a:pt x="8683" y="9100"/>
                      <a:pt x="7972" y="9131"/>
                      <a:pt x="7220" y="9006"/>
                    </a:cubicBezTo>
                    <a:cubicBezTo>
                      <a:pt x="6583" y="8891"/>
                      <a:pt x="5758" y="8619"/>
                      <a:pt x="5830" y="8055"/>
                    </a:cubicBezTo>
                    <a:cubicBezTo>
                      <a:pt x="5893" y="7606"/>
                      <a:pt x="6562" y="7418"/>
                      <a:pt x="6969" y="7324"/>
                    </a:cubicBezTo>
                    <a:cubicBezTo>
                      <a:pt x="8432" y="6958"/>
                      <a:pt x="10104" y="6979"/>
                      <a:pt x="11723" y="6875"/>
                    </a:cubicBezTo>
                    <a:cubicBezTo>
                      <a:pt x="8860" y="5255"/>
                      <a:pt x="5935" y="3594"/>
                      <a:pt x="2979" y="1985"/>
                    </a:cubicBezTo>
                    <a:cubicBezTo>
                      <a:pt x="2811" y="1891"/>
                      <a:pt x="826" y="930"/>
                      <a:pt x="597" y="804"/>
                    </a:cubicBezTo>
                    <a:cubicBezTo>
                      <a:pt x="377" y="700"/>
                      <a:pt x="1" y="606"/>
                      <a:pt x="12" y="439"/>
                    </a:cubicBezTo>
                    <a:cubicBezTo>
                      <a:pt x="22" y="178"/>
                      <a:pt x="439" y="335"/>
                      <a:pt x="628" y="397"/>
                    </a:cubicBezTo>
                    <a:cubicBezTo>
                      <a:pt x="2216" y="920"/>
                      <a:pt x="5287" y="2487"/>
                      <a:pt x="6687" y="3145"/>
                    </a:cubicBezTo>
                    <a:cubicBezTo>
                      <a:pt x="8338" y="3929"/>
                      <a:pt x="9832" y="4702"/>
                      <a:pt x="11326" y="5548"/>
                    </a:cubicBezTo>
                    <a:cubicBezTo>
                      <a:pt x="10814" y="4900"/>
                      <a:pt x="10229" y="4158"/>
                      <a:pt x="9748" y="3207"/>
                    </a:cubicBezTo>
                    <a:cubicBezTo>
                      <a:pt x="9540" y="2789"/>
                      <a:pt x="9382" y="2351"/>
                      <a:pt x="9205" y="1818"/>
                    </a:cubicBezTo>
                    <a:cubicBezTo>
                      <a:pt x="9143" y="1609"/>
                      <a:pt x="9048" y="1369"/>
                      <a:pt x="9006" y="1087"/>
                    </a:cubicBezTo>
                    <a:cubicBezTo>
                      <a:pt x="8923" y="575"/>
                      <a:pt x="9069" y="0"/>
                      <a:pt x="9644" y="272"/>
                    </a:cubicBezTo>
                    <a:cubicBezTo>
                      <a:pt x="10062" y="460"/>
                      <a:pt x="10469" y="1045"/>
                      <a:pt x="10720" y="1400"/>
                    </a:cubicBezTo>
                    <a:cubicBezTo>
                      <a:pt x="11044" y="1839"/>
                      <a:pt x="11316" y="2299"/>
                      <a:pt x="11545" y="2738"/>
                    </a:cubicBezTo>
                    <a:cubicBezTo>
                      <a:pt x="12057" y="3741"/>
                      <a:pt x="12412" y="4723"/>
                      <a:pt x="12308" y="607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63" name="Google Shape;463;p43"/>
              <p:cNvSpPr/>
              <p:nvPr/>
            </p:nvSpPr>
            <p:spPr>
              <a:xfrm>
                <a:off x="4920125" y="3958700"/>
                <a:ext cx="181800" cy="57475"/>
              </a:xfrm>
              <a:custGeom>
                <a:avLst/>
                <a:gdLst/>
                <a:ahLst/>
                <a:cxnLst/>
                <a:rect l="l" t="t" r="r" b="b"/>
                <a:pathLst>
                  <a:path w="7272" h="2299" extrusionOk="0">
                    <a:moveTo>
                      <a:pt x="11" y="1421"/>
                    </a:moveTo>
                    <a:cubicBezTo>
                      <a:pt x="105" y="878"/>
                      <a:pt x="84" y="439"/>
                      <a:pt x="0" y="31"/>
                    </a:cubicBezTo>
                    <a:cubicBezTo>
                      <a:pt x="1171" y="0"/>
                      <a:pt x="2299" y="21"/>
                      <a:pt x="3647" y="126"/>
                    </a:cubicBezTo>
                    <a:cubicBezTo>
                      <a:pt x="4764" y="209"/>
                      <a:pt x="5987" y="397"/>
                      <a:pt x="6749" y="857"/>
                    </a:cubicBezTo>
                    <a:cubicBezTo>
                      <a:pt x="7011" y="1013"/>
                      <a:pt x="7272" y="1275"/>
                      <a:pt x="7241" y="1526"/>
                    </a:cubicBezTo>
                    <a:cubicBezTo>
                      <a:pt x="7167" y="2016"/>
                      <a:pt x="6238" y="2121"/>
                      <a:pt x="5820" y="2162"/>
                    </a:cubicBezTo>
                    <a:cubicBezTo>
                      <a:pt x="4660" y="2299"/>
                      <a:pt x="3176" y="2121"/>
                      <a:pt x="1860" y="1870"/>
                    </a:cubicBezTo>
                    <a:cubicBezTo>
                      <a:pt x="1202" y="1745"/>
                      <a:pt x="575" y="1630"/>
                      <a:pt x="11" y="142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4" name="Google Shape;464;p43"/>
              <p:cNvSpPr/>
              <p:nvPr/>
            </p:nvSpPr>
            <p:spPr>
              <a:xfrm>
                <a:off x="4906550" y="3997350"/>
                <a:ext cx="148375" cy="145775"/>
              </a:xfrm>
              <a:custGeom>
                <a:avLst/>
                <a:gdLst/>
                <a:ahLst/>
                <a:cxnLst/>
                <a:rect l="l" t="t" r="r" b="b"/>
                <a:pathLst>
                  <a:path w="5935" h="5831" extrusionOk="0">
                    <a:moveTo>
                      <a:pt x="564" y="0"/>
                    </a:moveTo>
                    <a:cubicBezTo>
                      <a:pt x="648" y="21"/>
                      <a:pt x="680" y="147"/>
                      <a:pt x="752" y="209"/>
                    </a:cubicBezTo>
                    <a:cubicBezTo>
                      <a:pt x="805" y="251"/>
                      <a:pt x="899" y="293"/>
                      <a:pt x="961" y="335"/>
                    </a:cubicBezTo>
                    <a:cubicBezTo>
                      <a:pt x="2361" y="1338"/>
                      <a:pt x="3824" y="2351"/>
                      <a:pt x="4973" y="3646"/>
                    </a:cubicBezTo>
                    <a:cubicBezTo>
                      <a:pt x="5161" y="3866"/>
                      <a:pt x="5328" y="4043"/>
                      <a:pt x="5506" y="4347"/>
                    </a:cubicBezTo>
                    <a:cubicBezTo>
                      <a:pt x="5673" y="4607"/>
                      <a:pt x="5934" y="5046"/>
                      <a:pt x="5736" y="5391"/>
                    </a:cubicBezTo>
                    <a:cubicBezTo>
                      <a:pt x="5495" y="5830"/>
                      <a:pt x="4660" y="5610"/>
                      <a:pt x="4190" y="5370"/>
                    </a:cubicBezTo>
                    <a:cubicBezTo>
                      <a:pt x="3417" y="4983"/>
                      <a:pt x="2737" y="4347"/>
                      <a:pt x="2163" y="3834"/>
                    </a:cubicBezTo>
                    <a:cubicBezTo>
                      <a:pt x="1296" y="3030"/>
                      <a:pt x="585" y="2204"/>
                      <a:pt x="0" y="1390"/>
                    </a:cubicBezTo>
                    <a:cubicBezTo>
                      <a:pt x="262" y="1024"/>
                      <a:pt x="439" y="544"/>
                      <a:pt x="56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5" name="Google Shape;465;p43"/>
              <p:cNvSpPr/>
              <p:nvPr/>
            </p:nvSpPr>
            <p:spPr>
              <a:xfrm>
                <a:off x="4884350" y="4042800"/>
                <a:ext cx="109975" cy="144450"/>
              </a:xfrm>
              <a:custGeom>
                <a:avLst/>
                <a:gdLst/>
                <a:ahLst/>
                <a:cxnLst/>
                <a:rect l="l" t="t" r="r" b="b"/>
                <a:pathLst>
                  <a:path w="4399" h="5778" extrusionOk="0">
                    <a:moveTo>
                      <a:pt x="1" y="616"/>
                    </a:moveTo>
                    <a:cubicBezTo>
                      <a:pt x="272" y="376"/>
                      <a:pt x="596" y="209"/>
                      <a:pt x="899" y="0"/>
                    </a:cubicBezTo>
                    <a:cubicBezTo>
                      <a:pt x="909" y="0"/>
                      <a:pt x="909" y="21"/>
                      <a:pt x="930" y="21"/>
                    </a:cubicBezTo>
                    <a:cubicBezTo>
                      <a:pt x="1756" y="1243"/>
                      <a:pt x="2717" y="2518"/>
                      <a:pt x="3625" y="3803"/>
                    </a:cubicBezTo>
                    <a:cubicBezTo>
                      <a:pt x="3762" y="3991"/>
                      <a:pt x="3908" y="4252"/>
                      <a:pt x="4033" y="4482"/>
                    </a:cubicBezTo>
                    <a:cubicBezTo>
                      <a:pt x="4190" y="4774"/>
                      <a:pt x="4398" y="5245"/>
                      <a:pt x="4106" y="5516"/>
                    </a:cubicBezTo>
                    <a:cubicBezTo>
                      <a:pt x="3824" y="5777"/>
                      <a:pt x="3291" y="5485"/>
                      <a:pt x="2988" y="5276"/>
                    </a:cubicBezTo>
                    <a:cubicBezTo>
                      <a:pt x="2330" y="4806"/>
                      <a:pt x="1808" y="4127"/>
                      <a:pt x="1411" y="3511"/>
                    </a:cubicBezTo>
                    <a:cubicBezTo>
                      <a:pt x="795" y="2559"/>
                      <a:pt x="418" y="1588"/>
                      <a:pt x="1" y="616"/>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6" name="Google Shape;466;p43"/>
              <p:cNvSpPr/>
              <p:nvPr/>
            </p:nvSpPr>
            <p:spPr>
              <a:xfrm>
                <a:off x="4912275" y="3897575"/>
                <a:ext cx="159625" cy="56975"/>
              </a:xfrm>
              <a:custGeom>
                <a:avLst/>
                <a:gdLst/>
                <a:ahLst/>
                <a:cxnLst/>
                <a:rect l="l" t="t" r="r" b="b"/>
                <a:pathLst>
                  <a:path w="6385" h="2279" extrusionOk="0">
                    <a:moveTo>
                      <a:pt x="1" y="1202"/>
                    </a:moveTo>
                    <a:cubicBezTo>
                      <a:pt x="1" y="1557"/>
                      <a:pt x="116" y="1912"/>
                      <a:pt x="168" y="2267"/>
                    </a:cubicBezTo>
                    <a:cubicBezTo>
                      <a:pt x="179" y="2278"/>
                      <a:pt x="189" y="2267"/>
                      <a:pt x="210" y="2278"/>
                    </a:cubicBezTo>
                    <a:cubicBezTo>
                      <a:pt x="1663" y="2027"/>
                      <a:pt x="3251" y="1860"/>
                      <a:pt x="4807" y="1630"/>
                    </a:cubicBezTo>
                    <a:cubicBezTo>
                      <a:pt x="5037" y="1599"/>
                      <a:pt x="5319" y="1526"/>
                      <a:pt x="5570" y="1452"/>
                    </a:cubicBezTo>
                    <a:cubicBezTo>
                      <a:pt x="5893" y="1369"/>
                      <a:pt x="6385" y="1202"/>
                      <a:pt x="6374" y="805"/>
                    </a:cubicBezTo>
                    <a:cubicBezTo>
                      <a:pt x="6374" y="418"/>
                      <a:pt x="5789" y="230"/>
                      <a:pt x="5424" y="157"/>
                    </a:cubicBezTo>
                    <a:cubicBezTo>
                      <a:pt x="4640" y="1"/>
                      <a:pt x="3783" y="84"/>
                      <a:pt x="3062" y="220"/>
                    </a:cubicBezTo>
                    <a:cubicBezTo>
                      <a:pt x="1944" y="428"/>
                      <a:pt x="983" y="825"/>
                      <a:pt x="1" y="120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7" name="Google Shape;467;p43"/>
              <p:cNvSpPr/>
              <p:nvPr/>
            </p:nvSpPr>
            <p:spPr>
              <a:xfrm>
                <a:off x="4841250" y="3917425"/>
                <a:ext cx="92475" cy="150475"/>
              </a:xfrm>
              <a:custGeom>
                <a:avLst/>
                <a:gdLst/>
                <a:ahLst/>
                <a:cxnLst/>
                <a:rect l="l" t="t" r="r" b="b"/>
                <a:pathLst>
                  <a:path w="3699" h="6019" extrusionOk="0">
                    <a:moveTo>
                      <a:pt x="2006" y="5559"/>
                    </a:moveTo>
                    <a:cubicBezTo>
                      <a:pt x="1964" y="5600"/>
                      <a:pt x="2048" y="5652"/>
                      <a:pt x="2006" y="5747"/>
                    </a:cubicBezTo>
                    <a:cubicBezTo>
                      <a:pt x="1578" y="6018"/>
                      <a:pt x="617" y="5757"/>
                      <a:pt x="606" y="5245"/>
                    </a:cubicBezTo>
                    <a:cubicBezTo>
                      <a:pt x="596" y="4942"/>
                      <a:pt x="847" y="4775"/>
                      <a:pt x="1024" y="4587"/>
                    </a:cubicBezTo>
                    <a:cubicBezTo>
                      <a:pt x="690" y="4430"/>
                      <a:pt x="241" y="4169"/>
                      <a:pt x="283" y="3741"/>
                    </a:cubicBezTo>
                    <a:cubicBezTo>
                      <a:pt x="314" y="3532"/>
                      <a:pt x="450" y="3385"/>
                      <a:pt x="638" y="3302"/>
                    </a:cubicBezTo>
                    <a:cubicBezTo>
                      <a:pt x="418" y="3040"/>
                      <a:pt x="105" y="2831"/>
                      <a:pt x="63" y="2476"/>
                    </a:cubicBezTo>
                    <a:cubicBezTo>
                      <a:pt x="0" y="1933"/>
                      <a:pt x="575" y="1651"/>
                      <a:pt x="1212" y="1787"/>
                    </a:cubicBezTo>
                    <a:cubicBezTo>
                      <a:pt x="1202" y="1589"/>
                      <a:pt x="982" y="1411"/>
                      <a:pt x="1024" y="1108"/>
                    </a:cubicBezTo>
                    <a:cubicBezTo>
                      <a:pt x="1087" y="679"/>
                      <a:pt x="1588" y="617"/>
                      <a:pt x="2069" y="805"/>
                    </a:cubicBezTo>
                    <a:cubicBezTo>
                      <a:pt x="2090" y="795"/>
                      <a:pt x="2090" y="815"/>
                      <a:pt x="2090" y="825"/>
                    </a:cubicBezTo>
                    <a:cubicBezTo>
                      <a:pt x="1975" y="617"/>
                      <a:pt x="1766" y="1"/>
                      <a:pt x="2289" y="11"/>
                    </a:cubicBezTo>
                    <a:cubicBezTo>
                      <a:pt x="2758" y="21"/>
                      <a:pt x="3239" y="533"/>
                      <a:pt x="3385" y="815"/>
                    </a:cubicBezTo>
                    <a:cubicBezTo>
                      <a:pt x="3490" y="1034"/>
                      <a:pt x="3552" y="1390"/>
                      <a:pt x="3594" y="1672"/>
                    </a:cubicBezTo>
                    <a:cubicBezTo>
                      <a:pt x="3699" y="2591"/>
                      <a:pt x="3459" y="3500"/>
                      <a:pt x="3104" y="4294"/>
                    </a:cubicBezTo>
                    <a:cubicBezTo>
                      <a:pt x="2832" y="4900"/>
                      <a:pt x="2519" y="5360"/>
                      <a:pt x="2006" y="5559"/>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68" name="Google Shape;468;p43"/>
              <p:cNvSpPr/>
              <p:nvPr/>
            </p:nvSpPr>
            <p:spPr>
              <a:xfrm>
                <a:off x="4896375" y="3943275"/>
                <a:ext cx="18550" cy="21950"/>
              </a:xfrm>
              <a:custGeom>
                <a:avLst/>
                <a:gdLst/>
                <a:ahLst/>
                <a:cxnLst/>
                <a:rect l="l" t="t" r="r" b="b"/>
                <a:pathLst>
                  <a:path w="742" h="878" extrusionOk="0">
                    <a:moveTo>
                      <a:pt x="0" y="513"/>
                    </a:moveTo>
                    <a:cubicBezTo>
                      <a:pt x="198" y="0"/>
                      <a:pt x="741" y="847"/>
                      <a:pt x="314" y="868"/>
                    </a:cubicBezTo>
                    <a:cubicBezTo>
                      <a:pt x="136" y="878"/>
                      <a:pt x="42" y="638"/>
                      <a:pt x="0" y="513"/>
                    </a:cubicBezTo>
                    <a:close/>
                  </a:path>
                </a:pathLst>
              </a:custGeom>
              <a:solidFill>
                <a:srgbClr val="5C548E"/>
              </a:solidFill>
              <a:ln>
                <a:noFill/>
              </a:ln>
            </p:spPr>
            <p:txBody>
              <a:bodyPr spcFirstLastPara="1" wrap="square" lIns="91425" tIns="91425" rIns="91425" bIns="91425" anchor="ctr" anchorCtr="0">
                <a:noAutofit/>
              </a:bodyPr>
              <a:lstStyle/>
              <a:p>
                <a:endParaRPr/>
              </a:p>
            </p:txBody>
          </p:sp>
          <p:sp>
            <p:nvSpPr>
              <p:cNvPr id="469" name="Google Shape;469;p43"/>
              <p:cNvSpPr/>
              <p:nvPr/>
            </p:nvSpPr>
            <p:spPr>
              <a:xfrm>
                <a:off x="4866325" y="3970175"/>
                <a:ext cx="17525" cy="19875"/>
              </a:xfrm>
              <a:custGeom>
                <a:avLst/>
                <a:gdLst/>
                <a:ahLst/>
                <a:cxnLst/>
                <a:rect l="l" t="t" r="r" b="b"/>
                <a:pathLst>
                  <a:path w="701" h="795" extrusionOk="0">
                    <a:moveTo>
                      <a:pt x="21" y="419"/>
                    </a:moveTo>
                    <a:cubicBezTo>
                      <a:pt x="42" y="324"/>
                      <a:pt x="0" y="273"/>
                      <a:pt x="21" y="178"/>
                    </a:cubicBezTo>
                    <a:cubicBezTo>
                      <a:pt x="241" y="1"/>
                      <a:pt x="701" y="231"/>
                      <a:pt x="680" y="461"/>
                    </a:cubicBezTo>
                    <a:cubicBezTo>
                      <a:pt x="659" y="795"/>
                      <a:pt x="147" y="628"/>
                      <a:pt x="21" y="419"/>
                    </a:cubicBezTo>
                    <a:close/>
                  </a:path>
                </a:pathLst>
              </a:custGeom>
              <a:solidFill>
                <a:srgbClr val="5C548E"/>
              </a:solidFill>
              <a:ln>
                <a:noFill/>
              </a:ln>
            </p:spPr>
            <p:txBody>
              <a:bodyPr spcFirstLastPara="1" wrap="square" lIns="91425" tIns="91425" rIns="91425" bIns="91425" anchor="ctr" anchorCtr="0">
                <a:noAutofit/>
              </a:bodyPr>
              <a:lstStyle/>
              <a:p>
                <a:endParaRPr/>
              </a:p>
            </p:txBody>
          </p:sp>
          <p:sp>
            <p:nvSpPr>
              <p:cNvPr id="470" name="Google Shape;470;p43"/>
              <p:cNvSpPr/>
              <p:nvPr/>
            </p:nvSpPr>
            <p:spPr>
              <a:xfrm>
                <a:off x="4883300" y="3993700"/>
                <a:ext cx="24300" cy="18550"/>
              </a:xfrm>
              <a:custGeom>
                <a:avLst/>
                <a:gdLst/>
                <a:ahLst/>
                <a:cxnLst/>
                <a:rect l="l" t="t" r="r" b="b"/>
                <a:pathLst>
                  <a:path w="972" h="742" extrusionOk="0">
                    <a:moveTo>
                      <a:pt x="544" y="31"/>
                    </a:moveTo>
                    <a:cubicBezTo>
                      <a:pt x="700" y="0"/>
                      <a:pt x="972" y="136"/>
                      <a:pt x="930" y="324"/>
                    </a:cubicBezTo>
                    <a:cubicBezTo>
                      <a:pt x="826" y="742"/>
                      <a:pt x="1" y="105"/>
                      <a:pt x="544" y="31"/>
                    </a:cubicBezTo>
                    <a:close/>
                  </a:path>
                </a:pathLst>
              </a:custGeom>
              <a:solidFill>
                <a:srgbClr val="5C548E"/>
              </a:solidFill>
              <a:ln>
                <a:noFill/>
              </a:ln>
            </p:spPr>
            <p:txBody>
              <a:bodyPr spcFirstLastPara="1" wrap="square" lIns="91425" tIns="91425" rIns="91425" bIns="91425" anchor="ctr" anchorCtr="0">
                <a:noAutofit/>
              </a:bodyPr>
              <a:lstStyle/>
              <a:p>
                <a:endParaRPr/>
              </a:p>
            </p:txBody>
          </p:sp>
          <p:sp>
            <p:nvSpPr>
              <p:cNvPr id="471" name="Google Shape;471;p43"/>
              <p:cNvSpPr/>
              <p:nvPr/>
            </p:nvSpPr>
            <p:spPr>
              <a:xfrm>
                <a:off x="4865275" y="4008050"/>
                <a:ext cx="18050" cy="15700"/>
              </a:xfrm>
              <a:custGeom>
                <a:avLst/>
                <a:gdLst/>
                <a:ahLst/>
                <a:cxnLst/>
                <a:rect l="l" t="t" r="r" b="b"/>
                <a:pathLst>
                  <a:path w="722" h="628" extrusionOk="0">
                    <a:moveTo>
                      <a:pt x="137" y="126"/>
                    </a:moveTo>
                    <a:cubicBezTo>
                      <a:pt x="262" y="0"/>
                      <a:pt x="617" y="116"/>
                      <a:pt x="648" y="251"/>
                    </a:cubicBezTo>
                    <a:cubicBezTo>
                      <a:pt x="722" y="627"/>
                      <a:pt x="0" y="544"/>
                      <a:pt x="137" y="126"/>
                    </a:cubicBezTo>
                    <a:close/>
                  </a:path>
                </a:pathLst>
              </a:custGeom>
              <a:solidFill>
                <a:srgbClr val="5C548E"/>
              </a:solidFill>
              <a:ln>
                <a:noFill/>
              </a:ln>
            </p:spPr>
            <p:txBody>
              <a:bodyPr spcFirstLastPara="1" wrap="square" lIns="91425" tIns="91425" rIns="91425" bIns="91425" anchor="ctr" anchorCtr="0">
                <a:noAutofit/>
              </a:bodyPr>
              <a:lstStyle/>
              <a:p>
                <a:endParaRPr/>
              </a:p>
            </p:txBody>
          </p:sp>
          <p:sp>
            <p:nvSpPr>
              <p:cNvPr id="472" name="Google Shape;472;p43"/>
              <p:cNvSpPr/>
              <p:nvPr/>
            </p:nvSpPr>
            <p:spPr>
              <a:xfrm>
                <a:off x="4878850" y="4034950"/>
                <a:ext cx="15975" cy="12050"/>
              </a:xfrm>
              <a:custGeom>
                <a:avLst/>
                <a:gdLst/>
                <a:ahLst/>
                <a:cxnLst/>
                <a:rect l="l" t="t" r="r" b="b"/>
                <a:pathLst>
                  <a:path w="639" h="482" extrusionOk="0">
                    <a:moveTo>
                      <a:pt x="272" y="11"/>
                    </a:moveTo>
                    <a:cubicBezTo>
                      <a:pt x="419" y="1"/>
                      <a:pt x="555" y="22"/>
                      <a:pt x="576" y="136"/>
                    </a:cubicBezTo>
                    <a:cubicBezTo>
                      <a:pt x="638" y="450"/>
                      <a:pt x="43" y="481"/>
                      <a:pt x="22" y="231"/>
                    </a:cubicBezTo>
                    <a:cubicBezTo>
                      <a:pt x="1" y="84"/>
                      <a:pt x="84" y="32"/>
                      <a:pt x="272" y="11"/>
                    </a:cubicBezTo>
                    <a:close/>
                  </a:path>
                </a:pathLst>
              </a:custGeom>
              <a:solidFill>
                <a:srgbClr val="5C548E"/>
              </a:solidFill>
              <a:ln>
                <a:noFill/>
              </a:ln>
            </p:spPr>
            <p:txBody>
              <a:bodyPr spcFirstLastPara="1" wrap="square" lIns="91425" tIns="91425" rIns="91425" bIns="91425" anchor="ctr" anchorCtr="0">
                <a:noAutofit/>
              </a:bodyPr>
              <a:lstStyle/>
              <a:p>
                <a:endParaRPr/>
              </a:p>
            </p:txBody>
          </p:sp>
          <p:sp>
            <p:nvSpPr>
              <p:cNvPr id="473" name="Google Shape;473;p43"/>
              <p:cNvSpPr/>
              <p:nvPr/>
            </p:nvSpPr>
            <p:spPr>
              <a:xfrm>
                <a:off x="5243750" y="3802225"/>
                <a:ext cx="100550" cy="175025"/>
              </a:xfrm>
              <a:custGeom>
                <a:avLst/>
                <a:gdLst/>
                <a:ahLst/>
                <a:cxnLst/>
                <a:rect l="l" t="t" r="r" b="b"/>
                <a:pathLst>
                  <a:path w="4022" h="7001" extrusionOk="0">
                    <a:moveTo>
                      <a:pt x="63" y="6510"/>
                    </a:moveTo>
                    <a:cubicBezTo>
                      <a:pt x="63" y="6092"/>
                      <a:pt x="481" y="5956"/>
                      <a:pt x="721" y="5737"/>
                    </a:cubicBezTo>
                    <a:cubicBezTo>
                      <a:pt x="543" y="5747"/>
                      <a:pt x="105" y="5914"/>
                      <a:pt x="63" y="5674"/>
                    </a:cubicBezTo>
                    <a:cubicBezTo>
                      <a:pt x="0" y="5361"/>
                      <a:pt x="1024" y="5173"/>
                      <a:pt x="1275" y="5152"/>
                    </a:cubicBezTo>
                    <a:cubicBezTo>
                      <a:pt x="1358" y="5152"/>
                      <a:pt x="1609" y="5173"/>
                      <a:pt x="1703" y="5183"/>
                    </a:cubicBezTo>
                    <a:cubicBezTo>
                      <a:pt x="1839" y="5006"/>
                      <a:pt x="1902" y="4776"/>
                      <a:pt x="1995" y="4577"/>
                    </a:cubicBezTo>
                    <a:cubicBezTo>
                      <a:pt x="2518" y="3386"/>
                      <a:pt x="3082" y="2090"/>
                      <a:pt x="3490" y="701"/>
                    </a:cubicBezTo>
                    <a:cubicBezTo>
                      <a:pt x="3552" y="471"/>
                      <a:pt x="3594" y="231"/>
                      <a:pt x="3698" y="12"/>
                    </a:cubicBezTo>
                    <a:cubicBezTo>
                      <a:pt x="3824" y="1"/>
                      <a:pt x="3897" y="22"/>
                      <a:pt x="3980" y="74"/>
                    </a:cubicBezTo>
                    <a:cubicBezTo>
                      <a:pt x="4022" y="325"/>
                      <a:pt x="3938" y="565"/>
                      <a:pt x="3876" y="806"/>
                    </a:cubicBezTo>
                    <a:cubicBezTo>
                      <a:pt x="3448" y="2446"/>
                      <a:pt x="2800" y="4044"/>
                      <a:pt x="2121" y="5403"/>
                    </a:cubicBezTo>
                    <a:cubicBezTo>
                      <a:pt x="2236" y="5768"/>
                      <a:pt x="1881" y="6081"/>
                      <a:pt x="1619" y="6385"/>
                    </a:cubicBezTo>
                    <a:cubicBezTo>
                      <a:pt x="1442" y="6604"/>
                      <a:pt x="1170" y="7001"/>
                      <a:pt x="950" y="6938"/>
                    </a:cubicBezTo>
                    <a:cubicBezTo>
                      <a:pt x="627" y="6844"/>
                      <a:pt x="1013" y="6269"/>
                      <a:pt x="1118" y="6123"/>
                    </a:cubicBezTo>
                    <a:cubicBezTo>
                      <a:pt x="1118" y="6102"/>
                      <a:pt x="1138" y="6102"/>
                      <a:pt x="1138" y="6081"/>
                    </a:cubicBezTo>
                    <a:cubicBezTo>
                      <a:pt x="992" y="6176"/>
                      <a:pt x="794" y="6280"/>
                      <a:pt x="616" y="6395"/>
                    </a:cubicBezTo>
                    <a:cubicBezTo>
                      <a:pt x="460" y="6489"/>
                      <a:pt x="272" y="6687"/>
                      <a:pt x="63" y="651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4" name="Google Shape;474;p43"/>
              <p:cNvSpPr/>
              <p:nvPr/>
            </p:nvSpPr>
            <p:spPr>
              <a:xfrm>
                <a:off x="5228600" y="3824450"/>
                <a:ext cx="62700" cy="108150"/>
              </a:xfrm>
              <a:custGeom>
                <a:avLst/>
                <a:gdLst/>
                <a:ahLst/>
                <a:cxnLst/>
                <a:rect l="l" t="t" r="r" b="b"/>
                <a:pathLst>
                  <a:path w="2508" h="4326" extrusionOk="0">
                    <a:moveTo>
                      <a:pt x="2508" y="115"/>
                    </a:moveTo>
                    <a:cubicBezTo>
                      <a:pt x="2445" y="1149"/>
                      <a:pt x="2111" y="2048"/>
                      <a:pt x="1818" y="2884"/>
                    </a:cubicBezTo>
                    <a:cubicBezTo>
                      <a:pt x="1807" y="2946"/>
                      <a:pt x="1870" y="3019"/>
                      <a:pt x="1849" y="3134"/>
                    </a:cubicBezTo>
                    <a:cubicBezTo>
                      <a:pt x="1807" y="3353"/>
                      <a:pt x="1484" y="3583"/>
                      <a:pt x="1296" y="3750"/>
                    </a:cubicBezTo>
                    <a:cubicBezTo>
                      <a:pt x="1201" y="3845"/>
                      <a:pt x="1097" y="3918"/>
                      <a:pt x="992" y="4033"/>
                    </a:cubicBezTo>
                    <a:cubicBezTo>
                      <a:pt x="888" y="4137"/>
                      <a:pt x="804" y="4325"/>
                      <a:pt x="648" y="4263"/>
                    </a:cubicBezTo>
                    <a:cubicBezTo>
                      <a:pt x="460" y="4179"/>
                      <a:pt x="658" y="3949"/>
                      <a:pt x="742" y="3855"/>
                    </a:cubicBezTo>
                    <a:cubicBezTo>
                      <a:pt x="857" y="3709"/>
                      <a:pt x="950" y="3604"/>
                      <a:pt x="1034" y="3469"/>
                    </a:cubicBezTo>
                    <a:cubicBezTo>
                      <a:pt x="857" y="3458"/>
                      <a:pt x="146" y="3803"/>
                      <a:pt x="115" y="3469"/>
                    </a:cubicBezTo>
                    <a:cubicBezTo>
                      <a:pt x="84" y="3145"/>
                      <a:pt x="658" y="3260"/>
                      <a:pt x="878" y="3186"/>
                    </a:cubicBezTo>
                    <a:cubicBezTo>
                      <a:pt x="669" y="3072"/>
                      <a:pt x="94" y="3281"/>
                      <a:pt x="42" y="3019"/>
                    </a:cubicBezTo>
                    <a:cubicBezTo>
                      <a:pt x="0" y="2748"/>
                      <a:pt x="386" y="2779"/>
                      <a:pt x="595" y="2768"/>
                    </a:cubicBezTo>
                    <a:cubicBezTo>
                      <a:pt x="867" y="2758"/>
                      <a:pt x="1097" y="2758"/>
                      <a:pt x="1327" y="2779"/>
                    </a:cubicBezTo>
                    <a:cubicBezTo>
                      <a:pt x="1640" y="1933"/>
                      <a:pt x="1870" y="992"/>
                      <a:pt x="2100" y="52"/>
                    </a:cubicBezTo>
                    <a:cubicBezTo>
                      <a:pt x="2121" y="21"/>
                      <a:pt x="2141" y="0"/>
                      <a:pt x="2173" y="0"/>
                    </a:cubicBezTo>
                    <a:cubicBezTo>
                      <a:pt x="2319" y="52"/>
                      <a:pt x="2424" y="21"/>
                      <a:pt x="2508" y="115"/>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5" name="Google Shape;475;p43"/>
              <p:cNvSpPr/>
              <p:nvPr/>
            </p:nvSpPr>
            <p:spPr>
              <a:xfrm>
                <a:off x="5042875" y="3652325"/>
                <a:ext cx="68450" cy="29025"/>
              </a:xfrm>
              <a:custGeom>
                <a:avLst/>
                <a:gdLst/>
                <a:ahLst/>
                <a:cxnLst/>
                <a:rect l="l" t="t" r="r" b="b"/>
                <a:pathLst>
                  <a:path w="2738" h="1161" extrusionOk="0">
                    <a:moveTo>
                      <a:pt x="2540" y="21"/>
                    </a:moveTo>
                    <a:cubicBezTo>
                      <a:pt x="2675" y="262"/>
                      <a:pt x="2738" y="659"/>
                      <a:pt x="2665" y="1014"/>
                    </a:cubicBezTo>
                    <a:cubicBezTo>
                      <a:pt x="2582" y="1118"/>
                      <a:pt x="12" y="1160"/>
                      <a:pt x="12" y="857"/>
                    </a:cubicBezTo>
                    <a:cubicBezTo>
                      <a:pt x="1" y="659"/>
                      <a:pt x="2226" y="0"/>
                      <a:pt x="2540" y="21"/>
                    </a:cubicBezTo>
                    <a:close/>
                    <a:moveTo>
                      <a:pt x="2331" y="512"/>
                    </a:moveTo>
                    <a:cubicBezTo>
                      <a:pt x="2352" y="522"/>
                      <a:pt x="2373" y="533"/>
                      <a:pt x="2383" y="543"/>
                    </a:cubicBezTo>
                    <a:cubicBezTo>
                      <a:pt x="2394" y="522"/>
                      <a:pt x="2394" y="501"/>
                      <a:pt x="2394" y="481"/>
                    </a:cubicBezTo>
                    <a:lnTo>
                      <a:pt x="2352" y="481"/>
                    </a:lnTo>
                    <a:cubicBezTo>
                      <a:pt x="2352" y="501"/>
                      <a:pt x="2331" y="501"/>
                      <a:pt x="2331" y="512"/>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6" name="Google Shape;476;p43"/>
              <p:cNvSpPr/>
              <p:nvPr/>
            </p:nvSpPr>
            <p:spPr>
              <a:xfrm>
                <a:off x="5492125" y="3603725"/>
                <a:ext cx="248925" cy="86500"/>
              </a:xfrm>
              <a:custGeom>
                <a:avLst/>
                <a:gdLst/>
                <a:ahLst/>
                <a:cxnLst/>
                <a:rect l="l" t="t" r="r" b="b"/>
                <a:pathLst>
                  <a:path w="9957" h="3460" extrusionOk="0">
                    <a:moveTo>
                      <a:pt x="7157" y="1484"/>
                    </a:moveTo>
                    <a:cubicBezTo>
                      <a:pt x="7470" y="1505"/>
                      <a:pt x="7877" y="1453"/>
                      <a:pt x="8212" y="1443"/>
                    </a:cubicBezTo>
                    <a:cubicBezTo>
                      <a:pt x="8473" y="1433"/>
                      <a:pt x="9163" y="1359"/>
                      <a:pt x="9194" y="1621"/>
                    </a:cubicBezTo>
                    <a:cubicBezTo>
                      <a:pt x="9226" y="1923"/>
                      <a:pt x="8546" y="2038"/>
                      <a:pt x="8358" y="2090"/>
                    </a:cubicBezTo>
                    <a:cubicBezTo>
                      <a:pt x="6101" y="2707"/>
                      <a:pt x="3521" y="3114"/>
                      <a:pt x="1149" y="3459"/>
                    </a:cubicBezTo>
                    <a:cubicBezTo>
                      <a:pt x="930" y="3219"/>
                      <a:pt x="752" y="2937"/>
                      <a:pt x="575" y="2665"/>
                    </a:cubicBezTo>
                    <a:cubicBezTo>
                      <a:pt x="397" y="2383"/>
                      <a:pt x="209" y="2122"/>
                      <a:pt x="0" y="1860"/>
                    </a:cubicBezTo>
                    <a:cubicBezTo>
                      <a:pt x="1337" y="1443"/>
                      <a:pt x="2832" y="1025"/>
                      <a:pt x="4388" y="680"/>
                    </a:cubicBezTo>
                    <a:cubicBezTo>
                      <a:pt x="5955" y="335"/>
                      <a:pt x="7575" y="1"/>
                      <a:pt x="9163" y="12"/>
                    </a:cubicBezTo>
                    <a:cubicBezTo>
                      <a:pt x="9455" y="12"/>
                      <a:pt x="9946" y="53"/>
                      <a:pt x="9957" y="335"/>
                    </a:cubicBezTo>
                    <a:cubicBezTo>
                      <a:pt x="9957" y="607"/>
                      <a:pt x="9602" y="722"/>
                      <a:pt x="9393" y="816"/>
                    </a:cubicBezTo>
                    <a:cubicBezTo>
                      <a:pt x="8692" y="1119"/>
                      <a:pt x="7930" y="1296"/>
                      <a:pt x="7157" y="148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77" name="Google Shape;477;p43"/>
              <p:cNvSpPr/>
              <p:nvPr/>
            </p:nvSpPr>
            <p:spPr>
              <a:xfrm>
                <a:off x="5666575" y="3611325"/>
                <a:ext cx="17275" cy="12800"/>
              </a:xfrm>
              <a:custGeom>
                <a:avLst/>
                <a:gdLst/>
                <a:ahLst/>
                <a:cxnLst/>
                <a:rect l="l" t="t" r="r" b="b"/>
                <a:pathLst>
                  <a:path w="691" h="512" extrusionOk="0">
                    <a:moveTo>
                      <a:pt x="597" y="324"/>
                    </a:moveTo>
                    <a:cubicBezTo>
                      <a:pt x="472" y="407"/>
                      <a:pt x="263" y="512"/>
                      <a:pt x="64" y="428"/>
                    </a:cubicBezTo>
                    <a:cubicBezTo>
                      <a:pt x="1" y="314"/>
                      <a:pt x="22" y="240"/>
                      <a:pt x="85" y="115"/>
                    </a:cubicBezTo>
                    <a:cubicBezTo>
                      <a:pt x="252" y="73"/>
                      <a:pt x="691" y="0"/>
                      <a:pt x="597" y="32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78" name="Google Shape;478;p43"/>
              <p:cNvSpPr/>
              <p:nvPr/>
            </p:nvSpPr>
            <p:spPr>
              <a:xfrm>
                <a:off x="5634200" y="3618100"/>
                <a:ext cx="20925" cy="13350"/>
              </a:xfrm>
              <a:custGeom>
                <a:avLst/>
                <a:gdLst/>
                <a:ahLst/>
                <a:cxnLst/>
                <a:rect l="l" t="t" r="r" b="b"/>
                <a:pathLst>
                  <a:path w="837" h="534" extrusionOk="0">
                    <a:moveTo>
                      <a:pt x="492" y="32"/>
                    </a:moveTo>
                    <a:cubicBezTo>
                      <a:pt x="638" y="32"/>
                      <a:pt x="784" y="1"/>
                      <a:pt x="815" y="157"/>
                    </a:cubicBezTo>
                    <a:cubicBezTo>
                      <a:pt x="836" y="303"/>
                      <a:pt x="690" y="377"/>
                      <a:pt x="555" y="419"/>
                    </a:cubicBezTo>
                    <a:cubicBezTo>
                      <a:pt x="356" y="471"/>
                      <a:pt x="11" y="533"/>
                      <a:pt x="1" y="303"/>
                    </a:cubicBezTo>
                    <a:cubicBezTo>
                      <a:pt x="1" y="199"/>
                      <a:pt x="189" y="84"/>
                      <a:pt x="199" y="84"/>
                    </a:cubicBezTo>
                    <a:cubicBezTo>
                      <a:pt x="283" y="43"/>
                      <a:pt x="367" y="32"/>
                      <a:pt x="492" y="3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79" name="Google Shape;479;p43"/>
              <p:cNvSpPr/>
              <p:nvPr/>
            </p:nvSpPr>
            <p:spPr>
              <a:xfrm>
                <a:off x="5565775" y="3632725"/>
                <a:ext cx="141325" cy="31375"/>
              </a:xfrm>
              <a:custGeom>
                <a:avLst/>
                <a:gdLst/>
                <a:ahLst/>
                <a:cxnLst/>
                <a:rect l="l" t="t" r="r" b="b"/>
                <a:pathLst>
                  <a:path w="5653" h="1255" extrusionOk="0">
                    <a:moveTo>
                      <a:pt x="5642" y="53"/>
                    </a:moveTo>
                    <a:cubicBezTo>
                      <a:pt x="5653" y="189"/>
                      <a:pt x="5454" y="189"/>
                      <a:pt x="5381" y="210"/>
                    </a:cubicBezTo>
                    <a:cubicBezTo>
                      <a:pt x="4639" y="429"/>
                      <a:pt x="3803" y="659"/>
                      <a:pt x="2999" y="837"/>
                    </a:cubicBezTo>
                    <a:cubicBezTo>
                      <a:pt x="2059" y="1056"/>
                      <a:pt x="1077" y="1255"/>
                      <a:pt x="0" y="1223"/>
                    </a:cubicBezTo>
                    <a:cubicBezTo>
                      <a:pt x="1170" y="721"/>
                      <a:pt x="2602" y="419"/>
                      <a:pt x="4065" y="199"/>
                    </a:cubicBezTo>
                    <a:cubicBezTo>
                      <a:pt x="4305" y="157"/>
                      <a:pt x="4545" y="126"/>
                      <a:pt x="4806" y="94"/>
                    </a:cubicBezTo>
                    <a:cubicBezTo>
                      <a:pt x="5089" y="74"/>
                      <a:pt x="5381" y="1"/>
                      <a:pt x="5642" y="53"/>
                    </a:cubicBezTo>
                    <a:close/>
                  </a:path>
                </a:pathLst>
              </a:custGeom>
              <a:solidFill>
                <a:srgbClr val="8580BC"/>
              </a:solidFill>
              <a:ln>
                <a:noFill/>
              </a:ln>
            </p:spPr>
            <p:txBody>
              <a:bodyPr spcFirstLastPara="1" wrap="square" lIns="91425" tIns="91425" rIns="91425" bIns="91425" anchor="ctr" anchorCtr="0">
                <a:noAutofit/>
              </a:bodyPr>
              <a:lstStyle/>
              <a:p>
                <a:endParaRPr/>
              </a:p>
            </p:txBody>
          </p:sp>
          <p:sp>
            <p:nvSpPr>
              <p:cNvPr id="480" name="Google Shape;480;p43"/>
              <p:cNvSpPr/>
              <p:nvPr/>
            </p:nvSpPr>
            <p:spPr>
              <a:xfrm>
                <a:off x="5097725" y="3598500"/>
                <a:ext cx="443000" cy="242675"/>
              </a:xfrm>
              <a:custGeom>
                <a:avLst/>
                <a:gdLst/>
                <a:ahLst/>
                <a:cxnLst/>
                <a:rect l="l" t="t" r="r" b="b"/>
                <a:pathLst>
                  <a:path w="17720" h="9707" extrusionOk="0">
                    <a:moveTo>
                      <a:pt x="6405" y="1986"/>
                    </a:moveTo>
                    <a:cubicBezTo>
                      <a:pt x="8328" y="1621"/>
                      <a:pt x="10145" y="1349"/>
                      <a:pt x="12423" y="1453"/>
                    </a:cubicBezTo>
                    <a:cubicBezTo>
                      <a:pt x="14042" y="1526"/>
                      <a:pt x="15975" y="1871"/>
                      <a:pt x="16936" y="2696"/>
                    </a:cubicBezTo>
                    <a:cubicBezTo>
                      <a:pt x="17343" y="3031"/>
                      <a:pt x="17719" y="3564"/>
                      <a:pt x="17563" y="4253"/>
                    </a:cubicBezTo>
                    <a:cubicBezTo>
                      <a:pt x="17500" y="4514"/>
                      <a:pt x="17417" y="4692"/>
                      <a:pt x="17301" y="4869"/>
                    </a:cubicBezTo>
                    <a:cubicBezTo>
                      <a:pt x="17051" y="5266"/>
                      <a:pt x="16633" y="5642"/>
                      <a:pt x="16247" y="5956"/>
                    </a:cubicBezTo>
                    <a:cubicBezTo>
                      <a:pt x="15850" y="6259"/>
                      <a:pt x="15432" y="6562"/>
                      <a:pt x="15035" y="6813"/>
                    </a:cubicBezTo>
                    <a:cubicBezTo>
                      <a:pt x="14157" y="7367"/>
                      <a:pt x="13363" y="7785"/>
                      <a:pt x="12370" y="8223"/>
                    </a:cubicBezTo>
                    <a:cubicBezTo>
                      <a:pt x="11462" y="8620"/>
                      <a:pt x="10501" y="8986"/>
                      <a:pt x="9403" y="9257"/>
                    </a:cubicBezTo>
                    <a:cubicBezTo>
                      <a:pt x="8317" y="9519"/>
                      <a:pt x="7074" y="9707"/>
                      <a:pt x="5851" y="9466"/>
                    </a:cubicBezTo>
                    <a:cubicBezTo>
                      <a:pt x="4597" y="9226"/>
                      <a:pt x="3689" y="8672"/>
                      <a:pt x="2916" y="7983"/>
                    </a:cubicBezTo>
                    <a:cubicBezTo>
                      <a:pt x="2153" y="7304"/>
                      <a:pt x="1547" y="6499"/>
                      <a:pt x="1066" y="5663"/>
                    </a:cubicBezTo>
                    <a:cubicBezTo>
                      <a:pt x="586" y="4848"/>
                      <a:pt x="116" y="3835"/>
                      <a:pt x="74" y="2665"/>
                    </a:cubicBezTo>
                    <a:cubicBezTo>
                      <a:pt x="1" y="973"/>
                      <a:pt x="1014" y="1"/>
                      <a:pt x="2456" y="64"/>
                    </a:cubicBezTo>
                    <a:cubicBezTo>
                      <a:pt x="3396" y="105"/>
                      <a:pt x="4117" y="461"/>
                      <a:pt x="4734" y="806"/>
                    </a:cubicBezTo>
                    <a:cubicBezTo>
                      <a:pt x="5350" y="1150"/>
                      <a:pt x="5872" y="1589"/>
                      <a:pt x="6405" y="1986"/>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1" name="Google Shape;481;p43"/>
              <p:cNvSpPr/>
              <p:nvPr/>
            </p:nvSpPr>
            <p:spPr>
              <a:xfrm>
                <a:off x="5196725" y="3624375"/>
                <a:ext cx="17275" cy="13075"/>
              </a:xfrm>
              <a:custGeom>
                <a:avLst/>
                <a:gdLst/>
                <a:ahLst/>
                <a:cxnLst/>
                <a:rect l="l" t="t" r="r" b="b"/>
                <a:pathLst>
                  <a:path w="691" h="523" extrusionOk="0">
                    <a:moveTo>
                      <a:pt x="544" y="428"/>
                    </a:moveTo>
                    <a:cubicBezTo>
                      <a:pt x="366" y="523"/>
                      <a:pt x="1" y="387"/>
                      <a:pt x="63" y="126"/>
                    </a:cubicBezTo>
                    <a:cubicBezTo>
                      <a:pt x="73" y="126"/>
                      <a:pt x="73" y="94"/>
                      <a:pt x="84" y="84"/>
                    </a:cubicBezTo>
                    <a:cubicBezTo>
                      <a:pt x="303" y="1"/>
                      <a:pt x="690" y="168"/>
                      <a:pt x="544" y="42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2" name="Google Shape;482;p43"/>
              <p:cNvSpPr/>
              <p:nvPr/>
            </p:nvSpPr>
            <p:spPr>
              <a:xfrm>
                <a:off x="5216575" y="3635600"/>
                <a:ext cx="30050" cy="22475"/>
              </a:xfrm>
              <a:custGeom>
                <a:avLst/>
                <a:gdLst/>
                <a:ahLst/>
                <a:cxnLst/>
                <a:rect l="l" t="t" r="r" b="b"/>
                <a:pathLst>
                  <a:path w="1202" h="899" extrusionOk="0">
                    <a:moveTo>
                      <a:pt x="324" y="74"/>
                    </a:moveTo>
                    <a:cubicBezTo>
                      <a:pt x="565" y="0"/>
                      <a:pt x="1202" y="366"/>
                      <a:pt x="1129" y="627"/>
                    </a:cubicBezTo>
                    <a:cubicBezTo>
                      <a:pt x="1066" y="899"/>
                      <a:pt x="700" y="753"/>
                      <a:pt x="470" y="596"/>
                    </a:cubicBezTo>
                    <a:cubicBezTo>
                      <a:pt x="303" y="481"/>
                      <a:pt x="1" y="168"/>
                      <a:pt x="324" y="74"/>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3" name="Google Shape;483;p43"/>
              <p:cNvSpPr/>
              <p:nvPr/>
            </p:nvSpPr>
            <p:spPr>
              <a:xfrm>
                <a:off x="5211600" y="3651275"/>
                <a:ext cx="15975" cy="13350"/>
              </a:xfrm>
              <a:custGeom>
                <a:avLst/>
                <a:gdLst/>
                <a:ahLst/>
                <a:cxnLst/>
                <a:rect l="l" t="t" r="r" b="b"/>
                <a:pathLst>
                  <a:path w="639" h="534" extrusionOk="0">
                    <a:moveTo>
                      <a:pt x="481" y="492"/>
                    </a:moveTo>
                    <a:cubicBezTo>
                      <a:pt x="262" y="533"/>
                      <a:pt x="1" y="376"/>
                      <a:pt x="22" y="116"/>
                    </a:cubicBezTo>
                    <a:cubicBezTo>
                      <a:pt x="42" y="116"/>
                      <a:pt x="42" y="95"/>
                      <a:pt x="53" y="74"/>
                    </a:cubicBezTo>
                    <a:cubicBezTo>
                      <a:pt x="283" y="0"/>
                      <a:pt x="638" y="199"/>
                      <a:pt x="481" y="492"/>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4" name="Google Shape;484;p43"/>
              <p:cNvSpPr/>
              <p:nvPr/>
            </p:nvSpPr>
            <p:spPr>
              <a:xfrm>
                <a:off x="5430475" y="3759150"/>
                <a:ext cx="28750" cy="21175"/>
              </a:xfrm>
              <a:custGeom>
                <a:avLst/>
                <a:gdLst/>
                <a:ahLst/>
                <a:cxnLst/>
                <a:rect l="l" t="t" r="r" b="b"/>
                <a:pathLst>
                  <a:path w="1150" h="847" extrusionOk="0">
                    <a:moveTo>
                      <a:pt x="847" y="21"/>
                    </a:moveTo>
                    <a:cubicBezTo>
                      <a:pt x="962" y="21"/>
                      <a:pt x="1108" y="0"/>
                      <a:pt x="1129" y="168"/>
                    </a:cubicBezTo>
                    <a:cubicBezTo>
                      <a:pt x="1150" y="397"/>
                      <a:pt x="815" y="502"/>
                      <a:pt x="617" y="585"/>
                    </a:cubicBezTo>
                    <a:cubicBezTo>
                      <a:pt x="450" y="648"/>
                      <a:pt x="32" y="846"/>
                      <a:pt x="11" y="585"/>
                    </a:cubicBezTo>
                    <a:cubicBezTo>
                      <a:pt x="1" y="460"/>
                      <a:pt x="283" y="272"/>
                      <a:pt x="367" y="219"/>
                    </a:cubicBezTo>
                    <a:cubicBezTo>
                      <a:pt x="492" y="136"/>
                      <a:pt x="680" y="31"/>
                      <a:pt x="847" y="21"/>
                    </a:cubicBezTo>
                    <a:close/>
                  </a:path>
                </a:pathLst>
              </a:custGeom>
              <a:solidFill>
                <a:srgbClr val="B8B7E5"/>
              </a:solidFill>
              <a:ln>
                <a:noFill/>
              </a:ln>
            </p:spPr>
            <p:txBody>
              <a:bodyPr spcFirstLastPara="1" wrap="square" lIns="91425" tIns="91425" rIns="91425" bIns="91425" anchor="ctr" anchorCtr="0">
                <a:noAutofit/>
              </a:bodyPr>
              <a:lstStyle/>
              <a:p>
                <a:endParaRPr/>
              </a:p>
            </p:txBody>
          </p:sp>
          <p:sp>
            <p:nvSpPr>
              <p:cNvPr id="485" name="Google Shape;485;p43"/>
              <p:cNvSpPr/>
              <p:nvPr/>
            </p:nvSpPr>
            <p:spPr>
              <a:xfrm>
                <a:off x="5388950" y="3765150"/>
                <a:ext cx="18325" cy="17000"/>
              </a:xfrm>
              <a:custGeom>
                <a:avLst/>
                <a:gdLst/>
                <a:ahLst/>
                <a:cxnLst/>
                <a:rect l="l" t="t" r="r" b="b"/>
                <a:pathLst>
                  <a:path w="733" h="680" extrusionOk="0">
                    <a:moveTo>
                      <a:pt x="491" y="42"/>
                    </a:moveTo>
                    <a:cubicBezTo>
                      <a:pt x="575" y="32"/>
                      <a:pt x="721" y="0"/>
                      <a:pt x="732" y="167"/>
                    </a:cubicBezTo>
                    <a:cubicBezTo>
                      <a:pt x="732" y="345"/>
                      <a:pt x="84" y="680"/>
                      <a:pt x="32" y="376"/>
                    </a:cubicBezTo>
                    <a:cubicBezTo>
                      <a:pt x="1" y="209"/>
                      <a:pt x="303" y="42"/>
                      <a:pt x="491" y="42"/>
                    </a:cubicBezTo>
                    <a:close/>
                  </a:path>
                </a:pathLst>
              </a:custGeom>
              <a:solidFill>
                <a:srgbClr val="B8B7E5"/>
              </a:solidFill>
              <a:ln>
                <a:noFill/>
              </a:ln>
            </p:spPr>
            <p:txBody>
              <a:bodyPr spcFirstLastPara="1" wrap="square" lIns="91425" tIns="91425" rIns="91425" bIns="91425" anchor="ctr" anchorCtr="0">
                <a:noAutofit/>
              </a:bodyPr>
              <a:lstStyle/>
              <a:p>
                <a:endParaRPr/>
              </a:p>
            </p:txBody>
          </p:sp>
          <p:sp>
            <p:nvSpPr>
              <p:cNvPr id="486" name="Google Shape;486;p43"/>
              <p:cNvSpPr/>
              <p:nvPr/>
            </p:nvSpPr>
            <p:spPr>
              <a:xfrm>
                <a:off x="5400700" y="3778200"/>
                <a:ext cx="22250" cy="14125"/>
              </a:xfrm>
              <a:custGeom>
                <a:avLst/>
                <a:gdLst/>
                <a:ahLst/>
                <a:cxnLst/>
                <a:rect l="l" t="t" r="r" b="b"/>
                <a:pathLst>
                  <a:path w="890" h="565" extrusionOk="0">
                    <a:moveTo>
                      <a:pt x="158" y="471"/>
                    </a:moveTo>
                    <a:cubicBezTo>
                      <a:pt x="1" y="231"/>
                      <a:pt x="408" y="1"/>
                      <a:pt x="607" y="12"/>
                    </a:cubicBezTo>
                    <a:cubicBezTo>
                      <a:pt x="711" y="12"/>
                      <a:pt x="836" y="63"/>
                      <a:pt x="847" y="137"/>
                    </a:cubicBezTo>
                    <a:cubicBezTo>
                      <a:pt x="889" y="388"/>
                      <a:pt x="335" y="565"/>
                      <a:pt x="158" y="471"/>
                    </a:cubicBezTo>
                    <a:close/>
                  </a:path>
                </a:pathLst>
              </a:custGeom>
              <a:solidFill>
                <a:srgbClr val="B8B7E5"/>
              </a:solidFill>
              <a:ln>
                <a:noFill/>
              </a:ln>
            </p:spPr>
            <p:txBody>
              <a:bodyPr spcFirstLastPara="1" wrap="square" lIns="91425" tIns="91425" rIns="91425" bIns="91425" anchor="ctr" anchorCtr="0">
                <a:noAutofit/>
              </a:bodyPr>
              <a:lstStyle/>
              <a:p>
                <a:endParaRPr/>
              </a:p>
            </p:txBody>
          </p:sp>
          <p:sp>
            <p:nvSpPr>
              <p:cNvPr id="487" name="Google Shape;487;p43"/>
              <p:cNvSpPr/>
              <p:nvPr/>
            </p:nvSpPr>
            <p:spPr>
              <a:xfrm>
                <a:off x="5115250" y="3727000"/>
                <a:ext cx="275825" cy="116525"/>
              </a:xfrm>
              <a:custGeom>
                <a:avLst/>
                <a:gdLst/>
                <a:ahLst/>
                <a:cxnLst/>
                <a:rect l="l" t="t" r="r" b="b"/>
                <a:pathLst>
                  <a:path w="11033" h="4661" extrusionOk="0">
                    <a:moveTo>
                      <a:pt x="11032" y="3522"/>
                    </a:moveTo>
                    <a:cubicBezTo>
                      <a:pt x="10562" y="3762"/>
                      <a:pt x="10060" y="3971"/>
                      <a:pt x="9549" y="4201"/>
                    </a:cubicBezTo>
                    <a:cubicBezTo>
                      <a:pt x="9037" y="4431"/>
                      <a:pt x="8504" y="4546"/>
                      <a:pt x="7762" y="4609"/>
                    </a:cubicBezTo>
                    <a:cubicBezTo>
                      <a:pt x="7323" y="4640"/>
                      <a:pt x="6833" y="4661"/>
                      <a:pt x="6362" y="4650"/>
                    </a:cubicBezTo>
                    <a:cubicBezTo>
                      <a:pt x="4252" y="4598"/>
                      <a:pt x="2685" y="3741"/>
                      <a:pt x="1514" y="2738"/>
                    </a:cubicBezTo>
                    <a:cubicBezTo>
                      <a:pt x="1107" y="2383"/>
                      <a:pt x="741" y="1944"/>
                      <a:pt x="344" y="1484"/>
                    </a:cubicBezTo>
                    <a:cubicBezTo>
                      <a:pt x="251" y="1370"/>
                      <a:pt x="0" y="1129"/>
                      <a:pt x="10" y="1046"/>
                    </a:cubicBezTo>
                    <a:cubicBezTo>
                      <a:pt x="10" y="962"/>
                      <a:pt x="177" y="837"/>
                      <a:pt x="272" y="722"/>
                    </a:cubicBezTo>
                    <a:cubicBezTo>
                      <a:pt x="595" y="367"/>
                      <a:pt x="1180" y="1"/>
                      <a:pt x="1776" y="54"/>
                    </a:cubicBezTo>
                    <a:cubicBezTo>
                      <a:pt x="2267" y="95"/>
                      <a:pt x="2716" y="335"/>
                      <a:pt x="3009" y="555"/>
                    </a:cubicBezTo>
                    <a:cubicBezTo>
                      <a:pt x="3970" y="1245"/>
                      <a:pt x="4534" y="2143"/>
                      <a:pt x="5642" y="2843"/>
                    </a:cubicBezTo>
                    <a:cubicBezTo>
                      <a:pt x="6383" y="3313"/>
                      <a:pt x="7261" y="3616"/>
                      <a:pt x="8253" y="3668"/>
                    </a:cubicBezTo>
                    <a:cubicBezTo>
                      <a:pt x="9225" y="3710"/>
                      <a:pt x="10092" y="3564"/>
                      <a:pt x="11032" y="3522"/>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8" name="Google Shape;488;p43"/>
              <p:cNvSpPr/>
              <p:nvPr/>
            </p:nvSpPr>
            <p:spPr>
              <a:xfrm>
                <a:off x="5085975" y="3604000"/>
                <a:ext cx="109975" cy="121750"/>
              </a:xfrm>
              <a:custGeom>
                <a:avLst/>
                <a:gdLst/>
                <a:ahLst/>
                <a:cxnLst/>
                <a:rect l="l" t="t" r="r" b="b"/>
                <a:pathLst>
                  <a:path w="4399" h="4870" extrusionOk="0">
                    <a:moveTo>
                      <a:pt x="2132" y="1"/>
                    </a:moveTo>
                    <a:cubicBezTo>
                      <a:pt x="3616" y="11"/>
                      <a:pt x="4399" y="1463"/>
                      <a:pt x="4054" y="2811"/>
                    </a:cubicBezTo>
                    <a:cubicBezTo>
                      <a:pt x="3835" y="3657"/>
                      <a:pt x="3208" y="4545"/>
                      <a:pt x="2414" y="4775"/>
                    </a:cubicBezTo>
                    <a:cubicBezTo>
                      <a:pt x="2111" y="4869"/>
                      <a:pt x="1547" y="4869"/>
                      <a:pt x="1192" y="4670"/>
                    </a:cubicBezTo>
                    <a:cubicBezTo>
                      <a:pt x="983" y="4566"/>
                      <a:pt x="742" y="4242"/>
                      <a:pt x="596" y="4012"/>
                    </a:cubicBezTo>
                    <a:cubicBezTo>
                      <a:pt x="303" y="3542"/>
                      <a:pt x="84" y="2968"/>
                      <a:pt x="43" y="2236"/>
                    </a:cubicBezTo>
                    <a:cubicBezTo>
                      <a:pt x="32" y="2007"/>
                      <a:pt x="1" y="1359"/>
                      <a:pt x="115" y="1118"/>
                    </a:cubicBezTo>
                    <a:cubicBezTo>
                      <a:pt x="157" y="1025"/>
                      <a:pt x="199" y="1045"/>
                      <a:pt x="283" y="962"/>
                    </a:cubicBezTo>
                    <a:cubicBezTo>
                      <a:pt x="419" y="846"/>
                      <a:pt x="586" y="607"/>
                      <a:pt x="732" y="502"/>
                    </a:cubicBezTo>
                    <a:cubicBezTo>
                      <a:pt x="1067" y="251"/>
                      <a:pt x="1599" y="1"/>
                      <a:pt x="21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9" name="Google Shape;489;p43"/>
              <p:cNvSpPr/>
              <p:nvPr/>
            </p:nvSpPr>
            <p:spPr>
              <a:xfrm>
                <a:off x="5130125" y="3640575"/>
                <a:ext cx="13875" cy="22200"/>
              </a:xfrm>
              <a:custGeom>
                <a:avLst/>
                <a:gdLst/>
                <a:ahLst/>
                <a:cxnLst/>
                <a:rect l="l" t="t" r="r" b="b"/>
                <a:pathLst>
                  <a:path w="555" h="888" extrusionOk="0">
                    <a:moveTo>
                      <a:pt x="522" y="470"/>
                    </a:moveTo>
                    <a:cubicBezTo>
                      <a:pt x="492" y="711"/>
                      <a:pt x="355" y="888"/>
                      <a:pt x="220" y="867"/>
                    </a:cubicBezTo>
                    <a:cubicBezTo>
                      <a:pt x="84" y="857"/>
                      <a:pt x="0" y="648"/>
                      <a:pt x="21" y="407"/>
                    </a:cubicBezTo>
                    <a:cubicBezTo>
                      <a:pt x="53" y="177"/>
                      <a:pt x="188" y="0"/>
                      <a:pt x="324" y="10"/>
                    </a:cubicBezTo>
                    <a:cubicBezTo>
                      <a:pt x="460" y="31"/>
                      <a:pt x="554" y="240"/>
                      <a:pt x="522" y="47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0" name="Google Shape;490;p43"/>
              <p:cNvSpPr/>
              <p:nvPr/>
            </p:nvSpPr>
            <p:spPr>
              <a:xfrm>
                <a:off x="5181575" y="3789175"/>
                <a:ext cx="15700" cy="11275"/>
              </a:xfrm>
              <a:custGeom>
                <a:avLst/>
                <a:gdLst/>
                <a:ahLst/>
                <a:cxnLst/>
                <a:rect l="l" t="t" r="r" b="b"/>
                <a:pathLst>
                  <a:path w="628" h="451" extrusionOk="0">
                    <a:moveTo>
                      <a:pt x="210" y="21"/>
                    </a:moveTo>
                    <a:cubicBezTo>
                      <a:pt x="366" y="0"/>
                      <a:pt x="627" y="220"/>
                      <a:pt x="502" y="418"/>
                    </a:cubicBezTo>
                    <a:cubicBezTo>
                      <a:pt x="481" y="418"/>
                      <a:pt x="481" y="439"/>
                      <a:pt x="470" y="450"/>
                    </a:cubicBezTo>
                    <a:cubicBezTo>
                      <a:pt x="261" y="439"/>
                      <a:pt x="1" y="189"/>
                      <a:pt x="210" y="2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1" name="Google Shape;491;p43"/>
              <p:cNvSpPr/>
              <p:nvPr/>
            </p:nvSpPr>
            <p:spPr>
              <a:xfrm>
                <a:off x="5160400" y="3760975"/>
                <a:ext cx="22775" cy="23000"/>
              </a:xfrm>
              <a:custGeom>
                <a:avLst/>
                <a:gdLst/>
                <a:ahLst/>
                <a:cxnLst/>
                <a:rect l="l" t="t" r="r" b="b"/>
                <a:pathLst>
                  <a:path w="911" h="920" extrusionOk="0">
                    <a:moveTo>
                      <a:pt x="618" y="899"/>
                    </a:moveTo>
                    <a:cubicBezTo>
                      <a:pt x="398" y="878"/>
                      <a:pt x="1" y="387"/>
                      <a:pt x="137" y="188"/>
                    </a:cubicBezTo>
                    <a:cubicBezTo>
                      <a:pt x="273" y="0"/>
                      <a:pt x="523" y="230"/>
                      <a:pt x="660" y="429"/>
                    </a:cubicBezTo>
                    <a:cubicBezTo>
                      <a:pt x="753" y="564"/>
                      <a:pt x="910" y="920"/>
                      <a:pt x="618" y="899"/>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2" name="Google Shape;492;p43"/>
              <p:cNvSpPr/>
              <p:nvPr/>
            </p:nvSpPr>
            <p:spPr>
              <a:xfrm>
                <a:off x="5179500" y="3762800"/>
                <a:ext cx="14125" cy="11525"/>
              </a:xfrm>
              <a:custGeom>
                <a:avLst/>
                <a:gdLst/>
                <a:ahLst/>
                <a:cxnLst/>
                <a:rect l="l" t="t" r="r" b="b"/>
                <a:pathLst>
                  <a:path w="565" h="461" extrusionOk="0">
                    <a:moveTo>
                      <a:pt x="209" y="1"/>
                    </a:moveTo>
                    <a:cubicBezTo>
                      <a:pt x="397" y="32"/>
                      <a:pt x="564" y="241"/>
                      <a:pt x="470" y="439"/>
                    </a:cubicBezTo>
                    <a:cubicBezTo>
                      <a:pt x="449" y="429"/>
                      <a:pt x="449" y="449"/>
                      <a:pt x="439" y="460"/>
                    </a:cubicBezTo>
                    <a:cubicBezTo>
                      <a:pt x="219" y="449"/>
                      <a:pt x="0" y="178"/>
                      <a:pt x="209"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93" name="Google Shape;493;p43"/>
              <p:cNvSpPr/>
              <p:nvPr/>
            </p:nvSpPr>
            <p:spPr>
              <a:xfrm>
                <a:off x="5248175" y="3629325"/>
                <a:ext cx="340600" cy="138450"/>
              </a:xfrm>
              <a:custGeom>
                <a:avLst/>
                <a:gdLst/>
                <a:ahLst/>
                <a:cxnLst/>
                <a:rect l="l" t="t" r="r" b="b"/>
                <a:pathLst>
                  <a:path w="13624" h="5538" extrusionOk="0">
                    <a:moveTo>
                      <a:pt x="8149" y="1558"/>
                    </a:moveTo>
                    <a:cubicBezTo>
                      <a:pt x="8588" y="1474"/>
                      <a:pt x="9038" y="1338"/>
                      <a:pt x="9507" y="1223"/>
                    </a:cubicBezTo>
                    <a:cubicBezTo>
                      <a:pt x="10417" y="1024"/>
                      <a:pt x="11472" y="816"/>
                      <a:pt x="12600" y="1077"/>
                    </a:cubicBezTo>
                    <a:cubicBezTo>
                      <a:pt x="13049" y="1192"/>
                      <a:pt x="13603" y="1401"/>
                      <a:pt x="13614" y="1829"/>
                    </a:cubicBezTo>
                    <a:cubicBezTo>
                      <a:pt x="13624" y="2257"/>
                      <a:pt x="13039" y="2582"/>
                      <a:pt x="12683" y="2780"/>
                    </a:cubicBezTo>
                    <a:cubicBezTo>
                      <a:pt x="10698" y="3845"/>
                      <a:pt x="8306" y="4546"/>
                      <a:pt x="5809" y="4994"/>
                    </a:cubicBezTo>
                    <a:cubicBezTo>
                      <a:pt x="4253" y="5287"/>
                      <a:pt x="2017" y="5538"/>
                      <a:pt x="847" y="4671"/>
                    </a:cubicBezTo>
                    <a:cubicBezTo>
                      <a:pt x="178" y="4180"/>
                      <a:pt x="0" y="3250"/>
                      <a:pt x="42" y="2153"/>
                    </a:cubicBezTo>
                    <a:cubicBezTo>
                      <a:pt x="63" y="1579"/>
                      <a:pt x="188" y="1077"/>
                      <a:pt x="492" y="690"/>
                    </a:cubicBezTo>
                    <a:cubicBezTo>
                      <a:pt x="1098" y="534"/>
                      <a:pt x="1850" y="325"/>
                      <a:pt x="2519" y="158"/>
                    </a:cubicBezTo>
                    <a:cubicBezTo>
                      <a:pt x="2758" y="95"/>
                      <a:pt x="3009" y="1"/>
                      <a:pt x="3218" y="1"/>
                    </a:cubicBezTo>
                    <a:cubicBezTo>
                      <a:pt x="3542" y="1"/>
                      <a:pt x="3991" y="158"/>
                      <a:pt x="4012" y="450"/>
                    </a:cubicBezTo>
                    <a:cubicBezTo>
                      <a:pt x="4044" y="764"/>
                      <a:pt x="3740" y="1024"/>
                      <a:pt x="3573" y="1182"/>
                    </a:cubicBezTo>
                    <a:cubicBezTo>
                      <a:pt x="3354" y="1401"/>
                      <a:pt x="3166" y="1537"/>
                      <a:pt x="2957" y="1704"/>
                    </a:cubicBezTo>
                    <a:cubicBezTo>
                      <a:pt x="4086" y="1317"/>
                      <a:pt x="5486" y="711"/>
                      <a:pt x="6916" y="481"/>
                    </a:cubicBezTo>
                    <a:cubicBezTo>
                      <a:pt x="7418" y="398"/>
                      <a:pt x="7993" y="314"/>
                      <a:pt x="8494" y="367"/>
                    </a:cubicBezTo>
                    <a:cubicBezTo>
                      <a:pt x="8766" y="388"/>
                      <a:pt x="9090" y="471"/>
                      <a:pt x="9121" y="680"/>
                    </a:cubicBezTo>
                    <a:cubicBezTo>
                      <a:pt x="9173" y="1077"/>
                      <a:pt x="8369" y="1401"/>
                      <a:pt x="8170" y="155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4" name="Google Shape;494;p43"/>
              <p:cNvSpPr/>
              <p:nvPr/>
            </p:nvSpPr>
            <p:spPr>
              <a:xfrm>
                <a:off x="5314000" y="3729625"/>
                <a:ext cx="33200" cy="13075"/>
              </a:xfrm>
              <a:custGeom>
                <a:avLst/>
                <a:gdLst/>
                <a:ahLst/>
                <a:cxnLst/>
                <a:rect l="l" t="t" r="r" b="b"/>
                <a:pathLst>
                  <a:path w="1328" h="523" extrusionOk="0">
                    <a:moveTo>
                      <a:pt x="1087" y="63"/>
                    </a:moveTo>
                    <a:cubicBezTo>
                      <a:pt x="1191" y="105"/>
                      <a:pt x="1327" y="147"/>
                      <a:pt x="1285" y="304"/>
                    </a:cubicBezTo>
                    <a:cubicBezTo>
                      <a:pt x="1212" y="523"/>
                      <a:pt x="857" y="481"/>
                      <a:pt x="638" y="471"/>
                    </a:cubicBezTo>
                    <a:cubicBezTo>
                      <a:pt x="471" y="460"/>
                      <a:pt x="0" y="460"/>
                      <a:pt x="84" y="220"/>
                    </a:cubicBezTo>
                    <a:cubicBezTo>
                      <a:pt x="125" y="105"/>
                      <a:pt x="471" y="42"/>
                      <a:pt x="564" y="32"/>
                    </a:cubicBezTo>
                    <a:cubicBezTo>
                      <a:pt x="721" y="11"/>
                      <a:pt x="930" y="0"/>
                      <a:pt x="1087" y="63"/>
                    </a:cubicBezTo>
                    <a:close/>
                  </a:path>
                </a:pathLst>
              </a:custGeom>
              <a:solidFill>
                <a:srgbClr val="B8B7E5"/>
              </a:solidFill>
              <a:ln>
                <a:noFill/>
              </a:ln>
            </p:spPr>
            <p:txBody>
              <a:bodyPr spcFirstLastPara="1" wrap="square" lIns="91425" tIns="91425" rIns="91425" bIns="91425" anchor="ctr" anchorCtr="0">
                <a:noAutofit/>
              </a:bodyPr>
              <a:lstStyle/>
              <a:p>
                <a:endParaRPr/>
              </a:p>
            </p:txBody>
          </p:sp>
          <p:sp>
            <p:nvSpPr>
              <p:cNvPr id="495" name="Google Shape;495;p43"/>
              <p:cNvSpPr/>
              <p:nvPr/>
            </p:nvSpPr>
            <p:spPr>
              <a:xfrm>
                <a:off x="5276650" y="3713950"/>
                <a:ext cx="21700" cy="12050"/>
              </a:xfrm>
              <a:custGeom>
                <a:avLst/>
                <a:gdLst/>
                <a:ahLst/>
                <a:cxnLst/>
                <a:rect l="l" t="t" r="r" b="b"/>
                <a:pathLst>
                  <a:path w="868" h="482" extrusionOk="0">
                    <a:moveTo>
                      <a:pt x="637" y="74"/>
                    </a:moveTo>
                    <a:cubicBezTo>
                      <a:pt x="711" y="105"/>
                      <a:pt x="867" y="137"/>
                      <a:pt x="805" y="293"/>
                    </a:cubicBezTo>
                    <a:cubicBezTo>
                      <a:pt x="732" y="450"/>
                      <a:pt x="0" y="481"/>
                      <a:pt x="84" y="200"/>
                    </a:cubicBezTo>
                    <a:cubicBezTo>
                      <a:pt x="126" y="32"/>
                      <a:pt x="470" y="1"/>
                      <a:pt x="637" y="74"/>
                    </a:cubicBezTo>
                    <a:close/>
                  </a:path>
                </a:pathLst>
              </a:custGeom>
              <a:solidFill>
                <a:srgbClr val="B8B7E5"/>
              </a:solidFill>
              <a:ln>
                <a:noFill/>
              </a:ln>
            </p:spPr>
            <p:txBody>
              <a:bodyPr spcFirstLastPara="1" wrap="square" lIns="91425" tIns="91425" rIns="91425" bIns="91425" anchor="ctr" anchorCtr="0">
                <a:noAutofit/>
              </a:bodyPr>
              <a:lstStyle/>
              <a:p>
                <a:endParaRPr/>
              </a:p>
            </p:txBody>
          </p:sp>
          <p:sp>
            <p:nvSpPr>
              <p:cNvPr id="496" name="Google Shape;496;p43"/>
              <p:cNvSpPr/>
              <p:nvPr/>
            </p:nvSpPr>
            <p:spPr>
              <a:xfrm>
                <a:off x="5284725" y="3730950"/>
                <a:ext cx="20675" cy="13850"/>
              </a:xfrm>
              <a:custGeom>
                <a:avLst/>
                <a:gdLst/>
                <a:ahLst/>
                <a:cxnLst/>
                <a:rect l="l" t="t" r="r" b="b"/>
                <a:pathLst>
                  <a:path w="827" h="554" extrusionOk="0">
                    <a:moveTo>
                      <a:pt x="43" y="324"/>
                    </a:moveTo>
                    <a:cubicBezTo>
                      <a:pt x="1" y="42"/>
                      <a:pt x="471" y="0"/>
                      <a:pt x="649" y="84"/>
                    </a:cubicBezTo>
                    <a:cubicBezTo>
                      <a:pt x="732" y="135"/>
                      <a:pt x="827" y="230"/>
                      <a:pt x="806" y="303"/>
                    </a:cubicBezTo>
                    <a:cubicBezTo>
                      <a:pt x="743" y="553"/>
                      <a:pt x="168" y="481"/>
                      <a:pt x="43" y="324"/>
                    </a:cubicBezTo>
                    <a:close/>
                  </a:path>
                </a:pathLst>
              </a:custGeom>
              <a:solidFill>
                <a:srgbClr val="B8B7E5"/>
              </a:solidFill>
              <a:ln>
                <a:noFill/>
              </a:ln>
            </p:spPr>
            <p:txBody>
              <a:bodyPr spcFirstLastPara="1" wrap="square" lIns="91425" tIns="91425" rIns="91425" bIns="91425" anchor="ctr" anchorCtr="0">
                <a:noAutofit/>
              </a:bodyPr>
              <a:lstStyle/>
              <a:p>
                <a:endParaRPr/>
              </a:p>
            </p:txBody>
          </p:sp>
        </p:grpSp>
      </p:grpSp>
      <p:sp>
        <p:nvSpPr>
          <p:cNvPr id="130" name="Google Shape;3169;p35"/>
          <p:cNvSpPr txBox="1">
            <a:spLocks/>
          </p:cNvSpPr>
          <p:nvPr/>
        </p:nvSpPr>
        <p:spPr>
          <a:xfrm>
            <a:off x="1902820" y="2091598"/>
            <a:ext cx="8356198" cy="2293972"/>
          </a:xfrm>
          <a:prstGeom prst="rect">
            <a:avLst/>
          </a:prstGeom>
          <a:noFill/>
          <a:ln>
            <a:noFill/>
          </a:ln>
        </p:spPr>
        <p:txBody>
          <a:bodyPr spcFirstLastPara="1" wrap="square" lIns="121705" tIns="121705" rIns="121705" bIns="12170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91919"/>
              </a:buClr>
              <a:buSzPts val="5200"/>
              <a:buFont typeface="Walter Turncoat"/>
              <a:buNone/>
              <a:defRPr sz="4900" b="0" i="0" u="none" strike="noStrike" cap="none">
                <a:solidFill>
                  <a:schemeClr val="dk1"/>
                </a:solidFill>
                <a:latin typeface="Walter Turncoat"/>
                <a:ea typeface="Walter Turncoat"/>
                <a:cs typeface="Walter Turncoat"/>
                <a:sym typeface="Walter Turncoat"/>
              </a:defRPr>
            </a:lvl1pPr>
            <a:lvl2pPr marR="0" lvl="1" algn="ctr" rtl="0">
              <a:lnSpc>
                <a:spcPct val="100000"/>
              </a:lnSpc>
              <a:spcBef>
                <a:spcPts val="0"/>
              </a:spcBef>
              <a:spcAft>
                <a:spcPts val="0"/>
              </a:spcAft>
              <a:buClr>
                <a:srgbClr val="191919"/>
              </a:buClr>
              <a:buSzPts val="5200"/>
              <a:buFont typeface="Walter Turncoat"/>
              <a:buNone/>
              <a:defRPr sz="6900" b="0" i="0" u="none" strike="noStrike" cap="none">
                <a:solidFill>
                  <a:srgbClr val="191919"/>
                </a:solidFill>
                <a:latin typeface="Walter Turncoat"/>
                <a:ea typeface="Walter Turncoat"/>
                <a:cs typeface="Walter Turncoat"/>
                <a:sym typeface="Walter Turncoat"/>
              </a:defRPr>
            </a:lvl2pPr>
            <a:lvl3pPr marR="0" lvl="2" algn="ctr" rtl="0">
              <a:lnSpc>
                <a:spcPct val="100000"/>
              </a:lnSpc>
              <a:spcBef>
                <a:spcPts val="0"/>
              </a:spcBef>
              <a:spcAft>
                <a:spcPts val="0"/>
              </a:spcAft>
              <a:buClr>
                <a:srgbClr val="191919"/>
              </a:buClr>
              <a:buSzPts val="5200"/>
              <a:buFont typeface="Walter Turncoat"/>
              <a:buNone/>
              <a:defRPr sz="6900" b="0" i="0" u="none" strike="noStrike" cap="none">
                <a:solidFill>
                  <a:srgbClr val="191919"/>
                </a:solidFill>
                <a:latin typeface="Walter Turncoat"/>
                <a:ea typeface="Walter Turncoat"/>
                <a:cs typeface="Walter Turncoat"/>
                <a:sym typeface="Walter Turncoat"/>
              </a:defRPr>
            </a:lvl3pPr>
            <a:lvl4pPr marR="0" lvl="3" algn="ctr" rtl="0">
              <a:lnSpc>
                <a:spcPct val="100000"/>
              </a:lnSpc>
              <a:spcBef>
                <a:spcPts val="0"/>
              </a:spcBef>
              <a:spcAft>
                <a:spcPts val="0"/>
              </a:spcAft>
              <a:buClr>
                <a:srgbClr val="191919"/>
              </a:buClr>
              <a:buSzPts val="5200"/>
              <a:buFont typeface="Walter Turncoat"/>
              <a:buNone/>
              <a:defRPr sz="6900" b="0" i="0" u="none" strike="noStrike" cap="none">
                <a:solidFill>
                  <a:srgbClr val="191919"/>
                </a:solidFill>
                <a:latin typeface="Walter Turncoat"/>
                <a:ea typeface="Walter Turncoat"/>
                <a:cs typeface="Walter Turncoat"/>
                <a:sym typeface="Walter Turncoat"/>
              </a:defRPr>
            </a:lvl4pPr>
            <a:lvl5pPr marR="0" lvl="4" algn="ctr" rtl="0">
              <a:lnSpc>
                <a:spcPct val="100000"/>
              </a:lnSpc>
              <a:spcBef>
                <a:spcPts val="0"/>
              </a:spcBef>
              <a:spcAft>
                <a:spcPts val="0"/>
              </a:spcAft>
              <a:buClr>
                <a:srgbClr val="191919"/>
              </a:buClr>
              <a:buSzPts val="5200"/>
              <a:buFont typeface="Walter Turncoat"/>
              <a:buNone/>
              <a:defRPr sz="6900" b="0" i="0" u="none" strike="noStrike" cap="none">
                <a:solidFill>
                  <a:srgbClr val="191919"/>
                </a:solidFill>
                <a:latin typeface="Walter Turncoat"/>
                <a:ea typeface="Walter Turncoat"/>
                <a:cs typeface="Walter Turncoat"/>
                <a:sym typeface="Walter Turncoat"/>
              </a:defRPr>
            </a:lvl5pPr>
            <a:lvl6pPr marR="0" lvl="5" algn="ctr" rtl="0">
              <a:lnSpc>
                <a:spcPct val="100000"/>
              </a:lnSpc>
              <a:spcBef>
                <a:spcPts val="0"/>
              </a:spcBef>
              <a:spcAft>
                <a:spcPts val="0"/>
              </a:spcAft>
              <a:buClr>
                <a:srgbClr val="191919"/>
              </a:buClr>
              <a:buSzPts val="5200"/>
              <a:buFont typeface="Walter Turncoat"/>
              <a:buNone/>
              <a:defRPr sz="6900" b="0" i="0" u="none" strike="noStrike" cap="none">
                <a:solidFill>
                  <a:srgbClr val="191919"/>
                </a:solidFill>
                <a:latin typeface="Walter Turncoat"/>
                <a:ea typeface="Walter Turncoat"/>
                <a:cs typeface="Walter Turncoat"/>
                <a:sym typeface="Walter Turncoat"/>
              </a:defRPr>
            </a:lvl6pPr>
            <a:lvl7pPr marR="0" lvl="6" algn="ctr" rtl="0">
              <a:lnSpc>
                <a:spcPct val="100000"/>
              </a:lnSpc>
              <a:spcBef>
                <a:spcPts val="0"/>
              </a:spcBef>
              <a:spcAft>
                <a:spcPts val="0"/>
              </a:spcAft>
              <a:buClr>
                <a:srgbClr val="191919"/>
              </a:buClr>
              <a:buSzPts val="5200"/>
              <a:buFont typeface="Walter Turncoat"/>
              <a:buNone/>
              <a:defRPr sz="6900" b="0" i="0" u="none" strike="noStrike" cap="none">
                <a:solidFill>
                  <a:srgbClr val="191919"/>
                </a:solidFill>
                <a:latin typeface="Walter Turncoat"/>
                <a:ea typeface="Walter Turncoat"/>
                <a:cs typeface="Walter Turncoat"/>
                <a:sym typeface="Walter Turncoat"/>
              </a:defRPr>
            </a:lvl7pPr>
            <a:lvl8pPr marR="0" lvl="7" algn="ctr" rtl="0">
              <a:lnSpc>
                <a:spcPct val="100000"/>
              </a:lnSpc>
              <a:spcBef>
                <a:spcPts val="0"/>
              </a:spcBef>
              <a:spcAft>
                <a:spcPts val="0"/>
              </a:spcAft>
              <a:buClr>
                <a:srgbClr val="191919"/>
              </a:buClr>
              <a:buSzPts val="5200"/>
              <a:buFont typeface="Walter Turncoat"/>
              <a:buNone/>
              <a:defRPr sz="6900" b="0" i="0" u="none" strike="noStrike" cap="none">
                <a:solidFill>
                  <a:srgbClr val="191919"/>
                </a:solidFill>
                <a:latin typeface="Walter Turncoat"/>
                <a:ea typeface="Walter Turncoat"/>
                <a:cs typeface="Walter Turncoat"/>
                <a:sym typeface="Walter Turncoat"/>
              </a:defRPr>
            </a:lvl8pPr>
            <a:lvl9pPr marR="0" lvl="8" algn="ctr" rtl="0">
              <a:lnSpc>
                <a:spcPct val="100000"/>
              </a:lnSpc>
              <a:spcBef>
                <a:spcPts val="0"/>
              </a:spcBef>
              <a:spcAft>
                <a:spcPts val="0"/>
              </a:spcAft>
              <a:buClr>
                <a:srgbClr val="191919"/>
              </a:buClr>
              <a:buSzPts val="5200"/>
              <a:buFont typeface="Walter Turncoat"/>
              <a:buNone/>
              <a:defRPr sz="6900" b="0" i="0" u="none" strike="noStrike" cap="none">
                <a:solidFill>
                  <a:srgbClr val="191919"/>
                </a:solidFill>
                <a:latin typeface="Walter Turncoat"/>
                <a:ea typeface="Walter Turncoat"/>
                <a:cs typeface="Walter Turncoat"/>
                <a:sym typeface="Walter Turncoat"/>
              </a:defRPr>
            </a:lvl9pPr>
          </a:lstStyle>
          <a:p>
            <a:pPr>
              <a:lnSpc>
                <a:spcPct val="150000"/>
              </a:lnSpc>
            </a:pPr>
            <a:r>
              <a:rPr lang="vi-VN" sz="5400" smtClean="0">
                <a:solidFill>
                  <a:srgbClr val="7030A0"/>
                </a:solidFill>
                <a:latin typeface="Arial-Rounded" pitchFamily="34" charset="0"/>
                <a:ea typeface="Arial-Rounded" pitchFamily="34" charset="0"/>
                <a:cs typeface="Arial-Rounded" pitchFamily="34" charset="0"/>
              </a:rPr>
              <a:t>Bài 3</a:t>
            </a:r>
            <a:r>
              <a:rPr lang="en-US" sz="5400" smtClean="0">
                <a:solidFill>
                  <a:srgbClr val="7030A0"/>
                </a:solidFill>
                <a:latin typeface="Arial-Rounded" pitchFamily="34" charset="0"/>
                <a:ea typeface="Arial-Rounded" pitchFamily="34" charset="0"/>
                <a:cs typeface="Arial-Rounded" pitchFamily="34" charset="0"/>
              </a:rPr>
              <a:t>2</a:t>
            </a:r>
            <a:r>
              <a:rPr lang="vi-VN" sz="5400" smtClean="0">
                <a:solidFill>
                  <a:srgbClr val="7030A0"/>
                </a:solidFill>
                <a:latin typeface="Arial-Rounded" pitchFamily="34" charset="0"/>
                <a:ea typeface="Arial-Rounded" pitchFamily="34" charset="0"/>
                <a:cs typeface="Arial-Rounded" pitchFamily="34" charset="0"/>
              </a:rPr>
              <a:t>:</a:t>
            </a:r>
            <a:r>
              <a:rPr lang="vi-VN" sz="7200" smtClean="0">
                <a:solidFill>
                  <a:srgbClr val="7030A0"/>
                </a:solidFill>
                <a:latin typeface="Arial-Rounded" pitchFamily="34" charset="0"/>
                <a:ea typeface="Arial-Rounded" pitchFamily="34" charset="0"/>
                <a:cs typeface="Arial-Rounded" pitchFamily="34" charset="0"/>
              </a:rPr>
              <a:t/>
            </a:r>
            <a:br>
              <a:rPr lang="vi-VN" sz="7200" smtClean="0">
                <a:solidFill>
                  <a:srgbClr val="7030A0"/>
                </a:solidFill>
                <a:latin typeface="Arial-Rounded" pitchFamily="34" charset="0"/>
                <a:ea typeface="Arial-Rounded" pitchFamily="34" charset="0"/>
                <a:cs typeface="Arial-Rounded" pitchFamily="34" charset="0"/>
              </a:rPr>
            </a:br>
            <a:r>
              <a:rPr lang="en-US" sz="6000" b="1" smtClean="0">
                <a:solidFill>
                  <a:srgbClr val="7030A0"/>
                </a:solidFill>
                <a:latin typeface="Arial-Rounded" pitchFamily="34" charset="0"/>
                <a:ea typeface="Arial-Rounded" pitchFamily="34" charset="0"/>
                <a:cs typeface="Arial-Rounded" pitchFamily="34" charset="0"/>
              </a:rPr>
              <a:t>CHƠI CHONG CHÓNG</a:t>
            </a:r>
            <a:endParaRPr lang="vi-VN" sz="4000" b="1">
              <a:solidFill>
                <a:srgbClr val="7030A0"/>
              </a:solidFill>
              <a:latin typeface="Arial-Rounded" pitchFamily="34" charset="0"/>
              <a:ea typeface="Arial-Rounded" pitchFamily="34" charset="0"/>
              <a:cs typeface="Arial-Rounded" pitchFamily="34" charset="0"/>
            </a:endParaRPr>
          </a:p>
        </p:txBody>
      </p:sp>
      <p:pic>
        <p:nvPicPr>
          <p:cNvPr id="1026" name="Picture 2" descr="Pin on Scuol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0764" y="744759"/>
            <a:ext cx="2270238" cy="2270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vices – Making it Eas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35573" y="4280508"/>
            <a:ext cx="2552740" cy="25527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6"/>
        <p:cNvGrpSpPr/>
        <p:nvPr/>
      </p:nvGrpSpPr>
      <p:grpSpPr>
        <a:xfrm>
          <a:off x="0" y="0"/>
          <a:ext cx="0" cy="0"/>
          <a:chOff x="0" y="0"/>
          <a:chExt cx="0" cy="0"/>
        </a:xfrm>
      </p:grpSpPr>
      <p:grpSp>
        <p:nvGrpSpPr>
          <p:cNvPr id="3770" name="Google Shape;3770;p40"/>
          <p:cNvGrpSpPr/>
          <p:nvPr/>
        </p:nvGrpSpPr>
        <p:grpSpPr>
          <a:xfrm>
            <a:off x="1632343" y="1027737"/>
            <a:ext cx="3511179" cy="4727444"/>
            <a:chOff x="1227293" y="770802"/>
            <a:chExt cx="2639915" cy="3545583"/>
          </a:xfrm>
        </p:grpSpPr>
        <p:sp>
          <p:nvSpPr>
            <p:cNvPr id="3771" name="Google Shape;3771;p40"/>
            <p:cNvSpPr/>
            <p:nvPr/>
          </p:nvSpPr>
          <p:spPr>
            <a:xfrm>
              <a:off x="1227293" y="770802"/>
              <a:ext cx="2639915" cy="3545583"/>
            </a:xfrm>
            <a:custGeom>
              <a:avLst/>
              <a:gdLst/>
              <a:ahLst/>
              <a:cxnLst/>
              <a:rect l="l" t="t" r="r" b="b"/>
              <a:pathLst>
                <a:path w="59264" h="79600" extrusionOk="0">
                  <a:moveTo>
                    <a:pt x="28806" y="0"/>
                  </a:moveTo>
                  <a:cubicBezTo>
                    <a:pt x="28204" y="0"/>
                    <a:pt x="27740" y="599"/>
                    <a:pt x="27555" y="1153"/>
                  </a:cubicBezTo>
                  <a:cubicBezTo>
                    <a:pt x="27204" y="841"/>
                    <a:pt x="26754" y="672"/>
                    <a:pt x="26311" y="672"/>
                  </a:cubicBezTo>
                  <a:cubicBezTo>
                    <a:pt x="25857" y="672"/>
                    <a:pt x="25410" y="849"/>
                    <a:pt x="25083" y="1233"/>
                  </a:cubicBezTo>
                  <a:cubicBezTo>
                    <a:pt x="24420" y="2041"/>
                    <a:pt x="24792" y="3076"/>
                    <a:pt x="25406" y="3771"/>
                  </a:cubicBezTo>
                  <a:cubicBezTo>
                    <a:pt x="25648" y="4062"/>
                    <a:pt x="25924" y="4304"/>
                    <a:pt x="26230" y="4530"/>
                  </a:cubicBezTo>
                  <a:cubicBezTo>
                    <a:pt x="25956" y="4627"/>
                    <a:pt x="25697" y="4756"/>
                    <a:pt x="25454" y="4903"/>
                  </a:cubicBezTo>
                  <a:cubicBezTo>
                    <a:pt x="25357" y="4903"/>
                    <a:pt x="25277" y="4886"/>
                    <a:pt x="25180" y="4886"/>
                  </a:cubicBezTo>
                  <a:cubicBezTo>
                    <a:pt x="25083" y="4870"/>
                    <a:pt x="24986" y="4853"/>
                    <a:pt x="24889" y="4853"/>
                  </a:cubicBezTo>
                  <a:cubicBezTo>
                    <a:pt x="24857" y="4967"/>
                    <a:pt x="24792" y="5064"/>
                    <a:pt x="24728" y="5161"/>
                  </a:cubicBezTo>
                  <a:cubicBezTo>
                    <a:pt x="24825" y="5177"/>
                    <a:pt x="24905" y="5177"/>
                    <a:pt x="24986" y="5193"/>
                  </a:cubicBezTo>
                  <a:cubicBezTo>
                    <a:pt x="24614" y="5452"/>
                    <a:pt x="24258" y="5743"/>
                    <a:pt x="23935" y="6099"/>
                  </a:cubicBezTo>
                  <a:cubicBezTo>
                    <a:pt x="23870" y="6146"/>
                    <a:pt x="23823" y="6211"/>
                    <a:pt x="23758" y="6276"/>
                  </a:cubicBezTo>
                  <a:lnTo>
                    <a:pt x="23677" y="6276"/>
                  </a:lnTo>
                  <a:lnTo>
                    <a:pt x="23483" y="6470"/>
                  </a:lnTo>
                  <a:cubicBezTo>
                    <a:pt x="23450" y="6502"/>
                    <a:pt x="23418" y="6534"/>
                    <a:pt x="23402" y="6567"/>
                  </a:cubicBezTo>
                  <a:cubicBezTo>
                    <a:pt x="23435" y="6567"/>
                    <a:pt x="23467" y="6583"/>
                    <a:pt x="23515" y="6583"/>
                  </a:cubicBezTo>
                  <a:cubicBezTo>
                    <a:pt x="23241" y="6939"/>
                    <a:pt x="23015" y="7310"/>
                    <a:pt x="22804" y="7715"/>
                  </a:cubicBezTo>
                  <a:lnTo>
                    <a:pt x="22562" y="7666"/>
                  </a:lnTo>
                  <a:cubicBezTo>
                    <a:pt x="22530" y="7715"/>
                    <a:pt x="22497" y="7762"/>
                    <a:pt x="22465" y="7827"/>
                  </a:cubicBezTo>
                  <a:cubicBezTo>
                    <a:pt x="22448" y="7876"/>
                    <a:pt x="22416" y="7924"/>
                    <a:pt x="22400" y="7973"/>
                  </a:cubicBezTo>
                  <a:cubicBezTo>
                    <a:pt x="22481" y="7989"/>
                    <a:pt x="22578" y="8006"/>
                    <a:pt x="22659" y="8021"/>
                  </a:cubicBezTo>
                  <a:cubicBezTo>
                    <a:pt x="22562" y="8247"/>
                    <a:pt x="22481" y="8474"/>
                    <a:pt x="22400" y="8700"/>
                  </a:cubicBezTo>
                  <a:cubicBezTo>
                    <a:pt x="22433" y="8861"/>
                    <a:pt x="22448" y="9023"/>
                    <a:pt x="22448" y="9185"/>
                  </a:cubicBezTo>
                  <a:cubicBezTo>
                    <a:pt x="22433" y="9476"/>
                    <a:pt x="22254" y="9816"/>
                    <a:pt x="22045" y="10025"/>
                  </a:cubicBezTo>
                  <a:lnTo>
                    <a:pt x="21948" y="10510"/>
                  </a:lnTo>
                  <a:cubicBezTo>
                    <a:pt x="21929" y="10509"/>
                    <a:pt x="21909" y="10509"/>
                    <a:pt x="21890" y="10509"/>
                  </a:cubicBezTo>
                  <a:cubicBezTo>
                    <a:pt x="20977" y="10509"/>
                    <a:pt x="20186" y="11257"/>
                    <a:pt x="20186" y="12191"/>
                  </a:cubicBezTo>
                  <a:cubicBezTo>
                    <a:pt x="20186" y="12660"/>
                    <a:pt x="20380" y="13128"/>
                    <a:pt x="20735" y="13451"/>
                  </a:cubicBezTo>
                  <a:cubicBezTo>
                    <a:pt x="20914" y="13613"/>
                    <a:pt x="21123" y="13710"/>
                    <a:pt x="21334" y="13791"/>
                  </a:cubicBezTo>
                  <a:cubicBezTo>
                    <a:pt x="18408" y="14777"/>
                    <a:pt x="18699" y="19528"/>
                    <a:pt x="18699" y="19528"/>
                  </a:cubicBezTo>
                  <a:cubicBezTo>
                    <a:pt x="18699" y="19528"/>
                    <a:pt x="17268" y="16845"/>
                    <a:pt x="14924" y="16845"/>
                  </a:cubicBezTo>
                  <a:cubicBezTo>
                    <a:pt x="14363" y="16845"/>
                    <a:pt x="13750" y="16998"/>
                    <a:pt x="13091" y="17379"/>
                  </a:cubicBezTo>
                  <a:cubicBezTo>
                    <a:pt x="9665" y="19351"/>
                    <a:pt x="12557" y="24247"/>
                    <a:pt x="12557" y="24247"/>
                  </a:cubicBezTo>
                  <a:cubicBezTo>
                    <a:pt x="12557" y="24247"/>
                    <a:pt x="10613" y="22547"/>
                    <a:pt x="8599" y="22547"/>
                  </a:cubicBezTo>
                  <a:cubicBezTo>
                    <a:pt x="7687" y="22547"/>
                    <a:pt x="6762" y="22896"/>
                    <a:pt x="5996" y="23908"/>
                  </a:cubicBezTo>
                  <a:cubicBezTo>
                    <a:pt x="3524" y="27173"/>
                    <a:pt x="7112" y="30696"/>
                    <a:pt x="7112" y="30696"/>
                  </a:cubicBezTo>
                  <a:cubicBezTo>
                    <a:pt x="7112" y="30696"/>
                    <a:pt x="6432" y="30496"/>
                    <a:pt x="5529" y="30496"/>
                  </a:cubicBezTo>
                  <a:cubicBezTo>
                    <a:pt x="4286" y="30496"/>
                    <a:pt x="2620" y="30876"/>
                    <a:pt x="1729" y="32683"/>
                  </a:cubicBezTo>
                  <a:cubicBezTo>
                    <a:pt x="195" y="35803"/>
                    <a:pt x="4121" y="38421"/>
                    <a:pt x="4121" y="38421"/>
                  </a:cubicBezTo>
                  <a:cubicBezTo>
                    <a:pt x="1" y="39811"/>
                    <a:pt x="1277" y="43253"/>
                    <a:pt x="1665" y="43996"/>
                  </a:cubicBezTo>
                  <a:cubicBezTo>
                    <a:pt x="1891" y="44466"/>
                    <a:pt x="2279" y="44837"/>
                    <a:pt x="2684" y="45160"/>
                  </a:cubicBezTo>
                  <a:cubicBezTo>
                    <a:pt x="3539" y="45871"/>
                    <a:pt x="4494" y="46437"/>
                    <a:pt x="5543" y="46793"/>
                  </a:cubicBezTo>
                  <a:cubicBezTo>
                    <a:pt x="6271" y="47035"/>
                    <a:pt x="7030" y="47164"/>
                    <a:pt x="7791" y="47261"/>
                  </a:cubicBezTo>
                  <a:cubicBezTo>
                    <a:pt x="8502" y="47375"/>
                    <a:pt x="9228" y="47455"/>
                    <a:pt x="9939" y="47536"/>
                  </a:cubicBezTo>
                  <a:cubicBezTo>
                    <a:pt x="9568" y="48683"/>
                    <a:pt x="9261" y="49910"/>
                    <a:pt x="9019" y="51220"/>
                  </a:cubicBezTo>
                  <a:cubicBezTo>
                    <a:pt x="9019" y="51220"/>
                    <a:pt x="8986" y="51640"/>
                    <a:pt x="8954" y="52319"/>
                  </a:cubicBezTo>
                  <a:cubicBezTo>
                    <a:pt x="9034" y="52431"/>
                    <a:pt x="9099" y="52560"/>
                    <a:pt x="9131" y="52690"/>
                  </a:cubicBezTo>
                  <a:cubicBezTo>
                    <a:pt x="9196" y="52851"/>
                    <a:pt x="9213" y="53013"/>
                    <a:pt x="9196" y="53191"/>
                  </a:cubicBezTo>
                  <a:cubicBezTo>
                    <a:pt x="9196" y="53870"/>
                    <a:pt x="9213" y="54549"/>
                    <a:pt x="9245" y="55228"/>
                  </a:cubicBezTo>
                  <a:cubicBezTo>
                    <a:pt x="9277" y="55810"/>
                    <a:pt x="9310" y="56391"/>
                    <a:pt x="9358" y="56973"/>
                  </a:cubicBezTo>
                  <a:cubicBezTo>
                    <a:pt x="9455" y="58072"/>
                    <a:pt x="9568" y="59187"/>
                    <a:pt x="9681" y="60286"/>
                  </a:cubicBezTo>
                  <a:cubicBezTo>
                    <a:pt x="9810" y="60626"/>
                    <a:pt x="9972" y="60932"/>
                    <a:pt x="10150" y="61175"/>
                  </a:cubicBezTo>
                  <a:cubicBezTo>
                    <a:pt x="10320" y="61426"/>
                    <a:pt x="10522" y="61539"/>
                    <a:pt x="10747" y="61539"/>
                  </a:cubicBezTo>
                  <a:cubicBezTo>
                    <a:pt x="10884" y="61539"/>
                    <a:pt x="11031" y="61497"/>
                    <a:pt x="11184" y="61417"/>
                  </a:cubicBezTo>
                  <a:lnTo>
                    <a:pt x="11184" y="61417"/>
                  </a:lnTo>
                  <a:lnTo>
                    <a:pt x="11087" y="61902"/>
                  </a:lnTo>
                  <a:lnTo>
                    <a:pt x="11103" y="61902"/>
                  </a:lnTo>
                  <a:cubicBezTo>
                    <a:pt x="11120" y="61869"/>
                    <a:pt x="11152" y="61854"/>
                    <a:pt x="11184" y="61837"/>
                  </a:cubicBezTo>
                  <a:lnTo>
                    <a:pt x="11184" y="61822"/>
                  </a:lnTo>
                  <a:cubicBezTo>
                    <a:pt x="11281" y="61692"/>
                    <a:pt x="11394" y="61595"/>
                    <a:pt x="11508" y="61514"/>
                  </a:cubicBezTo>
                  <a:cubicBezTo>
                    <a:pt x="11523" y="61401"/>
                    <a:pt x="11555" y="61288"/>
                    <a:pt x="11572" y="61158"/>
                  </a:cubicBezTo>
                  <a:cubicBezTo>
                    <a:pt x="12461" y="60464"/>
                    <a:pt x="13479" y="58863"/>
                    <a:pt x="14352" y="57247"/>
                  </a:cubicBezTo>
                  <a:cubicBezTo>
                    <a:pt x="14352" y="57360"/>
                    <a:pt x="14450" y="57429"/>
                    <a:pt x="14539" y="57429"/>
                  </a:cubicBezTo>
                  <a:cubicBezTo>
                    <a:pt x="14603" y="57429"/>
                    <a:pt x="14662" y="57393"/>
                    <a:pt x="14675" y="57312"/>
                  </a:cubicBezTo>
                  <a:cubicBezTo>
                    <a:pt x="14740" y="56973"/>
                    <a:pt x="14805" y="56633"/>
                    <a:pt x="14852" y="56294"/>
                  </a:cubicBezTo>
                  <a:cubicBezTo>
                    <a:pt x="15046" y="55939"/>
                    <a:pt x="15225" y="55583"/>
                    <a:pt x="15386" y="55243"/>
                  </a:cubicBezTo>
                  <a:cubicBezTo>
                    <a:pt x="15822" y="55971"/>
                    <a:pt x="16324" y="56650"/>
                    <a:pt x="16938" y="57296"/>
                  </a:cubicBezTo>
                  <a:cubicBezTo>
                    <a:pt x="16921" y="57458"/>
                    <a:pt x="16921" y="57620"/>
                    <a:pt x="16906" y="57781"/>
                  </a:cubicBezTo>
                  <a:cubicBezTo>
                    <a:pt x="16897" y="57886"/>
                    <a:pt x="16974" y="57938"/>
                    <a:pt x="17055" y="57938"/>
                  </a:cubicBezTo>
                  <a:cubicBezTo>
                    <a:pt x="17135" y="57938"/>
                    <a:pt x="17220" y="57886"/>
                    <a:pt x="17229" y="57781"/>
                  </a:cubicBezTo>
                  <a:cubicBezTo>
                    <a:pt x="17244" y="57717"/>
                    <a:pt x="17244" y="57667"/>
                    <a:pt x="17244" y="57603"/>
                  </a:cubicBezTo>
                  <a:cubicBezTo>
                    <a:pt x="18149" y="58492"/>
                    <a:pt x="19248" y="59268"/>
                    <a:pt x="20574" y="59898"/>
                  </a:cubicBezTo>
                  <a:lnTo>
                    <a:pt x="20574" y="63744"/>
                  </a:lnTo>
                  <a:lnTo>
                    <a:pt x="17455" y="63744"/>
                  </a:lnTo>
                  <a:lnTo>
                    <a:pt x="17503" y="71874"/>
                  </a:lnTo>
                  <a:cubicBezTo>
                    <a:pt x="11314" y="71874"/>
                    <a:pt x="11071" y="75882"/>
                    <a:pt x="11103" y="76755"/>
                  </a:cubicBezTo>
                  <a:lnTo>
                    <a:pt x="10941" y="76755"/>
                  </a:lnTo>
                  <a:lnTo>
                    <a:pt x="10941" y="77951"/>
                  </a:lnTo>
                  <a:cubicBezTo>
                    <a:pt x="10941" y="78856"/>
                    <a:pt x="11685" y="79599"/>
                    <a:pt x="12590" y="79599"/>
                  </a:cubicBezTo>
                  <a:lnTo>
                    <a:pt x="26408" y="79599"/>
                  </a:lnTo>
                  <a:cubicBezTo>
                    <a:pt x="27410" y="79599"/>
                    <a:pt x="28202" y="78791"/>
                    <a:pt x="28202" y="77805"/>
                  </a:cubicBezTo>
                  <a:lnTo>
                    <a:pt x="28202" y="76755"/>
                  </a:lnTo>
                  <a:lnTo>
                    <a:pt x="28040" y="76755"/>
                  </a:lnTo>
                  <a:cubicBezTo>
                    <a:pt x="28169" y="73070"/>
                    <a:pt x="26732" y="72423"/>
                    <a:pt x="26732" y="72423"/>
                  </a:cubicBezTo>
                  <a:lnTo>
                    <a:pt x="27394" y="63744"/>
                  </a:lnTo>
                  <a:lnTo>
                    <a:pt x="24922" y="63744"/>
                  </a:lnTo>
                  <a:lnTo>
                    <a:pt x="24922" y="61240"/>
                  </a:lnTo>
                  <a:cubicBezTo>
                    <a:pt x="26247" y="61466"/>
                    <a:pt x="27717" y="61595"/>
                    <a:pt x="29350" y="61595"/>
                  </a:cubicBezTo>
                  <a:cubicBezTo>
                    <a:pt x="30788" y="61595"/>
                    <a:pt x="32097" y="61498"/>
                    <a:pt x="33276" y="61337"/>
                  </a:cubicBezTo>
                  <a:lnTo>
                    <a:pt x="33276" y="63744"/>
                  </a:lnTo>
                  <a:lnTo>
                    <a:pt x="30804" y="63744"/>
                  </a:lnTo>
                  <a:lnTo>
                    <a:pt x="31466" y="72423"/>
                  </a:lnTo>
                  <a:cubicBezTo>
                    <a:pt x="31466" y="72423"/>
                    <a:pt x="30029" y="73070"/>
                    <a:pt x="30173" y="76755"/>
                  </a:cubicBezTo>
                  <a:lnTo>
                    <a:pt x="29996" y="76755"/>
                  </a:lnTo>
                  <a:lnTo>
                    <a:pt x="29996" y="77805"/>
                  </a:lnTo>
                  <a:cubicBezTo>
                    <a:pt x="29996" y="78791"/>
                    <a:pt x="30788" y="79599"/>
                    <a:pt x="31790" y="79599"/>
                  </a:cubicBezTo>
                  <a:lnTo>
                    <a:pt x="45608" y="79599"/>
                  </a:lnTo>
                  <a:cubicBezTo>
                    <a:pt x="46513" y="79599"/>
                    <a:pt x="47257" y="78856"/>
                    <a:pt x="47257" y="77951"/>
                  </a:cubicBezTo>
                  <a:lnTo>
                    <a:pt x="47257" y="76755"/>
                  </a:lnTo>
                  <a:lnTo>
                    <a:pt x="47095" y="76755"/>
                  </a:lnTo>
                  <a:cubicBezTo>
                    <a:pt x="47127" y="75882"/>
                    <a:pt x="46884" y="71874"/>
                    <a:pt x="40695" y="71874"/>
                  </a:cubicBezTo>
                  <a:lnTo>
                    <a:pt x="40743" y="63744"/>
                  </a:lnTo>
                  <a:lnTo>
                    <a:pt x="37624" y="63744"/>
                  </a:lnTo>
                  <a:lnTo>
                    <a:pt x="37624" y="60205"/>
                  </a:lnTo>
                  <a:cubicBezTo>
                    <a:pt x="45123" y="57199"/>
                    <a:pt x="45397" y="50121"/>
                    <a:pt x="45397" y="48004"/>
                  </a:cubicBezTo>
                  <a:lnTo>
                    <a:pt x="45397" y="47827"/>
                  </a:lnTo>
                  <a:cubicBezTo>
                    <a:pt x="47434" y="47746"/>
                    <a:pt x="49455" y="47552"/>
                    <a:pt x="51474" y="47261"/>
                  </a:cubicBezTo>
                  <a:cubicBezTo>
                    <a:pt x="52234" y="47164"/>
                    <a:pt x="52993" y="47035"/>
                    <a:pt x="53721" y="46793"/>
                  </a:cubicBezTo>
                  <a:cubicBezTo>
                    <a:pt x="54771" y="46437"/>
                    <a:pt x="55725" y="45871"/>
                    <a:pt x="56581" y="45160"/>
                  </a:cubicBezTo>
                  <a:cubicBezTo>
                    <a:pt x="56986" y="44837"/>
                    <a:pt x="57374" y="44466"/>
                    <a:pt x="57600" y="43996"/>
                  </a:cubicBezTo>
                  <a:cubicBezTo>
                    <a:pt x="57988" y="43253"/>
                    <a:pt x="59264" y="39811"/>
                    <a:pt x="55143" y="38421"/>
                  </a:cubicBezTo>
                  <a:cubicBezTo>
                    <a:pt x="55143" y="38421"/>
                    <a:pt x="58941" y="35883"/>
                    <a:pt x="57600" y="32829"/>
                  </a:cubicBezTo>
                  <a:cubicBezTo>
                    <a:pt x="58327" y="31261"/>
                    <a:pt x="58553" y="30065"/>
                    <a:pt x="58391" y="29565"/>
                  </a:cubicBezTo>
                  <a:cubicBezTo>
                    <a:pt x="58456" y="29483"/>
                    <a:pt x="58537" y="29386"/>
                    <a:pt x="58602" y="29289"/>
                  </a:cubicBezTo>
                  <a:cubicBezTo>
                    <a:pt x="58520" y="29225"/>
                    <a:pt x="58440" y="29145"/>
                    <a:pt x="58359" y="29080"/>
                  </a:cubicBezTo>
                  <a:cubicBezTo>
                    <a:pt x="58294" y="29145"/>
                    <a:pt x="58246" y="29225"/>
                    <a:pt x="58182" y="29289"/>
                  </a:cubicBezTo>
                  <a:cubicBezTo>
                    <a:pt x="57979" y="29115"/>
                    <a:pt x="57762" y="29048"/>
                    <a:pt x="57548" y="29048"/>
                  </a:cubicBezTo>
                  <a:cubicBezTo>
                    <a:pt x="56807" y="29048"/>
                    <a:pt x="56096" y="29856"/>
                    <a:pt x="56096" y="29856"/>
                  </a:cubicBezTo>
                  <a:cubicBezTo>
                    <a:pt x="56161" y="29694"/>
                    <a:pt x="56226" y="29516"/>
                    <a:pt x="56307" y="29322"/>
                  </a:cubicBezTo>
                  <a:cubicBezTo>
                    <a:pt x="56372" y="29225"/>
                    <a:pt x="56436" y="29145"/>
                    <a:pt x="56501" y="29048"/>
                  </a:cubicBezTo>
                  <a:cubicBezTo>
                    <a:pt x="56663" y="28821"/>
                    <a:pt x="56840" y="28595"/>
                    <a:pt x="57001" y="28369"/>
                  </a:cubicBezTo>
                  <a:cubicBezTo>
                    <a:pt x="56937" y="28255"/>
                    <a:pt x="56889" y="28126"/>
                    <a:pt x="56872" y="27997"/>
                  </a:cubicBezTo>
                  <a:cubicBezTo>
                    <a:pt x="56792" y="28110"/>
                    <a:pt x="56695" y="28223"/>
                    <a:pt x="56613" y="28337"/>
                  </a:cubicBezTo>
                  <a:cubicBezTo>
                    <a:pt x="56695" y="28078"/>
                    <a:pt x="56775" y="27803"/>
                    <a:pt x="56840" y="27528"/>
                  </a:cubicBezTo>
                  <a:cubicBezTo>
                    <a:pt x="56840" y="27464"/>
                    <a:pt x="56856" y="27399"/>
                    <a:pt x="56889" y="27335"/>
                  </a:cubicBezTo>
                  <a:cubicBezTo>
                    <a:pt x="56856" y="27221"/>
                    <a:pt x="56840" y="27124"/>
                    <a:pt x="56840" y="27011"/>
                  </a:cubicBezTo>
                  <a:cubicBezTo>
                    <a:pt x="56824" y="26850"/>
                    <a:pt x="56840" y="26671"/>
                    <a:pt x="56904" y="26510"/>
                  </a:cubicBezTo>
                  <a:cubicBezTo>
                    <a:pt x="57098" y="25621"/>
                    <a:pt x="57260" y="24732"/>
                    <a:pt x="57244" y="23844"/>
                  </a:cubicBezTo>
                  <a:cubicBezTo>
                    <a:pt x="57228" y="23795"/>
                    <a:pt x="57228" y="23730"/>
                    <a:pt x="57228" y="23682"/>
                  </a:cubicBezTo>
                  <a:cubicBezTo>
                    <a:pt x="57228" y="23665"/>
                    <a:pt x="57212" y="23650"/>
                    <a:pt x="57212" y="23617"/>
                  </a:cubicBezTo>
                  <a:cubicBezTo>
                    <a:pt x="57131" y="23245"/>
                    <a:pt x="56986" y="22971"/>
                    <a:pt x="56760" y="22842"/>
                  </a:cubicBezTo>
                  <a:cubicBezTo>
                    <a:pt x="56575" y="22729"/>
                    <a:pt x="56404" y="22677"/>
                    <a:pt x="56234" y="22677"/>
                  </a:cubicBezTo>
                  <a:cubicBezTo>
                    <a:pt x="56210" y="22677"/>
                    <a:pt x="56185" y="22678"/>
                    <a:pt x="56161" y="22680"/>
                  </a:cubicBezTo>
                  <a:lnTo>
                    <a:pt x="56258" y="22534"/>
                  </a:lnTo>
                  <a:cubicBezTo>
                    <a:pt x="56145" y="22502"/>
                    <a:pt x="56048" y="22437"/>
                    <a:pt x="55967" y="22372"/>
                  </a:cubicBezTo>
                  <a:cubicBezTo>
                    <a:pt x="55870" y="22534"/>
                    <a:pt x="55773" y="22680"/>
                    <a:pt x="55661" y="22825"/>
                  </a:cubicBezTo>
                  <a:cubicBezTo>
                    <a:pt x="55062" y="23148"/>
                    <a:pt x="54659" y="23908"/>
                    <a:pt x="54659" y="23908"/>
                  </a:cubicBezTo>
                  <a:cubicBezTo>
                    <a:pt x="54691" y="23230"/>
                    <a:pt x="54706" y="22615"/>
                    <a:pt x="54706" y="22066"/>
                  </a:cubicBezTo>
                  <a:cubicBezTo>
                    <a:pt x="54739" y="22034"/>
                    <a:pt x="54755" y="22001"/>
                    <a:pt x="54788" y="21952"/>
                  </a:cubicBezTo>
                  <a:cubicBezTo>
                    <a:pt x="54739" y="21904"/>
                    <a:pt x="54706" y="21840"/>
                    <a:pt x="54659" y="21775"/>
                  </a:cubicBezTo>
                  <a:cubicBezTo>
                    <a:pt x="54562" y="21629"/>
                    <a:pt x="54497" y="21484"/>
                    <a:pt x="54480" y="21306"/>
                  </a:cubicBezTo>
                  <a:cubicBezTo>
                    <a:pt x="54432" y="20821"/>
                    <a:pt x="54448" y="20353"/>
                    <a:pt x="54480" y="19868"/>
                  </a:cubicBezTo>
                  <a:cubicBezTo>
                    <a:pt x="54480" y="19642"/>
                    <a:pt x="54497" y="19431"/>
                    <a:pt x="54512" y="19222"/>
                  </a:cubicBezTo>
                  <a:lnTo>
                    <a:pt x="54512" y="19222"/>
                  </a:lnTo>
                  <a:cubicBezTo>
                    <a:pt x="54480" y="19254"/>
                    <a:pt x="54465" y="19286"/>
                    <a:pt x="54432" y="19319"/>
                  </a:cubicBezTo>
                  <a:cubicBezTo>
                    <a:pt x="54318" y="18849"/>
                    <a:pt x="54157" y="18543"/>
                    <a:pt x="53963" y="18332"/>
                  </a:cubicBezTo>
                  <a:cubicBezTo>
                    <a:pt x="54060" y="18220"/>
                    <a:pt x="54157" y="18090"/>
                    <a:pt x="54254" y="17976"/>
                  </a:cubicBezTo>
                  <a:lnTo>
                    <a:pt x="54254" y="17961"/>
                  </a:lnTo>
                  <a:cubicBezTo>
                    <a:pt x="54189" y="17864"/>
                    <a:pt x="54125" y="17783"/>
                    <a:pt x="54044" y="17702"/>
                  </a:cubicBezTo>
                  <a:lnTo>
                    <a:pt x="53704" y="18138"/>
                  </a:lnTo>
                  <a:cubicBezTo>
                    <a:pt x="53599" y="18089"/>
                    <a:pt x="53488" y="18067"/>
                    <a:pt x="53374" y="18067"/>
                  </a:cubicBezTo>
                  <a:cubicBezTo>
                    <a:pt x="52514" y="18067"/>
                    <a:pt x="51467" y="19336"/>
                    <a:pt x="50925" y="19836"/>
                  </a:cubicBezTo>
                  <a:cubicBezTo>
                    <a:pt x="49681" y="20999"/>
                    <a:pt x="48436" y="22163"/>
                    <a:pt x="47160" y="23310"/>
                  </a:cubicBezTo>
                  <a:cubicBezTo>
                    <a:pt x="47806" y="21791"/>
                    <a:pt x="48662" y="18801"/>
                    <a:pt x="46173" y="17379"/>
                  </a:cubicBezTo>
                  <a:cubicBezTo>
                    <a:pt x="45515" y="16998"/>
                    <a:pt x="44902" y="16845"/>
                    <a:pt x="44341" y="16845"/>
                  </a:cubicBezTo>
                  <a:cubicBezTo>
                    <a:pt x="41997" y="16845"/>
                    <a:pt x="40566" y="19528"/>
                    <a:pt x="40566" y="19528"/>
                  </a:cubicBezTo>
                  <a:cubicBezTo>
                    <a:pt x="40566" y="19528"/>
                    <a:pt x="40872" y="14470"/>
                    <a:pt x="37624" y="13710"/>
                  </a:cubicBezTo>
                  <a:cubicBezTo>
                    <a:pt x="37398" y="13657"/>
                    <a:pt x="37182" y="13625"/>
                    <a:pt x="36978" y="13625"/>
                  </a:cubicBezTo>
                  <a:cubicBezTo>
                    <a:pt x="36934" y="13625"/>
                    <a:pt x="36891" y="13627"/>
                    <a:pt x="36849" y="13630"/>
                  </a:cubicBezTo>
                  <a:cubicBezTo>
                    <a:pt x="36929" y="13597"/>
                    <a:pt x="37010" y="13548"/>
                    <a:pt x="37090" y="13500"/>
                  </a:cubicBezTo>
                  <a:cubicBezTo>
                    <a:pt x="37495" y="13225"/>
                    <a:pt x="37754" y="12789"/>
                    <a:pt x="37818" y="12304"/>
                  </a:cubicBezTo>
                  <a:cubicBezTo>
                    <a:pt x="37948" y="11318"/>
                    <a:pt x="37140" y="10430"/>
                    <a:pt x="36153" y="10413"/>
                  </a:cubicBezTo>
                  <a:lnTo>
                    <a:pt x="36121" y="10413"/>
                  </a:lnTo>
                  <a:cubicBezTo>
                    <a:pt x="36073" y="10090"/>
                    <a:pt x="36008" y="9783"/>
                    <a:pt x="35927" y="9476"/>
                  </a:cubicBezTo>
                  <a:cubicBezTo>
                    <a:pt x="35297" y="8409"/>
                    <a:pt x="34860" y="7230"/>
                    <a:pt x="34263" y="6131"/>
                  </a:cubicBezTo>
                  <a:cubicBezTo>
                    <a:pt x="33923" y="5743"/>
                    <a:pt x="33552" y="5435"/>
                    <a:pt x="33179" y="5177"/>
                  </a:cubicBezTo>
                  <a:cubicBezTo>
                    <a:pt x="33164" y="5177"/>
                    <a:pt x="33147" y="5161"/>
                    <a:pt x="33132" y="5144"/>
                  </a:cubicBezTo>
                  <a:lnTo>
                    <a:pt x="33115" y="5144"/>
                  </a:lnTo>
                  <a:cubicBezTo>
                    <a:pt x="33082" y="5112"/>
                    <a:pt x="33050" y="5097"/>
                    <a:pt x="33018" y="5080"/>
                  </a:cubicBezTo>
                  <a:lnTo>
                    <a:pt x="33050" y="5080"/>
                  </a:lnTo>
                  <a:cubicBezTo>
                    <a:pt x="32985" y="5015"/>
                    <a:pt x="32938" y="4967"/>
                    <a:pt x="32873" y="4918"/>
                  </a:cubicBezTo>
                  <a:lnTo>
                    <a:pt x="32776" y="4773"/>
                  </a:lnTo>
                  <a:cubicBezTo>
                    <a:pt x="32695" y="4773"/>
                    <a:pt x="32630" y="4789"/>
                    <a:pt x="32550" y="4806"/>
                  </a:cubicBezTo>
                  <a:cubicBezTo>
                    <a:pt x="32242" y="4627"/>
                    <a:pt x="31936" y="4498"/>
                    <a:pt x="31628" y="4401"/>
                  </a:cubicBezTo>
                  <a:cubicBezTo>
                    <a:pt x="31757" y="4207"/>
                    <a:pt x="31886" y="4013"/>
                    <a:pt x="32016" y="3804"/>
                  </a:cubicBezTo>
                  <a:cubicBezTo>
                    <a:pt x="32356" y="3222"/>
                    <a:pt x="32647" y="2494"/>
                    <a:pt x="32598" y="1815"/>
                  </a:cubicBezTo>
                  <a:cubicBezTo>
                    <a:pt x="32565" y="1185"/>
                    <a:pt x="32097" y="765"/>
                    <a:pt x="31483" y="733"/>
                  </a:cubicBezTo>
                  <a:cubicBezTo>
                    <a:pt x="31457" y="731"/>
                    <a:pt x="31431" y="731"/>
                    <a:pt x="31406" y="731"/>
                  </a:cubicBezTo>
                  <a:cubicBezTo>
                    <a:pt x="30905" y="731"/>
                    <a:pt x="30479" y="1025"/>
                    <a:pt x="30141" y="1379"/>
                  </a:cubicBezTo>
                  <a:cubicBezTo>
                    <a:pt x="29964" y="765"/>
                    <a:pt x="29559" y="70"/>
                    <a:pt x="28897" y="5"/>
                  </a:cubicBezTo>
                  <a:cubicBezTo>
                    <a:pt x="28866" y="2"/>
                    <a:pt x="28836" y="0"/>
                    <a:pt x="28806" y="0"/>
                  </a:cubicBezTo>
                  <a:close/>
                </a:path>
              </a:pathLst>
            </a:custGeom>
            <a:solidFill>
              <a:schemeClr val="dk1"/>
            </a:solidFill>
            <a:ln w="1524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772" name="Google Shape;3772;p40"/>
            <p:cNvGrpSpPr/>
            <p:nvPr/>
          </p:nvGrpSpPr>
          <p:grpSpPr>
            <a:xfrm>
              <a:off x="1227293" y="770872"/>
              <a:ext cx="2639915" cy="3545449"/>
              <a:chOff x="1202375" y="1373875"/>
              <a:chExt cx="1481600" cy="1989925"/>
            </a:xfrm>
          </p:grpSpPr>
          <p:sp>
            <p:nvSpPr>
              <p:cNvPr id="3773" name="Google Shape;3773;p40"/>
              <p:cNvSpPr/>
              <p:nvPr/>
            </p:nvSpPr>
            <p:spPr>
              <a:xfrm>
                <a:off x="1202375" y="1693850"/>
                <a:ext cx="1481600" cy="876675"/>
              </a:xfrm>
              <a:custGeom>
                <a:avLst/>
                <a:gdLst/>
                <a:ahLst/>
                <a:cxnLst/>
                <a:rect l="l" t="t" r="r" b="b"/>
                <a:pathLst>
                  <a:path w="59264" h="35067" extrusionOk="0">
                    <a:moveTo>
                      <a:pt x="29063" y="1"/>
                    </a:moveTo>
                    <a:cubicBezTo>
                      <a:pt x="25951" y="1"/>
                      <a:pt x="26473" y="5273"/>
                      <a:pt x="26473" y="5273"/>
                    </a:cubicBezTo>
                    <a:cubicBezTo>
                      <a:pt x="26473" y="5273"/>
                      <a:pt x="25085" y="833"/>
                      <a:pt x="22286" y="833"/>
                    </a:cubicBezTo>
                    <a:cubicBezTo>
                      <a:pt x="22078" y="833"/>
                      <a:pt x="21863" y="857"/>
                      <a:pt x="21640" y="910"/>
                    </a:cubicBezTo>
                    <a:cubicBezTo>
                      <a:pt x="18392" y="1669"/>
                      <a:pt x="18683" y="6743"/>
                      <a:pt x="18683" y="6743"/>
                    </a:cubicBezTo>
                    <a:cubicBezTo>
                      <a:pt x="18683" y="6743"/>
                      <a:pt x="17259" y="4045"/>
                      <a:pt x="14907" y="4045"/>
                    </a:cubicBezTo>
                    <a:cubicBezTo>
                      <a:pt x="14347" y="4045"/>
                      <a:pt x="13733" y="4198"/>
                      <a:pt x="13074" y="4578"/>
                    </a:cubicBezTo>
                    <a:cubicBezTo>
                      <a:pt x="9665" y="6549"/>
                      <a:pt x="12557" y="11462"/>
                      <a:pt x="12557" y="11462"/>
                    </a:cubicBezTo>
                    <a:cubicBezTo>
                      <a:pt x="12557" y="11462"/>
                      <a:pt x="10612" y="9763"/>
                      <a:pt x="8593" y="9763"/>
                    </a:cubicBezTo>
                    <a:cubicBezTo>
                      <a:pt x="7679" y="9763"/>
                      <a:pt x="6750" y="10111"/>
                      <a:pt x="5980" y="11124"/>
                    </a:cubicBezTo>
                    <a:cubicBezTo>
                      <a:pt x="3523" y="14371"/>
                      <a:pt x="7111" y="17911"/>
                      <a:pt x="7111" y="17911"/>
                    </a:cubicBezTo>
                    <a:cubicBezTo>
                      <a:pt x="7111" y="17911"/>
                      <a:pt x="6431" y="17711"/>
                      <a:pt x="5529" y="17711"/>
                    </a:cubicBezTo>
                    <a:cubicBezTo>
                      <a:pt x="4285" y="17711"/>
                      <a:pt x="2619" y="18091"/>
                      <a:pt x="1729" y="19899"/>
                    </a:cubicBezTo>
                    <a:cubicBezTo>
                      <a:pt x="194" y="23002"/>
                      <a:pt x="4121" y="25620"/>
                      <a:pt x="4121" y="25620"/>
                    </a:cubicBezTo>
                    <a:cubicBezTo>
                      <a:pt x="0" y="27026"/>
                      <a:pt x="1276" y="30453"/>
                      <a:pt x="1649" y="31212"/>
                    </a:cubicBezTo>
                    <a:cubicBezTo>
                      <a:pt x="1890" y="31664"/>
                      <a:pt x="2278" y="32036"/>
                      <a:pt x="2683" y="32375"/>
                    </a:cubicBezTo>
                    <a:cubicBezTo>
                      <a:pt x="3539" y="33071"/>
                      <a:pt x="4493" y="33653"/>
                      <a:pt x="5543" y="33991"/>
                    </a:cubicBezTo>
                    <a:cubicBezTo>
                      <a:pt x="6271" y="34234"/>
                      <a:pt x="7030" y="34364"/>
                      <a:pt x="7790" y="34476"/>
                    </a:cubicBezTo>
                    <a:cubicBezTo>
                      <a:pt x="10507" y="34870"/>
                      <a:pt x="13251" y="35066"/>
                      <a:pt x="15996" y="35066"/>
                    </a:cubicBezTo>
                    <a:cubicBezTo>
                      <a:pt x="20581" y="35066"/>
                      <a:pt x="25165" y="34518"/>
                      <a:pt x="29623" y="33426"/>
                    </a:cubicBezTo>
                    <a:cubicBezTo>
                      <a:pt x="34082" y="34518"/>
                      <a:pt x="38673" y="35066"/>
                      <a:pt x="43263" y="35066"/>
                    </a:cubicBezTo>
                    <a:cubicBezTo>
                      <a:pt x="46010" y="35066"/>
                      <a:pt x="48757" y="34870"/>
                      <a:pt x="51474" y="34476"/>
                    </a:cubicBezTo>
                    <a:cubicBezTo>
                      <a:pt x="52234" y="34364"/>
                      <a:pt x="52993" y="34234"/>
                      <a:pt x="53704" y="33991"/>
                    </a:cubicBezTo>
                    <a:cubicBezTo>
                      <a:pt x="54755" y="33653"/>
                      <a:pt x="55725" y="33071"/>
                      <a:pt x="56581" y="32375"/>
                    </a:cubicBezTo>
                    <a:cubicBezTo>
                      <a:pt x="56968" y="32036"/>
                      <a:pt x="57356" y="31664"/>
                      <a:pt x="57599" y="31212"/>
                    </a:cubicBezTo>
                    <a:cubicBezTo>
                      <a:pt x="57987" y="30453"/>
                      <a:pt x="59263" y="27026"/>
                      <a:pt x="55143" y="25620"/>
                    </a:cubicBezTo>
                    <a:cubicBezTo>
                      <a:pt x="55143" y="25620"/>
                      <a:pt x="59054" y="23002"/>
                      <a:pt x="57535" y="19899"/>
                    </a:cubicBezTo>
                    <a:cubicBezTo>
                      <a:pt x="56645" y="18091"/>
                      <a:pt x="54973" y="17711"/>
                      <a:pt x="53725" y="17711"/>
                    </a:cubicBezTo>
                    <a:cubicBezTo>
                      <a:pt x="52820" y="17711"/>
                      <a:pt x="52137" y="17911"/>
                      <a:pt x="52137" y="17911"/>
                    </a:cubicBezTo>
                    <a:cubicBezTo>
                      <a:pt x="52137" y="17911"/>
                      <a:pt x="55725" y="14371"/>
                      <a:pt x="53268" y="11124"/>
                    </a:cubicBezTo>
                    <a:cubicBezTo>
                      <a:pt x="52502" y="10111"/>
                      <a:pt x="51577" y="9763"/>
                      <a:pt x="50665" y="9763"/>
                    </a:cubicBezTo>
                    <a:cubicBezTo>
                      <a:pt x="48652" y="9763"/>
                      <a:pt x="46707" y="11462"/>
                      <a:pt x="46707" y="11462"/>
                    </a:cubicBezTo>
                    <a:cubicBezTo>
                      <a:pt x="46707" y="11462"/>
                      <a:pt x="49583" y="6549"/>
                      <a:pt x="46173" y="4578"/>
                    </a:cubicBezTo>
                    <a:cubicBezTo>
                      <a:pt x="45517" y="4198"/>
                      <a:pt x="44905" y="4045"/>
                      <a:pt x="44346" y="4045"/>
                    </a:cubicBezTo>
                    <a:cubicBezTo>
                      <a:pt x="41999" y="4045"/>
                      <a:pt x="40565" y="6743"/>
                      <a:pt x="40565" y="6743"/>
                    </a:cubicBezTo>
                    <a:cubicBezTo>
                      <a:pt x="40565" y="6743"/>
                      <a:pt x="40872" y="1669"/>
                      <a:pt x="37624" y="910"/>
                    </a:cubicBezTo>
                    <a:cubicBezTo>
                      <a:pt x="37399" y="857"/>
                      <a:pt x="37183" y="833"/>
                      <a:pt x="36975" y="833"/>
                    </a:cubicBezTo>
                    <a:cubicBezTo>
                      <a:pt x="34164" y="833"/>
                      <a:pt x="32791" y="5273"/>
                      <a:pt x="32791" y="5273"/>
                    </a:cubicBezTo>
                    <a:cubicBezTo>
                      <a:pt x="32791" y="5273"/>
                      <a:pt x="33312" y="1"/>
                      <a:pt x="30186" y="1"/>
                    </a:cubicBezTo>
                    <a:cubicBezTo>
                      <a:pt x="30011" y="1"/>
                      <a:pt x="29823" y="17"/>
                      <a:pt x="29623" y="53"/>
                    </a:cubicBezTo>
                    <a:cubicBezTo>
                      <a:pt x="29425" y="17"/>
                      <a:pt x="29238" y="1"/>
                      <a:pt x="2906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74" name="Google Shape;3774;p40"/>
              <p:cNvSpPr/>
              <p:nvPr/>
            </p:nvSpPr>
            <p:spPr>
              <a:xfrm>
                <a:off x="1342550" y="1858150"/>
                <a:ext cx="1203650" cy="712450"/>
              </a:xfrm>
              <a:custGeom>
                <a:avLst/>
                <a:gdLst/>
                <a:ahLst/>
                <a:cxnLst/>
                <a:rect l="l" t="t" r="r" b="b"/>
                <a:pathLst>
                  <a:path w="48146" h="28498" extrusionOk="0">
                    <a:moveTo>
                      <a:pt x="23612" y="0"/>
                    </a:moveTo>
                    <a:cubicBezTo>
                      <a:pt x="21077" y="0"/>
                      <a:pt x="21512" y="4276"/>
                      <a:pt x="21512" y="4276"/>
                    </a:cubicBezTo>
                    <a:cubicBezTo>
                      <a:pt x="21512" y="4276"/>
                      <a:pt x="20376" y="676"/>
                      <a:pt x="18094" y="676"/>
                    </a:cubicBezTo>
                    <a:cubicBezTo>
                      <a:pt x="17925" y="676"/>
                      <a:pt x="17750" y="695"/>
                      <a:pt x="17569" y="738"/>
                    </a:cubicBezTo>
                    <a:cubicBezTo>
                      <a:pt x="14934" y="1352"/>
                      <a:pt x="15177" y="5472"/>
                      <a:pt x="15177" y="5472"/>
                    </a:cubicBezTo>
                    <a:cubicBezTo>
                      <a:pt x="15177" y="5472"/>
                      <a:pt x="14019" y="3294"/>
                      <a:pt x="12111" y="3294"/>
                    </a:cubicBezTo>
                    <a:cubicBezTo>
                      <a:pt x="11655" y="3294"/>
                      <a:pt x="11156" y="3418"/>
                      <a:pt x="10619" y="3727"/>
                    </a:cubicBezTo>
                    <a:cubicBezTo>
                      <a:pt x="7855" y="5327"/>
                      <a:pt x="10199" y="9303"/>
                      <a:pt x="10199" y="9303"/>
                    </a:cubicBezTo>
                    <a:cubicBezTo>
                      <a:pt x="10199" y="9303"/>
                      <a:pt x="8613" y="7925"/>
                      <a:pt x="6977" y="7925"/>
                    </a:cubicBezTo>
                    <a:cubicBezTo>
                      <a:pt x="6236" y="7925"/>
                      <a:pt x="5485" y="8207"/>
                      <a:pt x="4866" y="9028"/>
                    </a:cubicBezTo>
                    <a:cubicBezTo>
                      <a:pt x="2862" y="11678"/>
                      <a:pt x="5771" y="14555"/>
                      <a:pt x="5771" y="14555"/>
                    </a:cubicBezTo>
                    <a:cubicBezTo>
                      <a:pt x="5771" y="14555"/>
                      <a:pt x="5216" y="14392"/>
                      <a:pt x="4481" y="14392"/>
                    </a:cubicBezTo>
                    <a:cubicBezTo>
                      <a:pt x="3468" y="14392"/>
                      <a:pt x="2112" y="14701"/>
                      <a:pt x="1390" y="16171"/>
                    </a:cubicBezTo>
                    <a:cubicBezTo>
                      <a:pt x="162" y="18692"/>
                      <a:pt x="3347" y="20826"/>
                      <a:pt x="3347" y="20826"/>
                    </a:cubicBezTo>
                    <a:cubicBezTo>
                      <a:pt x="1" y="21957"/>
                      <a:pt x="1035" y="24753"/>
                      <a:pt x="1343" y="25351"/>
                    </a:cubicBezTo>
                    <a:cubicBezTo>
                      <a:pt x="1537" y="25739"/>
                      <a:pt x="1843" y="26029"/>
                      <a:pt x="2166" y="26305"/>
                    </a:cubicBezTo>
                    <a:cubicBezTo>
                      <a:pt x="2862" y="26870"/>
                      <a:pt x="3653" y="27339"/>
                      <a:pt x="4493" y="27630"/>
                    </a:cubicBezTo>
                    <a:cubicBezTo>
                      <a:pt x="5092" y="27824"/>
                      <a:pt x="5706" y="27921"/>
                      <a:pt x="6320" y="28018"/>
                    </a:cubicBezTo>
                    <a:cubicBezTo>
                      <a:pt x="8527" y="28338"/>
                      <a:pt x="10756" y="28498"/>
                      <a:pt x="12986" y="28498"/>
                    </a:cubicBezTo>
                    <a:cubicBezTo>
                      <a:pt x="16715" y="28498"/>
                      <a:pt x="20444" y="28051"/>
                      <a:pt x="24065" y="27161"/>
                    </a:cubicBezTo>
                    <a:cubicBezTo>
                      <a:pt x="27696" y="28051"/>
                      <a:pt x="31429" y="28498"/>
                      <a:pt x="35160" y="28498"/>
                    </a:cubicBezTo>
                    <a:cubicBezTo>
                      <a:pt x="37390" y="28498"/>
                      <a:pt x="39620" y="28338"/>
                      <a:pt x="41826" y="28018"/>
                    </a:cubicBezTo>
                    <a:cubicBezTo>
                      <a:pt x="42440" y="27921"/>
                      <a:pt x="43054" y="27824"/>
                      <a:pt x="43636" y="27630"/>
                    </a:cubicBezTo>
                    <a:cubicBezTo>
                      <a:pt x="44493" y="27339"/>
                      <a:pt x="45285" y="26870"/>
                      <a:pt x="45964" y="26305"/>
                    </a:cubicBezTo>
                    <a:cubicBezTo>
                      <a:pt x="46304" y="26029"/>
                      <a:pt x="46610" y="25739"/>
                      <a:pt x="46804" y="25351"/>
                    </a:cubicBezTo>
                    <a:cubicBezTo>
                      <a:pt x="47112" y="24753"/>
                      <a:pt x="48146" y="21957"/>
                      <a:pt x="44800" y="20826"/>
                    </a:cubicBezTo>
                    <a:cubicBezTo>
                      <a:pt x="44800" y="20826"/>
                      <a:pt x="47984" y="18692"/>
                      <a:pt x="46739" y="16171"/>
                    </a:cubicBezTo>
                    <a:cubicBezTo>
                      <a:pt x="46019" y="14701"/>
                      <a:pt x="44668" y="14392"/>
                      <a:pt x="43659" y="14392"/>
                    </a:cubicBezTo>
                    <a:cubicBezTo>
                      <a:pt x="42927" y="14392"/>
                      <a:pt x="42376" y="14555"/>
                      <a:pt x="42376" y="14555"/>
                    </a:cubicBezTo>
                    <a:cubicBezTo>
                      <a:pt x="42376" y="14555"/>
                      <a:pt x="45285" y="11678"/>
                      <a:pt x="43281" y="9028"/>
                    </a:cubicBezTo>
                    <a:cubicBezTo>
                      <a:pt x="42661" y="8207"/>
                      <a:pt x="41910" y="7925"/>
                      <a:pt x="41170" y="7925"/>
                    </a:cubicBezTo>
                    <a:cubicBezTo>
                      <a:pt x="39533" y="7925"/>
                      <a:pt x="37947" y="9303"/>
                      <a:pt x="37947" y="9303"/>
                    </a:cubicBezTo>
                    <a:cubicBezTo>
                      <a:pt x="37947" y="9303"/>
                      <a:pt x="40292" y="5327"/>
                      <a:pt x="37527" y="3727"/>
                    </a:cubicBezTo>
                    <a:cubicBezTo>
                      <a:pt x="36991" y="3418"/>
                      <a:pt x="36492" y="3294"/>
                      <a:pt x="36036" y="3294"/>
                    </a:cubicBezTo>
                    <a:cubicBezTo>
                      <a:pt x="34128" y="3294"/>
                      <a:pt x="32970" y="5472"/>
                      <a:pt x="32970" y="5472"/>
                    </a:cubicBezTo>
                    <a:cubicBezTo>
                      <a:pt x="32970" y="5472"/>
                      <a:pt x="33213" y="1352"/>
                      <a:pt x="30562" y="738"/>
                    </a:cubicBezTo>
                    <a:cubicBezTo>
                      <a:pt x="30381" y="695"/>
                      <a:pt x="30206" y="676"/>
                      <a:pt x="30037" y="676"/>
                    </a:cubicBezTo>
                    <a:cubicBezTo>
                      <a:pt x="27755" y="676"/>
                      <a:pt x="26634" y="4276"/>
                      <a:pt x="26634" y="4276"/>
                    </a:cubicBezTo>
                    <a:cubicBezTo>
                      <a:pt x="26634" y="4276"/>
                      <a:pt x="27069" y="0"/>
                      <a:pt x="24521" y="0"/>
                    </a:cubicBezTo>
                    <a:cubicBezTo>
                      <a:pt x="24379" y="0"/>
                      <a:pt x="24227" y="14"/>
                      <a:pt x="24065" y="42"/>
                    </a:cubicBezTo>
                    <a:cubicBezTo>
                      <a:pt x="23905" y="14"/>
                      <a:pt x="23754" y="0"/>
                      <a:pt x="2361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775" name="Google Shape;3775;p40"/>
              <p:cNvSpPr/>
              <p:nvPr/>
            </p:nvSpPr>
            <p:spPr>
              <a:xfrm>
                <a:off x="1481950" y="2030525"/>
                <a:ext cx="912350" cy="540025"/>
              </a:xfrm>
              <a:custGeom>
                <a:avLst/>
                <a:gdLst/>
                <a:ahLst/>
                <a:cxnLst/>
                <a:rect l="l" t="t" r="r" b="b"/>
                <a:pathLst>
                  <a:path w="36494" h="21601" extrusionOk="0">
                    <a:moveTo>
                      <a:pt x="17905" y="0"/>
                    </a:moveTo>
                    <a:cubicBezTo>
                      <a:pt x="15988" y="0"/>
                      <a:pt x="16307" y="3249"/>
                      <a:pt x="16307" y="3249"/>
                    </a:cubicBezTo>
                    <a:cubicBezTo>
                      <a:pt x="16307" y="3249"/>
                      <a:pt x="15454" y="518"/>
                      <a:pt x="13732" y="518"/>
                    </a:cubicBezTo>
                    <a:cubicBezTo>
                      <a:pt x="13604" y="518"/>
                      <a:pt x="13471" y="533"/>
                      <a:pt x="13333" y="566"/>
                    </a:cubicBezTo>
                    <a:cubicBezTo>
                      <a:pt x="11329" y="1034"/>
                      <a:pt x="11508" y="4154"/>
                      <a:pt x="11508" y="4154"/>
                    </a:cubicBezTo>
                    <a:cubicBezTo>
                      <a:pt x="11508" y="4154"/>
                      <a:pt x="10633" y="2500"/>
                      <a:pt x="9191" y="2500"/>
                    </a:cubicBezTo>
                    <a:cubicBezTo>
                      <a:pt x="8847" y="2500"/>
                      <a:pt x="8470" y="2594"/>
                      <a:pt x="8065" y="2828"/>
                    </a:cubicBezTo>
                    <a:cubicBezTo>
                      <a:pt x="5964" y="4040"/>
                      <a:pt x="7742" y="7063"/>
                      <a:pt x="7742" y="7063"/>
                    </a:cubicBezTo>
                    <a:cubicBezTo>
                      <a:pt x="7742" y="7063"/>
                      <a:pt x="6539" y="6013"/>
                      <a:pt x="5294" y="6013"/>
                    </a:cubicBezTo>
                    <a:cubicBezTo>
                      <a:pt x="4731" y="6013"/>
                      <a:pt x="4159" y="6228"/>
                      <a:pt x="3686" y="6852"/>
                    </a:cubicBezTo>
                    <a:cubicBezTo>
                      <a:pt x="2182" y="8856"/>
                      <a:pt x="4380" y="11038"/>
                      <a:pt x="4380" y="11038"/>
                    </a:cubicBezTo>
                    <a:cubicBezTo>
                      <a:pt x="4380" y="11038"/>
                      <a:pt x="3957" y="10915"/>
                      <a:pt x="3398" y="10915"/>
                    </a:cubicBezTo>
                    <a:cubicBezTo>
                      <a:pt x="2632" y="10915"/>
                      <a:pt x="1609" y="11147"/>
                      <a:pt x="1068" y="12250"/>
                    </a:cubicBezTo>
                    <a:cubicBezTo>
                      <a:pt x="130" y="14174"/>
                      <a:pt x="2538" y="15790"/>
                      <a:pt x="2538" y="15790"/>
                    </a:cubicBezTo>
                    <a:cubicBezTo>
                      <a:pt x="1" y="16646"/>
                      <a:pt x="792" y="18763"/>
                      <a:pt x="1018" y="19216"/>
                    </a:cubicBezTo>
                    <a:cubicBezTo>
                      <a:pt x="1164" y="19507"/>
                      <a:pt x="1406" y="19733"/>
                      <a:pt x="1649" y="19943"/>
                    </a:cubicBezTo>
                    <a:cubicBezTo>
                      <a:pt x="2182" y="20380"/>
                      <a:pt x="2781" y="20735"/>
                      <a:pt x="3410" y="20945"/>
                    </a:cubicBezTo>
                    <a:cubicBezTo>
                      <a:pt x="3863" y="21091"/>
                      <a:pt x="4332" y="21171"/>
                      <a:pt x="4800" y="21235"/>
                    </a:cubicBezTo>
                    <a:cubicBezTo>
                      <a:pt x="6478" y="21479"/>
                      <a:pt x="8176" y="21601"/>
                      <a:pt x="9876" y="21601"/>
                    </a:cubicBezTo>
                    <a:cubicBezTo>
                      <a:pt x="12694" y="21601"/>
                      <a:pt x="15515" y="21265"/>
                      <a:pt x="18246" y="20589"/>
                    </a:cubicBezTo>
                    <a:cubicBezTo>
                      <a:pt x="20989" y="21265"/>
                      <a:pt x="23807" y="21601"/>
                      <a:pt x="26626" y="21601"/>
                    </a:cubicBezTo>
                    <a:cubicBezTo>
                      <a:pt x="28325" y="21601"/>
                      <a:pt x="30025" y="21479"/>
                      <a:pt x="31709" y="21235"/>
                    </a:cubicBezTo>
                    <a:cubicBezTo>
                      <a:pt x="32162" y="21171"/>
                      <a:pt x="32630" y="21091"/>
                      <a:pt x="33083" y="20945"/>
                    </a:cubicBezTo>
                    <a:cubicBezTo>
                      <a:pt x="33729" y="20735"/>
                      <a:pt x="34328" y="20380"/>
                      <a:pt x="34845" y="19943"/>
                    </a:cubicBezTo>
                    <a:cubicBezTo>
                      <a:pt x="35087" y="19733"/>
                      <a:pt x="35330" y="19507"/>
                      <a:pt x="35474" y="19216"/>
                    </a:cubicBezTo>
                    <a:cubicBezTo>
                      <a:pt x="35718" y="18763"/>
                      <a:pt x="36493" y="16646"/>
                      <a:pt x="33955" y="15790"/>
                    </a:cubicBezTo>
                    <a:cubicBezTo>
                      <a:pt x="33955" y="15790"/>
                      <a:pt x="36379" y="14174"/>
                      <a:pt x="35427" y="12250"/>
                    </a:cubicBezTo>
                    <a:cubicBezTo>
                      <a:pt x="34885" y="11147"/>
                      <a:pt x="33862" y="10915"/>
                      <a:pt x="33095" y="10915"/>
                    </a:cubicBezTo>
                    <a:cubicBezTo>
                      <a:pt x="32536" y="10915"/>
                      <a:pt x="32113" y="11038"/>
                      <a:pt x="32113" y="11038"/>
                    </a:cubicBezTo>
                    <a:cubicBezTo>
                      <a:pt x="32113" y="11038"/>
                      <a:pt x="34328" y="8856"/>
                      <a:pt x="32808" y="6852"/>
                    </a:cubicBezTo>
                    <a:cubicBezTo>
                      <a:pt x="32335" y="6228"/>
                      <a:pt x="31765" y="6013"/>
                      <a:pt x="31204" y="6013"/>
                    </a:cubicBezTo>
                    <a:cubicBezTo>
                      <a:pt x="29963" y="6013"/>
                      <a:pt x="28768" y="7063"/>
                      <a:pt x="28768" y="7063"/>
                    </a:cubicBezTo>
                    <a:cubicBezTo>
                      <a:pt x="28768" y="7063"/>
                      <a:pt x="30546" y="4040"/>
                      <a:pt x="28445" y="2828"/>
                    </a:cubicBezTo>
                    <a:cubicBezTo>
                      <a:pt x="28040" y="2594"/>
                      <a:pt x="27662" y="2500"/>
                      <a:pt x="27317" y="2500"/>
                    </a:cubicBezTo>
                    <a:cubicBezTo>
                      <a:pt x="25871" y="2500"/>
                      <a:pt x="24986" y="4154"/>
                      <a:pt x="24986" y="4154"/>
                    </a:cubicBezTo>
                    <a:cubicBezTo>
                      <a:pt x="24986" y="4154"/>
                      <a:pt x="25163" y="1034"/>
                      <a:pt x="23176" y="566"/>
                    </a:cubicBezTo>
                    <a:cubicBezTo>
                      <a:pt x="23037" y="533"/>
                      <a:pt x="22904" y="518"/>
                      <a:pt x="22775" y="518"/>
                    </a:cubicBezTo>
                    <a:cubicBezTo>
                      <a:pt x="21043" y="518"/>
                      <a:pt x="20203" y="3249"/>
                      <a:pt x="20203" y="3249"/>
                    </a:cubicBezTo>
                    <a:cubicBezTo>
                      <a:pt x="20203" y="3249"/>
                      <a:pt x="20522" y="0"/>
                      <a:pt x="18591" y="0"/>
                    </a:cubicBezTo>
                    <a:cubicBezTo>
                      <a:pt x="18483" y="0"/>
                      <a:pt x="18368" y="10"/>
                      <a:pt x="18246" y="32"/>
                    </a:cubicBezTo>
                    <a:cubicBezTo>
                      <a:pt x="18125" y="10"/>
                      <a:pt x="18012" y="0"/>
                      <a:pt x="179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776" name="Google Shape;3776;p40"/>
              <p:cNvSpPr/>
              <p:nvPr/>
            </p:nvSpPr>
            <p:spPr>
              <a:xfrm>
                <a:off x="1392650" y="1995175"/>
                <a:ext cx="115675" cy="74050"/>
              </a:xfrm>
              <a:custGeom>
                <a:avLst/>
                <a:gdLst/>
                <a:ahLst/>
                <a:cxnLst/>
                <a:rect l="l" t="t" r="r" b="b"/>
                <a:pathLst>
                  <a:path w="4627" h="2962" extrusionOk="0">
                    <a:moveTo>
                      <a:pt x="3797" y="1"/>
                    </a:moveTo>
                    <a:cubicBezTo>
                      <a:pt x="3771" y="1"/>
                      <a:pt x="3744" y="3"/>
                      <a:pt x="3718" y="8"/>
                    </a:cubicBezTo>
                    <a:cubicBezTo>
                      <a:pt x="3398" y="43"/>
                      <a:pt x="3226" y="279"/>
                      <a:pt x="3118" y="549"/>
                    </a:cubicBezTo>
                    <a:lnTo>
                      <a:pt x="3118" y="549"/>
                    </a:lnTo>
                    <a:cubicBezTo>
                      <a:pt x="2912" y="324"/>
                      <a:pt x="2634" y="108"/>
                      <a:pt x="2360" y="108"/>
                    </a:cubicBezTo>
                    <a:cubicBezTo>
                      <a:pt x="2322" y="108"/>
                      <a:pt x="2285" y="112"/>
                      <a:pt x="2248" y="121"/>
                    </a:cubicBezTo>
                    <a:cubicBezTo>
                      <a:pt x="1915" y="191"/>
                      <a:pt x="1815" y="462"/>
                      <a:pt x="1825" y="746"/>
                    </a:cubicBezTo>
                    <a:lnTo>
                      <a:pt x="1825" y="746"/>
                    </a:lnTo>
                    <a:cubicBezTo>
                      <a:pt x="1683" y="655"/>
                      <a:pt x="1529" y="589"/>
                      <a:pt x="1358" y="573"/>
                    </a:cubicBezTo>
                    <a:cubicBezTo>
                      <a:pt x="1315" y="567"/>
                      <a:pt x="1272" y="564"/>
                      <a:pt x="1229" y="564"/>
                    </a:cubicBezTo>
                    <a:cubicBezTo>
                      <a:pt x="942" y="564"/>
                      <a:pt x="683" y="701"/>
                      <a:pt x="485" y="913"/>
                    </a:cubicBezTo>
                    <a:cubicBezTo>
                      <a:pt x="1" y="1446"/>
                      <a:pt x="1" y="2271"/>
                      <a:pt x="356" y="2885"/>
                    </a:cubicBezTo>
                    <a:cubicBezTo>
                      <a:pt x="391" y="2939"/>
                      <a:pt x="442" y="2961"/>
                      <a:pt x="494" y="2961"/>
                    </a:cubicBezTo>
                    <a:cubicBezTo>
                      <a:pt x="610" y="2961"/>
                      <a:pt x="726" y="2846"/>
                      <a:pt x="647" y="2723"/>
                    </a:cubicBezTo>
                    <a:cubicBezTo>
                      <a:pt x="388" y="2254"/>
                      <a:pt x="341" y="1624"/>
                      <a:pt x="679" y="1204"/>
                    </a:cubicBezTo>
                    <a:cubicBezTo>
                      <a:pt x="812" y="1028"/>
                      <a:pt x="1010" y="892"/>
                      <a:pt x="1226" y="892"/>
                    </a:cubicBezTo>
                    <a:cubicBezTo>
                      <a:pt x="1248" y="892"/>
                      <a:pt x="1271" y="893"/>
                      <a:pt x="1293" y="896"/>
                    </a:cubicBezTo>
                    <a:cubicBezTo>
                      <a:pt x="1569" y="913"/>
                      <a:pt x="1795" y="1123"/>
                      <a:pt x="1972" y="1316"/>
                    </a:cubicBezTo>
                    <a:cubicBezTo>
                      <a:pt x="2004" y="1348"/>
                      <a:pt x="2045" y="1362"/>
                      <a:pt x="2086" y="1362"/>
                    </a:cubicBezTo>
                    <a:cubicBezTo>
                      <a:pt x="2190" y="1362"/>
                      <a:pt x="2294" y="1271"/>
                      <a:pt x="2248" y="1155"/>
                    </a:cubicBezTo>
                    <a:cubicBezTo>
                      <a:pt x="2198" y="1010"/>
                      <a:pt x="2134" y="864"/>
                      <a:pt x="2151" y="719"/>
                    </a:cubicBezTo>
                    <a:cubicBezTo>
                      <a:pt x="2151" y="570"/>
                      <a:pt x="2229" y="445"/>
                      <a:pt x="2367" y="445"/>
                    </a:cubicBezTo>
                    <a:cubicBezTo>
                      <a:pt x="2395" y="445"/>
                      <a:pt x="2425" y="450"/>
                      <a:pt x="2457" y="461"/>
                    </a:cubicBezTo>
                    <a:cubicBezTo>
                      <a:pt x="2683" y="558"/>
                      <a:pt x="2894" y="767"/>
                      <a:pt x="3039" y="978"/>
                    </a:cubicBezTo>
                    <a:cubicBezTo>
                      <a:pt x="3077" y="1030"/>
                      <a:pt x="3140" y="1058"/>
                      <a:pt x="3199" y="1058"/>
                    </a:cubicBezTo>
                    <a:cubicBezTo>
                      <a:pt x="3267" y="1058"/>
                      <a:pt x="3329" y="1022"/>
                      <a:pt x="3347" y="945"/>
                    </a:cubicBezTo>
                    <a:cubicBezTo>
                      <a:pt x="3388" y="765"/>
                      <a:pt x="3512" y="324"/>
                      <a:pt x="3751" y="324"/>
                    </a:cubicBezTo>
                    <a:cubicBezTo>
                      <a:pt x="3790" y="324"/>
                      <a:pt x="3833" y="336"/>
                      <a:pt x="3879" y="364"/>
                    </a:cubicBezTo>
                    <a:cubicBezTo>
                      <a:pt x="3976" y="428"/>
                      <a:pt x="4025" y="558"/>
                      <a:pt x="4090" y="654"/>
                    </a:cubicBezTo>
                    <a:cubicBezTo>
                      <a:pt x="4155" y="751"/>
                      <a:pt x="4219" y="832"/>
                      <a:pt x="4316" y="896"/>
                    </a:cubicBezTo>
                    <a:cubicBezTo>
                      <a:pt x="4347" y="919"/>
                      <a:pt x="4378" y="929"/>
                      <a:pt x="4406" y="929"/>
                    </a:cubicBezTo>
                    <a:cubicBezTo>
                      <a:pt x="4540" y="929"/>
                      <a:pt x="4627" y="712"/>
                      <a:pt x="4493" y="605"/>
                    </a:cubicBezTo>
                    <a:cubicBezTo>
                      <a:pt x="4349" y="508"/>
                      <a:pt x="4299" y="314"/>
                      <a:pt x="4187" y="185"/>
                    </a:cubicBezTo>
                    <a:cubicBezTo>
                      <a:pt x="4077" y="75"/>
                      <a:pt x="3944" y="1"/>
                      <a:pt x="37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77" name="Google Shape;3777;p40"/>
              <p:cNvSpPr/>
              <p:nvPr/>
            </p:nvSpPr>
            <p:spPr>
              <a:xfrm>
                <a:off x="1503350" y="2121425"/>
                <a:ext cx="78425" cy="53075"/>
              </a:xfrm>
              <a:custGeom>
                <a:avLst/>
                <a:gdLst/>
                <a:ahLst/>
                <a:cxnLst/>
                <a:rect l="l" t="t" r="r" b="b"/>
                <a:pathLst>
                  <a:path w="3137" h="2123" extrusionOk="0">
                    <a:moveTo>
                      <a:pt x="2151" y="0"/>
                    </a:moveTo>
                    <a:cubicBezTo>
                      <a:pt x="1925" y="16"/>
                      <a:pt x="1731" y="162"/>
                      <a:pt x="1601" y="356"/>
                    </a:cubicBezTo>
                    <a:cubicBezTo>
                      <a:pt x="1556" y="431"/>
                      <a:pt x="1525" y="511"/>
                      <a:pt x="1504" y="592"/>
                    </a:cubicBezTo>
                    <a:lnTo>
                      <a:pt x="1504" y="592"/>
                    </a:lnTo>
                    <a:cubicBezTo>
                      <a:pt x="1405" y="481"/>
                      <a:pt x="1285" y="390"/>
                      <a:pt x="1132" y="339"/>
                    </a:cubicBezTo>
                    <a:cubicBezTo>
                      <a:pt x="1072" y="321"/>
                      <a:pt x="1012" y="313"/>
                      <a:pt x="952" y="313"/>
                    </a:cubicBezTo>
                    <a:cubicBezTo>
                      <a:pt x="694" y="313"/>
                      <a:pt x="455" y="475"/>
                      <a:pt x="324" y="711"/>
                    </a:cubicBezTo>
                    <a:cubicBezTo>
                      <a:pt x="1" y="1261"/>
                      <a:pt x="324" y="1988"/>
                      <a:pt x="955" y="2117"/>
                    </a:cubicBezTo>
                    <a:cubicBezTo>
                      <a:pt x="969" y="2120"/>
                      <a:pt x="983" y="2122"/>
                      <a:pt x="996" y="2122"/>
                    </a:cubicBezTo>
                    <a:cubicBezTo>
                      <a:pt x="1161" y="2122"/>
                      <a:pt x="1230" y="1855"/>
                      <a:pt x="1035" y="1810"/>
                    </a:cubicBezTo>
                    <a:cubicBezTo>
                      <a:pt x="632" y="1713"/>
                      <a:pt x="405" y="1276"/>
                      <a:pt x="599" y="905"/>
                    </a:cubicBezTo>
                    <a:cubicBezTo>
                      <a:pt x="675" y="767"/>
                      <a:pt x="799" y="648"/>
                      <a:pt x="950" y="648"/>
                    </a:cubicBezTo>
                    <a:cubicBezTo>
                      <a:pt x="992" y="648"/>
                      <a:pt x="1038" y="658"/>
                      <a:pt x="1084" y="679"/>
                    </a:cubicBezTo>
                    <a:cubicBezTo>
                      <a:pt x="1310" y="776"/>
                      <a:pt x="1407" y="1035"/>
                      <a:pt x="1520" y="1229"/>
                    </a:cubicBezTo>
                    <a:cubicBezTo>
                      <a:pt x="1545" y="1284"/>
                      <a:pt x="1599" y="1309"/>
                      <a:pt x="1654" y="1309"/>
                    </a:cubicBezTo>
                    <a:cubicBezTo>
                      <a:pt x="1743" y="1309"/>
                      <a:pt x="1837" y="1246"/>
                      <a:pt x="1828" y="1147"/>
                    </a:cubicBezTo>
                    <a:cubicBezTo>
                      <a:pt x="1795" y="889"/>
                      <a:pt x="1779" y="371"/>
                      <a:pt x="2151" y="339"/>
                    </a:cubicBezTo>
                    <a:cubicBezTo>
                      <a:pt x="2160" y="338"/>
                      <a:pt x="2169" y="338"/>
                      <a:pt x="2177" y="338"/>
                    </a:cubicBezTo>
                    <a:cubicBezTo>
                      <a:pt x="2327" y="338"/>
                      <a:pt x="2447" y="459"/>
                      <a:pt x="2539" y="565"/>
                    </a:cubicBezTo>
                    <a:cubicBezTo>
                      <a:pt x="2636" y="679"/>
                      <a:pt x="2765" y="824"/>
                      <a:pt x="2781" y="986"/>
                    </a:cubicBezTo>
                    <a:cubicBezTo>
                      <a:pt x="2797" y="1067"/>
                      <a:pt x="2862" y="1147"/>
                      <a:pt x="2959" y="1147"/>
                    </a:cubicBezTo>
                    <a:cubicBezTo>
                      <a:pt x="3039" y="1147"/>
                      <a:pt x="3136" y="1067"/>
                      <a:pt x="3121" y="986"/>
                    </a:cubicBezTo>
                    <a:cubicBezTo>
                      <a:pt x="3088" y="727"/>
                      <a:pt x="2942" y="518"/>
                      <a:pt x="2765" y="324"/>
                    </a:cubicBezTo>
                    <a:cubicBezTo>
                      <a:pt x="2603" y="145"/>
                      <a:pt x="2409" y="0"/>
                      <a:pt x="215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78" name="Google Shape;3778;p40"/>
              <p:cNvSpPr/>
              <p:nvPr/>
            </p:nvSpPr>
            <p:spPr>
              <a:xfrm>
                <a:off x="1417325" y="2253050"/>
                <a:ext cx="113275" cy="231300"/>
              </a:xfrm>
              <a:custGeom>
                <a:avLst/>
                <a:gdLst/>
                <a:ahLst/>
                <a:cxnLst/>
                <a:rect l="l" t="t" r="r" b="b"/>
                <a:pathLst>
                  <a:path w="4531" h="9252" extrusionOk="0">
                    <a:moveTo>
                      <a:pt x="3489" y="1"/>
                    </a:moveTo>
                    <a:cubicBezTo>
                      <a:pt x="3301" y="1"/>
                      <a:pt x="3096" y="51"/>
                      <a:pt x="2941" y="149"/>
                    </a:cubicBezTo>
                    <a:cubicBezTo>
                      <a:pt x="2705" y="310"/>
                      <a:pt x="2561" y="571"/>
                      <a:pt x="2529" y="847"/>
                    </a:cubicBezTo>
                    <a:lnTo>
                      <a:pt x="2529" y="847"/>
                    </a:lnTo>
                    <a:cubicBezTo>
                      <a:pt x="2368" y="763"/>
                      <a:pt x="2184" y="722"/>
                      <a:pt x="1998" y="722"/>
                    </a:cubicBezTo>
                    <a:cubicBezTo>
                      <a:pt x="1914" y="722"/>
                      <a:pt x="1829" y="731"/>
                      <a:pt x="1745" y="747"/>
                    </a:cubicBezTo>
                    <a:cubicBezTo>
                      <a:pt x="1325" y="844"/>
                      <a:pt x="1018" y="1168"/>
                      <a:pt x="888" y="1571"/>
                    </a:cubicBezTo>
                    <a:cubicBezTo>
                      <a:pt x="611" y="2389"/>
                      <a:pt x="1118" y="3135"/>
                      <a:pt x="1809" y="3525"/>
                    </a:cubicBezTo>
                    <a:lnTo>
                      <a:pt x="1809" y="3525"/>
                    </a:lnTo>
                    <a:cubicBezTo>
                      <a:pt x="1525" y="3722"/>
                      <a:pt x="1338" y="4052"/>
                      <a:pt x="1373" y="4415"/>
                    </a:cubicBezTo>
                    <a:cubicBezTo>
                      <a:pt x="1408" y="4747"/>
                      <a:pt x="1628" y="5030"/>
                      <a:pt x="1919" y="5161"/>
                    </a:cubicBezTo>
                    <a:lnTo>
                      <a:pt x="1919" y="5161"/>
                    </a:lnTo>
                    <a:cubicBezTo>
                      <a:pt x="1791" y="5281"/>
                      <a:pt x="1692" y="5424"/>
                      <a:pt x="1664" y="5611"/>
                    </a:cubicBezTo>
                    <a:cubicBezTo>
                      <a:pt x="1657" y="5736"/>
                      <a:pt x="1683" y="5857"/>
                      <a:pt x="1741" y="5958"/>
                    </a:cubicBezTo>
                    <a:lnTo>
                      <a:pt x="1741" y="5958"/>
                    </a:lnTo>
                    <a:cubicBezTo>
                      <a:pt x="1454" y="6059"/>
                      <a:pt x="1183" y="6217"/>
                      <a:pt x="1099" y="6516"/>
                    </a:cubicBezTo>
                    <a:cubicBezTo>
                      <a:pt x="1047" y="6681"/>
                      <a:pt x="1064" y="6863"/>
                      <a:pt x="1141" y="7008"/>
                    </a:cubicBezTo>
                    <a:lnTo>
                      <a:pt x="1141" y="7008"/>
                    </a:lnTo>
                    <a:cubicBezTo>
                      <a:pt x="697" y="7139"/>
                      <a:pt x="300" y="7436"/>
                      <a:pt x="162" y="7891"/>
                    </a:cubicBezTo>
                    <a:cubicBezTo>
                      <a:pt x="0" y="8391"/>
                      <a:pt x="226" y="9022"/>
                      <a:pt x="727" y="9231"/>
                    </a:cubicBezTo>
                    <a:cubicBezTo>
                      <a:pt x="754" y="9245"/>
                      <a:pt x="780" y="9251"/>
                      <a:pt x="805" y="9251"/>
                    </a:cubicBezTo>
                    <a:cubicBezTo>
                      <a:pt x="959" y="9251"/>
                      <a:pt x="1055" y="9026"/>
                      <a:pt x="888" y="8957"/>
                    </a:cubicBezTo>
                    <a:cubicBezTo>
                      <a:pt x="533" y="8796"/>
                      <a:pt x="356" y="8359"/>
                      <a:pt x="485" y="7971"/>
                    </a:cubicBezTo>
                    <a:cubicBezTo>
                      <a:pt x="614" y="7551"/>
                      <a:pt x="1082" y="7309"/>
                      <a:pt x="1519" y="7277"/>
                    </a:cubicBezTo>
                    <a:cubicBezTo>
                      <a:pt x="1696" y="7260"/>
                      <a:pt x="1745" y="6986"/>
                      <a:pt x="1552" y="6953"/>
                    </a:cubicBezTo>
                    <a:cubicBezTo>
                      <a:pt x="1540" y="6950"/>
                      <a:pt x="1529" y="6946"/>
                      <a:pt x="1519" y="6941"/>
                    </a:cubicBezTo>
                    <a:lnTo>
                      <a:pt x="1519" y="6941"/>
                    </a:lnTo>
                    <a:cubicBezTo>
                      <a:pt x="1519" y="6940"/>
                      <a:pt x="1519" y="6938"/>
                      <a:pt x="1519" y="6937"/>
                    </a:cubicBezTo>
                    <a:lnTo>
                      <a:pt x="1519" y="6937"/>
                    </a:lnTo>
                    <a:cubicBezTo>
                      <a:pt x="1517" y="6937"/>
                      <a:pt x="1514" y="6937"/>
                      <a:pt x="1511" y="6937"/>
                    </a:cubicBezTo>
                    <a:lnTo>
                      <a:pt x="1511" y="6937"/>
                    </a:lnTo>
                    <a:cubicBezTo>
                      <a:pt x="1374" y="6863"/>
                      <a:pt x="1381" y="6635"/>
                      <a:pt x="1470" y="6516"/>
                    </a:cubicBezTo>
                    <a:cubicBezTo>
                      <a:pt x="1599" y="6307"/>
                      <a:pt x="1890" y="6242"/>
                      <a:pt x="2117" y="6193"/>
                    </a:cubicBezTo>
                    <a:cubicBezTo>
                      <a:pt x="2278" y="6145"/>
                      <a:pt x="2278" y="5919"/>
                      <a:pt x="2117" y="5870"/>
                    </a:cubicBezTo>
                    <a:cubicBezTo>
                      <a:pt x="1987" y="5822"/>
                      <a:pt x="1987" y="5644"/>
                      <a:pt x="2036" y="5547"/>
                    </a:cubicBezTo>
                    <a:cubicBezTo>
                      <a:pt x="2101" y="5402"/>
                      <a:pt x="2263" y="5305"/>
                      <a:pt x="2392" y="5223"/>
                    </a:cubicBezTo>
                    <a:cubicBezTo>
                      <a:pt x="2537" y="5143"/>
                      <a:pt x="2472" y="4917"/>
                      <a:pt x="2310" y="4917"/>
                    </a:cubicBezTo>
                    <a:cubicBezTo>
                      <a:pt x="2004" y="4917"/>
                      <a:pt x="1729" y="4674"/>
                      <a:pt x="1696" y="4368"/>
                    </a:cubicBezTo>
                    <a:cubicBezTo>
                      <a:pt x="1681" y="4028"/>
                      <a:pt x="1955" y="3753"/>
                      <a:pt x="2263" y="3689"/>
                    </a:cubicBezTo>
                    <a:cubicBezTo>
                      <a:pt x="2424" y="3640"/>
                      <a:pt x="2407" y="3413"/>
                      <a:pt x="2263" y="3366"/>
                    </a:cubicBezTo>
                    <a:cubicBezTo>
                      <a:pt x="1599" y="3122"/>
                      <a:pt x="1002" y="2508"/>
                      <a:pt x="1179" y="1765"/>
                    </a:cubicBezTo>
                    <a:cubicBezTo>
                      <a:pt x="1244" y="1442"/>
                      <a:pt x="1455" y="1168"/>
                      <a:pt x="1778" y="1086"/>
                    </a:cubicBezTo>
                    <a:cubicBezTo>
                      <a:pt x="1856" y="1061"/>
                      <a:pt x="1937" y="1049"/>
                      <a:pt x="2016" y="1049"/>
                    </a:cubicBezTo>
                    <a:cubicBezTo>
                      <a:pt x="2248" y="1049"/>
                      <a:pt x="2474" y="1152"/>
                      <a:pt x="2618" y="1345"/>
                    </a:cubicBezTo>
                    <a:cubicBezTo>
                      <a:pt x="2645" y="1380"/>
                      <a:pt x="2681" y="1395"/>
                      <a:pt x="2718" y="1395"/>
                    </a:cubicBezTo>
                    <a:cubicBezTo>
                      <a:pt x="2818" y="1395"/>
                      <a:pt x="2928" y="1289"/>
                      <a:pt x="2892" y="1183"/>
                    </a:cubicBezTo>
                    <a:cubicBezTo>
                      <a:pt x="2763" y="795"/>
                      <a:pt x="2989" y="375"/>
                      <a:pt x="3409" y="327"/>
                    </a:cubicBezTo>
                    <a:cubicBezTo>
                      <a:pt x="3424" y="326"/>
                      <a:pt x="3438" y="325"/>
                      <a:pt x="3452" y="325"/>
                    </a:cubicBezTo>
                    <a:cubicBezTo>
                      <a:pt x="3720" y="325"/>
                      <a:pt x="3935" y="551"/>
                      <a:pt x="4179" y="551"/>
                    </a:cubicBezTo>
                    <a:cubicBezTo>
                      <a:pt x="4238" y="551"/>
                      <a:pt x="4300" y="538"/>
                      <a:pt x="4364" y="504"/>
                    </a:cubicBezTo>
                    <a:cubicBezTo>
                      <a:pt x="4530" y="421"/>
                      <a:pt x="4422" y="194"/>
                      <a:pt x="4265" y="194"/>
                    </a:cubicBezTo>
                    <a:cubicBezTo>
                      <a:pt x="4239" y="194"/>
                      <a:pt x="4212" y="200"/>
                      <a:pt x="4185" y="213"/>
                    </a:cubicBezTo>
                    <a:cubicBezTo>
                      <a:pt x="4175" y="220"/>
                      <a:pt x="4163" y="223"/>
                      <a:pt x="4149" y="223"/>
                    </a:cubicBezTo>
                    <a:cubicBezTo>
                      <a:pt x="4060" y="223"/>
                      <a:pt x="3916" y="97"/>
                      <a:pt x="3846" y="69"/>
                    </a:cubicBezTo>
                    <a:cubicBezTo>
                      <a:pt x="3749" y="36"/>
                      <a:pt x="3668" y="20"/>
                      <a:pt x="3571" y="4"/>
                    </a:cubicBezTo>
                    <a:cubicBezTo>
                      <a:pt x="3544" y="2"/>
                      <a:pt x="3517" y="1"/>
                      <a:pt x="34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79" name="Google Shape;3779;p40"/>
              <p:cNvSpPr/>
              <p:nvPr/>
            </p:nvSpPr>
            <p:spPr>
              <a:xfrm>
                <a:off x="1279125" y="2373700"/>
                <a:ext cx="66650" cy="91625"/>
              </a:xfrm>
              <a:custGeom>
                <a:avLst/>
                <a:gdLst/>
                <a:ahLst/>
                <a:cxnLst/>
                <a:rect l="l" t="t" r="r" b="b"/>
                <a:pathLst>
                  <a:path w="2666" h="3665" extrusionOk="0">
                    <a:moveTo>
                      <a:pt x="1647" y="0"/>
                    </a:moveTo>
                    <a:cubicBezTo>
                      <a:pt x="1418" y="0"/>
                      <a:pt x="1191" y="63"/>
                      <a:pt x="1003" y="204"/>
                    </a:cubicBezTo>
                    <a:cubicBezTo>
                      <a:pt x="655" y="474"/>
                      <a:pt x="605" y="939"/>
                      <a:pt x="777" y="1313"/>
                    </a:cubicBezTo>
                    <a:lnTo>
                      <a:pt x="777" y="1313"/>
                    </a:lnTo>
                    <a:cubicBezTo>
                      <a:pt x="562" y="1385"/>
                      <a:pt x="394" y="1581"/>
                      <a:pt x="372" y="1820"/>
                    </a:cubicBezTo>
                    <a:cubicBezTo>
                      <a:pt x="365" y="1983"/>
                      <a:pt x="421" y="2128"/>
                      <a:pt x="515" y="2244"/>
                    </a:cubicBezTo>
                    <a:lnTo>
                      <a:pt x="515" y="2244"/>
                    </a:lnTo>
                    <a:cubicBezTo>
                      <a:pt x="273" y="2342"/>
                      <a:pt x="79" y="2529"/>
                      <a:pt x="33" y="2806"/>
                    </a:cubicBezTo>
                    <a:cubicBezTo>
                      <a:pt x="1" y="3016"/>
                      <a:pt x="49" y="3242"/>
                      <a:pt x="178" y="3403"/>
                    </a:cubicBezTo>
                    <a:cubicBezTo>
                      <a:pt x="372" y="3614"/>
                      <a:pt x="647" y="3614"/>
                      <a:pt x="906" y="3662"/>
                    </a:cubicBezTo>
                    <a:cubicBezTo>
                      <a:pt x="916" y="3664"/>
                      <a:pt x="927" y="3664"/>
                      <a:pt x="936" y="3664"/>
                    </a:cubicBezTo>
                    <a:cubicBezTo>
                      <a:pt x="1124" y="3664"/>
                      <a:pt x="1202" y="3386"/>
                      <a:pt x="1003" y="3339"/>
                    </a:cubicBezTo>
                    <a:cubicBezTo>
                      <a:pt x="727" y="3291"/>
                      <a:pt x="307" y="3307"/>
                      <a:pt x="356" y="2903"/>
                    </a:cubicBezTo>
                    <a:cubicBezTo>
                      <a:pt x="385" y="2635"/>
                      <a:pt x="658" y="2502"/>
                      <a:pt x="909" y="2494"/>
                    </a:cubicBezTo>
                    <a:lnTo>
                      <a:pt x="909" y="2494"/>
                    </a:lnTo>
                    <a:cubicBezTo>
                      <a:pt x="955" y="2506"/>
                      <a:pt x="1003" y="2513"/>
                      <a:pt x="1051" y="2515"/>
                    </a:cubicBezTo>
                    <a:cubicBezTo>
                      <a:pt x="1245" y="2515"/>
                      <a:pt x="1294" y="2208"/>
                      <a:pt x="1100" y="2175"/>
                    </a:cubicBezTo>
                    <a:cubicBezTo>
                      <a:pt x="1056" y="2169"/>
                      <a:pt x="1012" y="2165"/>
                      <a:pt x="967" y="2164"/>
                    </a:cubicBezTo>
                    <a:lnTo>
                      <a:pt x="967" y="2164"/>
                    </a:lnTo>
                    <a:cubicBezTo>
                      <a:pt x="833" y="2129"/>
                      <a:pt x="712" y="2016"/>
                      <a:pt x="712" y="1869"/>
                    </a:cubicBezTo>
                    <a:cubicBezTo>
                      <a:pt x="698" y="1730"/>
                      <a:pt x="826" y="1616"/>
                      <a:pt x="955" y="1616"/>
                    </a:cubicBezTo>
                    <a:cubicBezTo>
                      <a:pt x="976" y="1616"/>
                      <a:pt x="998" y="1619"/>
                      <a:pt x="1018" y="1626"/>
                    </a:cubicBezTo>
                    <a:cubicBezTo>
                      <a:pt x="1035" y="1631"/>
                      <a:pt x="1051" y="1633"/>
                      <a:pt x="1066" y="1633"/>
                    </a:cubicBezTo>
                    <a:cubicBezTo>
                      <a:pt x="1201" y="1633"/>
                      <a:pt x="1282" y="1453"/>
                      <a:pt x="1180" y="1352"/>
                    </a:cubicBezTo>
                    <a:cubicBezTo>
                      <a:pt x="938" y="1076"/>
                      <a:pt x="921" y="641"/>
                      <a:pt x="1245" y="447"/>
                    </a:cubicBezTo>
                    <a:cubicBezTo>
                      <a:pt x="1374" y="366"/>
                      <a:pt x="1517" y="331"/>
                      <a:pt x="1661" y="331"/>
                    </a:cubicBezTo>
                    <a:cubicBezTo>
                      <a:pt x="1895" y="331"/>
                      <a:pt x="2131" y="425"/>
                      <a:pt x="2311" y="576"/>
                    </a:cubicBezTo>
                    <a:cubicBezTo>
                      <a:pt x="2345" y="603"/>
                      <a:pt x="2381" y="614"/>
                      <a:pt x="2417" y="614"/>
                    </a:cubicBezTo>
                    <a:cubicBezTo>
                      <a:pt x="2550" y="614"/>
                      <a:pt x="2665" y="448"/>
                      <a:pt x="2538" y="333"/>
                    </a:cubicBezTo>
                    <a:cubicBezTo>
                      <a:pt x="2302" y="125"/>
                      <a:pt x="1971" y="0"/>
                      <a:pt x="16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0" name="Google Shape;3780;p40"/>
              <p:cNvSpPr/>
              <p:nvPr/>
            </p:nvSpPr>
            <p:spPr>
              <a:xfrm>
                <a:off x="1281950" y="2181125"/>
                <a:ext cx="99600" cy="71750"/>
              </a:xfrm>
              <a:custGeom>
                <a:avLst/>
                <a:gdLst/>
                <a:ahLst/>
                <a:cxnLst/>
                <a:rect l="l" t="t" r="r" b="b"/>
                <a:pathLst>
                  <a:path w="3984" h="2870" extrusionOk="0">
                    <a:moveTo>
                      <a:pt x="3297" y="1"/>
                    </a:moveTo>
                    <a:cubicBezTo>
                      <a:pt x="3248" y="1"/>
                      <a:pt x="3200" y="12"/>
                      <a:pt x="3152" y="37"/>
                    </a:cubicBezTo>
                    <a:cubicBezTo>
                      <a:pt x="2991" y="117"/>
                      <a:pt x="2909" y="311"/>
                      <a:pt x="2845" y="457"/>
                    </a:cubicBezTo>
                    <a:cubicBezTo>
                      <a:pt x="2813" y="535"/>
                      <a:pt x="2785" y="610"/>
                      <a:pt x="2763" y="685"/>
                    </a:cubicBezTo>
                    <a:lnTo>
                      <a:pt x="2763" y="685"/>
                    </a:lnTo>
                    <a:cubicBezTo>
                      <a:pt x="2616" y="551"/>
                      <a:pt x="2442" y="448"/>
                      <a:pt x="2262" y="448"/>
                    </a:cubicBezTo>
                    <a:cubicBezTo>
                      <a:pt x="2156" y="448"/>
                      <a:pt x="2047" y="483"/>
                      <a:pt x="1940" y="569"/>
                    </a:cubicBezTo>
                    <a:cubicBezTo>
                      <a:pt x="1788" y="698"/>
                      <a:pt x="1675" y="897"/>
                      <a:pt x="1634" y="1104"/>
                    </a:cubicBezTo>
                    <a:lnTo>
                      <a:pt x="1634" y="1104"/>
                    </a:lnTo>
                    <a:cubicBezTo>
                      <a:pt x="1445" y="960"/>
                      <a:pt x="1232" y="860"/>
                      <a:pt x="987" y="860"/>
                    </a:cubicBezTo>
                    <a:cubicBezTo>
                      <a:pt x="631" y="860"/>
                      <a:pt x="356" y="1086"/>
                      <a:pt x="243" y="1410"/>
                    </a:cubicBezTo>
                    <a:cubicBezTo>
                      <a:pt x="0" y="2185"/>
                      <a:pt x="744" y="2719"/>
                      <a:pt x="1407" y="2864"/>
                    </a:cubicBezTo>
                    <a:cubicBezTo>
                      <a:pt x="1422" y="2868"/>
                      <a:pt x="1437" y="2869"/>
                      <a:pt x="1451" y="2869"/>
                    </a:cubicBezTo>
                    <a:cubicBezTo>
                      <a:pt x="1627" y="2869"/>
                      <a:pt x="1682" y="2602"/>
                      <a:pt x="1487" y="2558"/>
                    </a:cubicBezTo>
                    <a:cubicBezTo>
                      <a:pt x="1035" y="2444"/>
                      <a:pt x="437" y="2138"/>
                      <a:pt x="550" y="1571"/>
                    </a:cubicBezTo>
                    <a:cubicBezTo>
                      <a:pt x="595" y="1350"/>
                      <a:pt x="747" y="1196"/>
                      <a:pt x="970" y="1196"/>
                    </a:cubicBezTo>
                    <a:cubicBezTo>
                      <a:pt x="991" y="1196"/>
                      <a:pt x="1013" y="1197"/>
                      <a:pt x="1035" y="1200"/>
                    </a:cubicBezTo>
                    <a:cubicBezTo>
                      <a:pt x="1342" y="1233"/>
                      <a:pt x="1569" y="1474"/>
                      <a:pt x="1763" y="1685"/>
                    </a:cubicBezTo>
                    <a:cubicBezTo>
                      <a:pt x="1798" y="1724"/>
                      <a:pt x="1839" y="1741"/>
                      <a:pt x="1878" y="1741"/>
                    </a:cubicBezTo>
                    <a:cubicBezTo>
                      <a:pt x="2002" y="1741"/>
                      <a:pt x="2115" y="1581"/>
                      <a:pt x="2004" y="1459"/>
                    </a:cubicBezTo>
                    <a:cubicBezTo>
                      <a:pt x="2004" y="1459"/>
                      <a:pt x="2004" y="1458"/>
                      <a:pt x="2004" y="1458"/>
                    </a:cubicBezTo>
                    <a:lnTo>
                      <a:pt x="2004" y="1458"/>
                    </a:lnTo>
                    <a:cubicBezTo>
                      <a:pt x="1860" y="1296"/>
                      <a:pt x="2005" y="957"/>
                      <a:pt x="2134" y="845"/>
                    </a:cubicBezTo>
                    <a:cubicBezTo>
                      <a:pt x="2184" y="805"/>
                      <a:pt x="2235" y="789"/>
                      <a:pt x="2285" y="789"/>
                    </a:cubicBezTo>
                    <a:cubicBezTo>
                      <a:pt x="2461" y="789"/>
                      <a:pt x="2628" y="993"/>
                      <a:pt x="2715" y="1119"/>
                    </a:cubicBezTo>
                    <a:cubicBezTo>
                      <a:pt x="2754" y="1170"/>
                      <a:pt x="2807" y="1193"/>
                      <a:pt x="2858" y="1193"/>
                    </a:cubicBezTo>
                    <a:cubicBezTo>
                      <a:pt x="2937" y="1193"/>
                      <a:pt x="3013" y="1137"/>
                      <a:pt x="3023" y="1039"/>
                    </a:cubicBezTo>
                    <a:cubicBezTo>
                      <a:pt x="3055" y="828"/>
                      <a:pt x="3120" y="569"/>
                      <a:pt x="3249" y="408"/>
                    </a:cubicBezTo>
                    <a:cubicBezTo>
                      <a:pt x="3276" y="375"/>
                      <a:pt x="3303" y="363"/>
                      <a:pt x="3329" y="363"/>
                    </a:cubicBezTo>
                    <a:cubicBezTo>
                      <a:pt x="3382" y="363"/>
                      <a:pt x="3432" y="414"/>
                      <a:pt x="3476" y="457"/>
                    </a:cubicBezTo>
                    <a:cubicBezTo>
                      <a:pt x="3556" y="537"/>
                      <a:pt x="3605" y="618"/>
                      <a:pt x="3637" y="715"/>
                    </a:cubicBezTo>
                    <a:cubicBezTo>
                      <a:pt x="3667" y="775"/>
                      <a:pt x="3713" y="799"/>
                      <a:pt x="3760" y="799"/>
                    </a:cubicBezTo>
                    <a:cubicBezTo>
                      <a:pt x="3868" y="799"/>
                      <a:pt x="3984" y="672"/>
                      <a:pt x="3928" y="537"/>
                    </a:cubicBezTo>
                    <a:cubicBezTo>
                      <a:pt x="3832" y="333"/>
                      <a:pt x="3563" y="1"/>
                      <a:pt x="32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1" name="Google Shape;3781;p40"/>
              <p:cNvSpPr/>
              <p:nvPr/>
            </p:nvSpPr>
            <p:spPr>
              <a:xfrm>
                <a:off x="1626600" y="2004850"/>
                <a:ext cx="113150" cy="61325"/>
              </a:xfrm>
              <a:custGeom>
                <a:avLst/>
                <a:gdLst/>
                <a:ahLst/>
                <a:cxnLst/>
                <a:rect l="l" t="t" r="r" b="b"/>
                <a:pathLst>
                  <a:path w="4526" h="2453" extrusionOk="0">
                    <a:moveTo>
                      <a:pt x="1158" y="0"/>
                    </a:moveTo>
                    <a:cubicBezTo>
                      <a:pt x="936" y="0"/>
                      <a:pt x="717" y="61"/>
                      <a:pt x="533" y="186"/>
                    </a:cubicBezTo>
                    <a:cubicBezTo>
                      <a:pt x="130" y="445"/>
                      <a:pt x="1" y="929"/>
                      <a:pt x="145" y="1366"/>
                    </a:cubicBezTo>
                    <a:cubicBezTo>
                      <a:pt x="307" y="1851"/>
                      <a:pt x="712" y="2239"/>
                      <a:pt x="1164" y="2433"/>
                    </a:cubicBezTo>
                    <a:cubicBezTo>
                      <a:pt x="1191" y="2447"/>
                      <a:pt x="1218" y="2453"/>
                      <a:pt x="1244" y="2453"/>
                    </a:cubicBezTo>
                    <a:cubicBezTo>
                      <a:pt x="1401" y="2453"/>
                      <a:pt x="1508" y="2228"/>
                      <a:pt x="1341" y="2158"/>
                    </a:cubicBezTo>
                    <a:cubicBezTo>
                      <a:pt x="1003" y="1996"/>
                      <a:pt x="679" y="1754"/>
                      <a:pt x="518" y="1414"/>
                    </a:cubicBezTo>
                    <a:cubicBezTo>
                      <a:pt x="356" y="1076"/>
                      <a:pt x="389" y="655"/>
                      <a:pt x="744" y="445"/>
                    </a:cubicBezTo>
                    <a:cubicBezTo>
                      <a:pt x="886" y="360"/>
                      <a:pt x="1026" y="323"/>
                      <a:pt x="1160" y="323"/>
                    </a:cubicBezTo>
                    <a:cubicBezTo>
                      <a:pt x="1648" y="323"/>
                      <a:pt x="2056" y="814"/>
                      <a:pt x="2199" y="1296"/>
                    </a:cubicBezTo>
                    <a:lnTo>
                      <a:pt x="2199" y="1296"/>
                    </a:lnTo>
                    <a:cubicBezTo>
                      <a:pt x="2199" y="1298"/>
                      <a:pt x="2199" y="1300"/>
                      <a:pt x="2199" y="1302"/>
                    </a:cubicBezTo>
                    <a:cubicBezTo>
                      <a:pt x="2199" y="1302"/>
                      <a:pt x="2200" y="1302"/>
                      <a:pt x="2201" y="1301"/>
                    </a:cubicBezTo>
                    <a:lnTo>
                      <a:pt x="2201" y="1301"/>
                    </a:lnTo>
                    <a:cubicBezTo>
                      <a:pt x="2206" y="1318"/>
                      <a:pt x="2210" y="1334"/>
                      <a:pt x="2214" y="1350"/>
                    </a:cubicBezTo>
                    <a:cubicBezTo>
                      <a:pt x="2235" y="1432"/>
                      <a:pt x="2294" y="1468"/>
                      <a:pt x="2356" y="1468"/>
                    </a:cubicBezTo>
                    <a:cubicBezTo>
                      <a:pt x="2440" y="1468"/>
                      <a:pt x="2528" y="1403"/>
                      <a:pt x="2537" y="1302"/>
                    </a:cubicBezTo>
                    <a:cubicBezTo>
                      <a:pt x="2552" y="1114"/>
                      <a:pt x="2682" y="1031"/>
                      <a:pt x="2820" y="1031"/>
                    </a:cubicBezTo>
                    <a:cubicBezTo>
                      <a:pt x="2980" y="1031"/>
                      <a:pt x="3151" y="1143"/>
                      <a:pt x="3168" y="1334"/>
                    </a:cubicBezTo>
                    <a:cubicBezTo>
                      <a:pt x="3187" y="1436"/>
                      <a:pt x="3280" y="1500"/>
                      <a:pt x="3362" y="1500"/>
                    </a:cubicBezTo>
                    <a:cubicBezTo>
                      <a:pt x="3423" y="1500"/>
                      <a:pt x="3478" y="1465"/>
                      <a:pt x="3491" y="1382"/>
                    </a:cubicBezTo>
                    <a:cubicBezTo>
                      <a:pt x="3533" y="1228"/>
                      <a:pt x="3660" y="1098"/>
                      <a:pt x="3819" y="1098"/>
                    </a:cubicBezTo>
                    <a:cubicBezTo>
                      <a:pt x="3844" y="1098"/>
                      <a:pt x="3869" y="1101"/>
                      <a:pt x="3895" y="1108"/>
                    </a:cubicBezTo>
                    <a:cubicBezTo>
                      <a:pt x="4073" y="1140"/>
                      <a:pt x="4153" y="1366"/>
                      <a:pt x="4106" y="1528"/>
                    </a:cubicBezTo>
                    <a:cubicBezTo>
                      <a:pt x="4066" y="1655"/>
                      <a:pt x="4170" y="1735"/>
                      <a:pt x="4272" y="1735"/>
                    </a:cubicBezTo>
                    <a:cubicBezTo>
                      <a:pt x="4338" y="1735"/>
                      <a:pt x="4403" y="1701"/>
                      <a:pt x="4429" y="1625"/>
                    </a:cubicBezTo>
                    <a:cubicBezTo>
                      <a:pt x="4526" y="1270"/>
                      <a:pt x="4332" y="882"/>
                      <a:pt x="3976" y="785"/>
                    </a:cubicBezTo>
                    <a:cubicBezTo>
                      <a:pt x="3925" y="771"/>
                      <a:pt x="3874" y="764"/>
                      <a:pt x="3823" y="764"/>
                    </a:cubicBezTo>
                    <a:cubicBezTo>
                      <a:pt x="3647" y="764"/>
                      <a:pt x="3479" y="842"/>
                      <a:pt x="3358" y="967"/>
                    </a:cubicBezTo>
                    <a:lnTo>
                      <a:pt x="3358" y="967"/>
                    </a:lnTo>
                    <a:cubicBezTo>
                      <a:pt x="3244" y="810"/>
                      <a:pt x="3072" y="697"/>
                      <a:pt x="2861" y="688"/>
                    </a:cubicBezTo>
                    <a:cubicBezTo>
                      <a:pt x="2678" y="688"/>
                      <a:pt x="2517" y="760"/>
                      <a:pt x="2399" y="876"/>
                    </a:cubicBezTo>
                    <a:lnTo>
                      <a:pt x="2399" y="876"/>
                    </a:lnTo>
                    <a:cubicBezTo>
                      <a:pt x="2259" y="577"/>
                      <a:pt x="2046" y="313"/>
                      <a:pt x="1762" y="154"/>
                    </a:cubicBezTo>
                    <a:cubicBezTo>
                      <a:pt x="1575" y="53"/>
                      <a:pt x="1365" y="0"/>
                      <a:pt x="11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2" name="Google Shape;3782;p40"/>
              <p:cNvSpPr/>
              <p:nvPr/>
            </p:nvSpPr>
            <p:spPr>
              <a:xfrm>
                <a:off x="1610825" y="2231600"/>
                <a:ext cx="74850" cy="37400"/>
              </a:xfrm>
              <a:custGeom>
                <a:avLst/>
                <a:gdLst/>
                <a:ahLst/>
                <a:cxnLst/>
                <a:rect l="l" t="t" r="r" b="b"/>
                <a:pathLst>
                  <a:path w="2994" h="1496" extrusionOk="0">
                    <a:moveTo>
                      <a:pt x="1528" y="1"/>
                    </a:moveTo>
                    <a:cubicBezTo>
                      <a:pt x="1510" y="1"/>
                      <a:pt x="1491" y="2"/>
                      <a:pt x="1472" y="5"/>
                    </a:cubicBezTo>
                    <a:cubicBezTo>
                      <a:pt x="1259" y="24"/>
                      <a:pt x="1144" y="166"/>
                      <a:pt x="1087" y="338"/>
                    </a:cubicBezTo>
                    <a:lnTo>
                      <a:pt x="1087" y="338"/>
                    </a:lnTo>
                    <a:cubicBezTo>
                      <a:pt x="995" y="293"/>
                      <a:pt x="890" y="271"/>
                      <a:pt x="783" y="271"/>
                    </a:cubicBezTo>
                    <a:cubicBezTo>
                      <a:pt x="594" y="271"/>
                      <a:pt x="399" y="338"/>
                      <a:pt x="259" y="457"/>
                    </a:cubicBezTo>
                    <a:cubicBezTo>
                      <a:pt x="82" y="603"/>
                      <a:pt x="1" y="830"/>
                      <a:pt x="50" y="1056"/>
                    </a:cubicBezTo>
                    <a:cubicBezTo>
                      <a:pt x="82" y="1265"/>
                      <a:pt x="259" y="1459"/>
                      <a:pt x="486" y="1492"/>
                    </a:cubicBezTo>
                    <a:cubicBezTo>
                      <a:pt x="502" y="1494"/>
                      <a:pt x="517" y="1496"/>
                      <a:pt x="533" y="1496"/>
                    </a:cubicBezTo>
                    <a:cubicBezTo>
                      <a:pt x="608" y="1496"/>
                      <a:pt x="669" y="1460"/>
                      <a:pt x="696" y="1379"/>
                    </a:cubicBezTo>
                    <a:cubicBezTo>
                      <a:pt x="712" y="1298"/>
                      <a:pt x="664" y="1185"/>
                      <a:pt x="567" y="1168"/>
                    </a:cubicBezTo>
                    <a:cubicBezTo>
                      <a:pt x="324" y="1136"/>
                      <a:pt x="308" y="845"/>
                      <a:pt x="486" y="700"/>
                    </a:cubicBezTo>
                    <a:cubicBezTo>
                      <a:pt x="553" y="641"/>
                      <a:pt x="679" y="595"/>
                      <a:pt x="795" y="595"/>
                    </a:cubicBezTo>
                    <a:cubicBezTo>
                      <a:pt x="900" y="595"/>
                      <a:pt x="997" y="632"/>
                      <a:pt x="1035" y="733"/>
                    </a:cubicBezTo>
                    <a:cubicBezTo>
                      <a:pt x="1065" y="816"/>
                      <a:pt x="1138" y="856"/>
                      <a:pt x="1207" y="856"/>
                    </a:cubicBezTo>
                    <a:cubicBezTo>
                      <a:pt x="1285" y="856"/>
                      <a:pt x="1358" y="804"/>
                      <a:pt x="1358" y="700"/>
                    </a:cubicBezTo>
                    <a:cubicBezTo>
                      <a:pt x="1358" y="624"/>
                      <a:pt x="1373" y="323"/>
                      <a:pt x="1493" y="323"/>
                    </a:cubicBezTo>
                    <a:cubicBezTo>
                      <a:pt x="1501" y="323"/>
                      <a:pt x="1510" y="325"/>
                      <a:pt x="1520" y="328"/>
                    </a:cubicBezTo>
                    <a:cubicBezTo>
                      <a:pt x="1585" y="345"/>
                      <a:pt x="1634" y="474"/>
                      <a:pt x="1666" y="506"/>
                    </a:cubicBezTo>
                    <a:cubicBezTo>
                      <a:pt x="1698" y="587"/>
                      <a:pt x="1746" y="668"/>
                      <a:pt x="1778" y="748"/>
                    </a:cubicBezTo>
                    <a:cubicBezTo>
                      <a:pt x="1802" y="808"/>
                      <a:pt x="1850" y="832"/>
                      <a:pt x="1901" y="832"/>
                    </a:cubicBezTo>
                    <a:cubicBezTo>
                      <a:pt x="1989" y="832"/>
                      <a:pt x="2086" y="760"/>
                      <a:pt x="2086" y="668"/>
                    </a:cubicBezTo>
                    <a:cubicBezTo>
                      <a:pt x="2086" y="478"/>
                      <a:pt x="2225" y="372"/>
                      <a:pt x="2369" y="372"/>
                    </a:cubicBezTo>
                    <a:cubicBezTo>
                      <a:pt x="2471" y="372"/>
                      <a:pt x="2575" y="425"/>
                      <a:pt x="2636" y="539"/>
                    </a:cubicBezTo>
                    <a:cubicBezTo>
                      <a:pt x="2670" y="598"/>
                      <a:pt x="2720" y="623"/>
                      <a:pt x="2770" y="623"/>
                    </a:cubicBezTo>
                    <a:cubicBezTo>
                      <a:pt x="2882" y="623"/>
                      <a:pt x="2994" y="500"/>
                      <a:pt x="2927" y="377"/>
                    </a:cubicBezTo>
                    <a:cubicBezTo>
                      <a:pt x="2818" y="173"/>
                      <a:pt x="2596" y="39"/>
                      <a:pt x="2375" y="39"/>
                    </a:cubicBezTo>
                    <a:cubicBezTo>
                      <a:pt x="2332" y="39"/>
                      <a:pt x="2289" y="43"/>
                      <a:pt x="2248" y="54"/>
                    </a:cubicBezTo>
                    <a:cubicBezTo>
                      <a:pt x="2108" y="77"/>
                      <a:pt x="1991" y="152"/>
                      <a:pt x="1906" y="257"/>
                    </a:cubicBezTo>
                    <a:lnTo>
                      <a:pt x="1906" y="257"/>
                    </a:lnTo>
                    <a:cubicBezTo>
                      <a:pt x="1814" y="116"/>
                      <a:pt x="1694" y="1"/>
                      <a:pt x="15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3" name="Google Shape;3783;p40"/>
              <p:cNvSpPr/>
              <p:nvPr/>
            </p:nvSpPr>
            <p:spPr>
              <a:xfrm>
                <a:off x="1717100" y="2150850"/>
                <a:ext cx="69050" cy="44525"/>
              </a:xfrm>
              <a:custGeom>
                <a:avLst/>
                <a:gdLst/>
                <a:ahLst/>
                <a:cxnLst/>
                <a:rect l="l" t="t" r="r" b="b"/>
                <a:pathLst>
                  <a:path w="2762" h="1781" extrusionOk="0">
                    <a:moveTo>
                      <a:pt x="1858" y="0"/>
                    </a:moveTo>
                    <a:cubicBezTo>
                      <a:pt x="1790" y="0"/>
                      <a:pt x="1720" y="11"/>
                      <a:pt x="1649" y="35"/>
                    </a:cubicBezTo>
                    <a:cubicBezTo>
                      <a:pt x="1453" y="95"/>
                      <a:pt x="1316" y="248"/>
                      <a:pt x="1258" y="429"/>
                    </a:cubicBezTo>
                    <a:lnTo>
                      <a:pt x="1258" y="429"/>
                    </a:lnTo>
                    <a:cubicBezTo>
                      <a:pt x="1145" y="338"/>
                      <a:pt x="1019" y="270"/>
                      <a:pt x="874" y="246"/>
                    </a:cubicBezTo>
                    <a:cubicBezTo>
                      <a:pt x="833" y="239"/>
                      <a:pt x="793" y="235"/>
                      <a:pt x="753" y="235"/>
                    </a:cubicBezTo>
                    <a:cubicBezTo>
                      <a:pt x="509" y="235"/>
                      <a:pt x="292" y="364"/>
                      <a:pt x="195" y="601"/>
                    </a:cubicBezTo>
                    <a:cubicBezTo>
                      <a:pt x="1" y="1069"/>
                      <a:pt x="292" y="1748"/>
                      <a:pt x="841" y="1780"/>
                    </a:cubicBezTo>
                    <a:cubicBezTo>
                      <a:pt x="846" y="1781"/>
                      <a:pt x="851" y="1781"/>
                      <a:pt x="856" y="1781"/>
                    </a:cubicBezTo>
                    <a:cubicBezTo>
                      <a:pt x="1051" y="1781"/>
                      <a:pt x="1046" y="1457"/>
                      <a:pt x="841" y="1442"/>
                    </a:cubicBezTo>
                    <a:cubicBezTo>
                      <a:pt x="533" y="1425"/>
                      <a:pt x="404" y="972"/>
                      <a:pt x="501" y="730"/>
                    </a:cubicBezTo>
                    <a:cubicBezTo>
                      <a:pt x="548" y="613"/>
                      <a:pt x="646" y="564"/>
                      <a:pt x="752" y="564"/>
                    </a:cubicBezTo>
                    <a:cubicBezTo>
                      <a:pt x="792" y="564"/>
                      <a:pt x="833" y="571"/>
                      <a:pt x="874" y="584"/>
                    </a:cubicBezTo>
                    <a:cubicBezTo>
                      <a:pt x="1067" y="649"/>
                      <a:pt x="1212" y="827"/>
                      <a:pt x="1326" y="972"/>
                    </a:cubicBezTo>
                    <a:cubicBezTo>
                      <a:pt x="1360" y="1010"/>
                      <a:pt x="1400" y="1026"/>
                      <a:pt x="1440" y="1026"/>
                    </a:cubicBezTo>
                    <a:cubicBezTo>
                      <a:pt x="1551" y="1026"/>
                      <a:pt x="1656" y="898"/>
                      <a:pt x="1585" y="778"/>
                    </a:cubicBezTo>
                    <a:cubicBezTo>
                      <a:pt x="1488" y="601"/>
                      <a:pt x="1600" y="358"/>
                      <a:pt x="1811" y="343"/>
                    </a:cubicBezTo>
                    <a:cubicBezTo>
                      <a:pt x="1828" y="340"/>
                      <a:pt x="1844" y="339"/>
                      <a:pt x="1860" y="339"/>
                    </a:cubicBezTo>
                    <a:cubicBezTo>
                      <a:pt x="2094" y="339"/>
                      <a:pt x="2272" y="549"/>
                      <a:pt x="2393" y="730"/>
                    </a:cubicBezTo>
                    <a:cubicBezTo>
                      <a:pt x="2427" y="785"/>
                      <a:pt x="2478" y="807"/>
                      <a:pt x="2529" y="807"/>
                    </a:cubicBezTo>
                    <a:cubicBezTo>
                      <a:pt x="2645" y="807"/>
                      <a:pt x="2762" y="692"/>
                      <a:pt x="2684" y="569"/>
                    </a:cubicBezTo>
                    <a:cubicBezTo>
                      <a:pt x="2507" y="284"/>
                      <a:pt x="2207" y="0"/>
                      <a:pt x="18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4" name="Google Shape;3784;p40"/>
              <p:cNvSpPr/>
              <p:nvPr/>
            </p:nvSpPr>
            <p:spPr>
              <a:xfrm>
                <a:off x="1537725" y="1871975"/>
                <a:ext cx="112400" cy="59875"/>
              </a:xfrm>
              <a:custGeom>
                <a:avLst/>
                <a:gdLst/>
                <a:ahLst/>
                <a:cxnLst/>
                <a:rect l="l" t="t" r="r" b="b"/>
                <a:pathLst>
                  <a:path w="4496" h="2395" extrusionOk="0">
                    <a:moveTo>
                      <a:pt x="2420" y="1"/>
                    </a:moveTo>
                    <a:cubicBezTo>
                      <a:pt x="2081" y="1"/>
                      <a:pt x="1888" y="268"/>
                      <a:pt x="1801" y="573"/>
                    </a:cubicBezTo>
                    <a:lnTo>
                      <a:pt x="1801" y="573"/>
                    </a:lnTo>
                    <a:cubicBezTo>
                      <a:pt x="1607" y="426"/>
                      <a:pt x="1372" y="341"/>
                      <a:pt x="1138" y="341"/>
                    </a:cubicBezTo>
                    <a:cubicBezTo>
                      <a:pt x="905" y="341"/>
                      <a:pt x="673" y="426"/>
                      <a:pt x="485" y="620"/>
                    </a:cubicBezTo>
                    <a:cubicBezTo>
                      <a:pt x="0" y="1122"/>
                      <a:pt x="307" y="1946"/>
                      <a:pt x="759" y="2350"/>
                    </a:cubicBezTo>
                    <a:cubicBezTo>
                      <a:pt x="794" y="2382"/>
                      <a:pt x="833" y="2395"/>
                      <a:pt x="871" y="2395"/>
                    </a:cubicBezTo>
                    <a:cubicBezTo>
                      <a:pt x="1007" y="2395"/>
                      <a:pt x="1129" y="2225"/>
                      <a:pt x="1002" y="2124"/>
                    </a:cubicBezTo>
                    <a:cubicBezTo>
                      <a:pt x="694" y="1849"/>
                      <a:pt x="388" y="1284"/>
                      <a:pt x="679" y="911"/>
                    </a:cubicBezTo>
                    <a:cubicBezTo>
                      <a:pt x="803" y="746"/>
                      <a:pt x="974" y="675"/>
                      <a:pt x="1148" y="675"/>
                    </a:cubicBezTo>
                    <a:cubicBezTo>
                      <a:pt x="1382" y="675"/>
                      <a:pt x="1622" y="804"/>
                      <a:pt x="1761" y="1008"/>
                    </a:cubicBezTo>
                    <a:cubicBezTo>
                      <a:pt x="1799" y="1059"/>
                      <a:pt x="1855" y="1082"/>
                      <a:pt x="1908" y="1082"/>
                    </a:cubicBezTo>
                    <a:cubicBezTo>
                      <a:pt x="1991" y="1082"/>
                      <a:pt x="2069" y="1026"/>
                      <a:pt x="2069" y="928"/>
                    </a:cubicBezTo>
                    <a:cubicBezTo>
                      <a:pt x="2081" y="684"/>
                      <a:pt x="2196" y="329"/>
                      <a:pt x="2427" y="329"/>
                    </a:cubicBezTo>
                    <a:cubicBezTo>
                      <a:pt x="2488" y="329"/>
                      <a:pt x="2557" y="354"/>
                      <a:pt x="2634" y="411"/>
                    </a:cubicBezTo>
                    <a:cubicBezTo>
                      <a:pt x="2892" y="588"/>
                      <a:pt x="3054" y="944"/>
                      <a:pt x="3168" y="1219"/>
                    </a:cubicBezTo>
                    <a:cubicBezTo>
                      <a:pt x="3199" y="1273"/>
                      <a:pt x="3253" y="1298"/>
                      <a:pt x="3307" y="1298"/>
                    </a:cubicBezTo>
                    <a:cubicBezTo>
                      <a:pt x="3366" y="1298"/>
                      <a:pt x="3425" y="1269"/>
                      <a:pt x="3459" y="1219"/>
                    </a:cubicBezTo>
                    <a:cubicBezTo>
                      <a:pt x="3556" y="1073"/>
                      <a:pt x="3571" y="766"/>
                      <a:pt x="3717" y="685"/>
                    </a:cubicBezTo>
                    <a:cubicBezTo>
                      <a:pt x="3756" y="660"/>
                      <a:pt x="3793" y="648"/>
                      <a:pt x="3826" y="648"/>
                    </a:cubicBezTo>
                    <a:cubicBezTo>
                      <a:pt x="4026" y="648"/>
                      <a:pt x="4125" y="1048"/>
                      <a:pt x="4153" y="1187"/>
                    </a:cubicBezTo>
                    <a:cubicBezTo>
                      <a:pt x="4173" y="1272"/>
                      <a:pt x="4236" y="1309"/>
                      <a:pt x="4301" y="1309"/>
                    </a:cubicBezTo>
                    <a:cubicBezTo>
                      <a:pt x="4395" y="1309"/>
                      <a:pt x="4495" y="1230"/>
                      <a:pt x="4476" y="1105"/>
                    </a:cubicBezTo>
                    <a:cubicBezTo>
                      <a:pt x="4397" y="756"/>
                      <a:pt x="4224" y="329"/>
                      <a:pt x="3804" y="329"/>
                    </a:cubicBezTo>
                    <a:cubicBezTo>
                      <a:pt x="3797" y="329"/>
                      <a:pt x="3789" y="329"/>
                      <a:pt x="3782" y="329"/>
                    </a:cubicBezTo>
                    <a:cubicBezTo>
                      <a:pt x="3501" y="329"/>
                      <a:pt x="3401" y="531"/>
                      <a:pt x="3312" y="747"/>
                    </a:cubicBezTo>
                    <a:lnTo>
                      <a:pt x="3312" y="747"/>
                    </a:lnTo>
                    <a:cubicBezTo>
                      <a:pt x="3132" y="400"/>
                      <a:pt x="2875" y="44"/>
                      <a:pt x="2505" y="6"/>
                    </a:cubicBezTo>
                    <a:cubicBezTo>
                      <a:pt x="2476" y="3"/>
                      <a:pt x="2448" y="1"/>
                      <a:pt x="24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5" name="Google Shape;3785;p40"/>
              <p:cNvSpPr/>
              <p:nvPr/>
            </p:nvSpPr>
            <p:spPr>
              <a:xfrm>
                <a:off x="2242150" y="1850900"/>
                <a:ext cx="112925" cy="112775"/>
              </a:xfrm>
              <a:custGeom>
                <a:avLst/>
                <a:gdLst/>
                <a:ahLst/>
                <a:cxnLst/>
                <a:rect l="l" t="t" r="r" b="b"/>
                <a:pathLst>
                  <a:path w="4517" h="4511" extrusionOk="0">
                    <a:moveTo>
                      <a:pt x="3183" y="1"/>
                    </a:moveTo>
                    <a:cubicBezTo>
                      <a:pt x="2961" y="1"/>
                      <a:pt x="2733" y="88"/>
                      <a:pt x="2562" y="220"/>
                    </a:cubicBezTo>
                    <a:cubicBezTo>
                      <a:pt x="2381" y="357"/>
                      <a:pt x="2260" y="544"/>
                      <a:pt x="2167" y="751"/>
                    </a:cubicBezTo>
                    <a:lnTo>
                      <a:pt x="2167" y="751"/>
                    </a:lnTo>
                    <a:cubicBezTo>
                      <a:pt x="2078" y="572"/>
                      <a:pt x="1929" y="437"/>
                      <a:pt x="1689" y="429"/>
                    </a:cubicBezTo>
                    <a:cubicBezTo>
                      <a:pt x="1359" y="429"/>
                      <a:pt x="1233" y="673"/>
                      <a:pt x="1143" y="937"/>
                    </a:cubicBezTo>
                    <a:lnTo>
                      <a:pt x="1143" y="937"/>
                    </a:lnTo>
                    <a:cubicBezTo>
                      <a:pt x="1059" y="808"/>
                      <a:pt x="937" y="716"/>
                      <a:pt x="763" y="716"/>
                    </a:cubicBezTo>
                    <a:cubicBezTo>
                      <a:pt x="744" y="716"/>
                      <a:pt x="724" y="718"/>
                      <a:pt x="703" y="720"/>
                    </a:cubicBezTo>
                    <a:cubicBezTo>
                      <a:pt x="235" y="769"/>
                      <a:pt x="24" y="1399"/>
                      <a:pt x="9" y="1787"/>
                    </a:cubicBezTo>
                    <a:cubicBezTo>
                      <a:pt x="0" y="1892"/>
                      <a:pt x="81" y="1945"/>
                      <a:pt x="166" y="1945"/>
                    </a:cubicBezTo>
                    <a:cubicBezTo>
                      <a:pt x="251" y="1945"/>
                      <a:pt x="340" y="1892"/>
                      <a:pt x="347" y="1787"/>
                    </a:cubicBezTo>
                    <a:cubicBezTo>
                      <a:pt x="347" y="1560"/>
                      <a:pt x="444" y="1205"/>
                      <a:pt x="671" y="1075"/>
                    </a:cubicBezTo>
                    <a:cubicBezTo>
                      <a:pt x="702" y="1056"/>
                      <a:pt x="730" y="1048"/>
                      <a:pt x="756" y="1048"/>
                    </a:cubicBezTo>
                    <a:cubicBezTo>
                      <a:pt x="900" y="1048"/>
                      <a:pt x="951" y="1324"/>
                      <a:pt x="978" y="1448"/>
                    </a:cubicBezTo>
                    <a:cubicBezTo>
                      <a:pt x="988" y="1542"/>
                      <a:pt x="1082" y="1624"/>
                      <a:pt x="1168" y="1624"/>
                    </a:cubicBezTo>
                    <a:cubicBezTo>
                      <a:pt x="1213" y="1624"/>
                      <a:pt x="1257" y="1601"/>
                      <a:pt x="1285" y="1545"/>
                    </a:cubicBezTo>
                    <a:cubicBezTo>
                      <a:pt x="1382" y="1334"/>
                      <a:pt x="1382" y="995"/>
                      <a:pt x="1560" y="834"/>
                    </a:cubicBezTo>
                    <a:cubicBezTo>
                      <a:pt x="1604" y="790"/>
                      <a:pt x="1650" y="770"/>
                      <a:pt x="1695" y="770"/>
                    </a:cubicBezTo>
                    <a:cubicBezTo>
                      <a:pt x="1766" y="770"/>
                      <a:pt x="1833" y="819"/>
                      <a:pt x="1883" y="898"/>
                    </a:cubicBezTo>
                    <a:cubicBezTo>
                      <a:pt x="1963" y="1028"/>
                      <a:pt x="1963" y="1205"/>
                      <a:pt x="1963" y="1351"/>
                    </a:cubicBezTo>
                    <a:cubicBezTo>
                      <a:pt x="1963" y="1458"/>
                      <a:pt x="2048" y="1516"/>
                      <a:pt x="2131" y="1516"/>
                    </a:cubicBezTo>
                    <a:cubicBezTo>
                      <a:pt x="2199" y="1516"/>
                      <a:pt x="2265" y="1478"/>
                      <a:pt x="2287" y="1399"/>
                    </a:cubicBezTo>
                    <a:cubicBezTo>
                      <a:pt x="2368" y="1108"/>
                      <a:pt x="2465" y="785"/>
                      <a:pt x="2675" y="558"/>
                    </a:cubicBezTo>
                    <a:cubicBezTo>
                      <a:pt x="2791" y="432"/>
                      <a:pt x="2989" y="333"/>
                      <a:pt x="3175" y="333"/>
                    </a:cubicBezTo>
                    <a:cubicBezTo>
                      <a:pt x="3275" y="333"/>
                      <a:pt x="3371" y="361"/>
                      <a:pt x="3450" y="429"/>
                    </a:cubicBezTo>
                    <a:cubicBezTo>
                      <a:pt x="3677" y="640"/>
                      <a:pt x="3580" y="1060"/>
                      <a:pt x="3532" y="1334"/>
                    </a:cubicBezTo>
                    <a:cubicBezTo>
                      <a:pt x="3455" y="1668"/>
                      <a:pt x="3323" y="1988"/>
                      <a:pt x="3173" y="2293"/>
                    </a:cubicBezTo>
                    <a:lnTo>
                      <a:pt x="3173" y="2293"/>
                    </a:lnTo>
                    <a:cubicBezTo>
                      <a:pt x="3169" y="2297"/>
                      <a:pt x="3164" y="2300"/>
                      <a:pt x="3159" y="2304"/>
                    </a:cubicBezTo>
                    <a:cubicBezTo>
                      <a:pt x="3161" y="2305"/>
                      <a:pt x="3164" y="2307"/>
                      <a:pt x="3166" y="2309"/>
                    </a:cubicBezTo>
                    <a:lnTo>
                      <a:pt x="3166" y="2309"/>
                    </a:lnTo>
                    <a:cubicBezTo>
                      <a:pt x="3158" y="2324"/>
                      <a:pt x="3151" y="2338"/>
                      <a:pt x="3144" y="2353"/>
                    </a:cubicBezTo>
                    <a:cubicBezTo>
                      <a:pt x="3071" y="2475"/>
                      <a:pt x="3172" y="2587"/>
                      <a:pt x="3288" y="2587"/>
                    </a:cubicBezTo>
                    <a:cubicBezTo>
                      <a:pt x="3326" y="2587"/>
                      <a:pt x="3366" y="2575"/>
                      <a:pt x="3402" y="2547"/>
                    </a:cubicBezTo>
                    <a:cubicBezTo>
                      <a:pt x="3463" y="2497"/>
                      <a:pt x="3537" y="2475"/>
                      <a:pt x="3613" y="2475"/>
                    </a:cubicBezTo>
                    <a:cubicBezTo>
                      <a:pt x="3783" y="2475"/>
                      <a:pt x="3965" y="2585"/>
                      <a:pt x="4032" y="2741"/>
                    </a:cubicBezTo>
                    <a:cubicBezTo>
                      <a:pt x="4178" y="3030"/>
                      <a:pt x="3969" y="3352"/>
                      <a:pt x="3712" y="3482"/>
                    </a:cubicBezTo>
                    <a:lnTo>
                      <a:pt x="3712" y="3482"/>
                    </a:lnTo>
                    <a:cubicBezTo>
                      <a:pt x="3711" y="3483"/>
                      <a:pt x="3710" y="3484"/>
                      <a:pt x="3709" y="3484"/>
                    </a:cubicBezTo>
                    <a:cubicBezTo>
                      <a:pt x="3558" y="3580"/>
                      <a:pt x="3654" y="3795"/>
                      <a:pt x="3795" y="3795"/>
                    </a:cubicBezTo>
                    <a:cubicBezTo>
                      <a:pt x="3819" y="3795"/>
                      <a:pt x="3845" y="3789"/>
                      <a:pt x="3871" y="3775"/>
                    </a:cubicBezTo>
                    <a:cubicBezTo>
                      <a:pt x="3915" y="3760"/>
                      <a:pt x="4000" y="3692"/>
                      <a:pt x="4064" y="3692"/>
                    </a:cubicBezTo>
                    <a:cubicBezTo>
                      <a:pt x="4070" y="3692"/>
                      <a:pt x="4076" y="3692"/>
                      <a:pt x="4081" y="3694"/>
                    </a:cubicBezTo>
                    <a:cubicBezTo>
                      <a:pt x="4243" y="3710"/>
                      <a:pt x="4146" y="3855"/>
                      <a:pt x="4097" y="3920"/>
                    </a:cubicBezTo>
                    <a:cubicBezTo>
                      <a:pt x="4017" y="4034"/>
                      <a:pt x="3903" y="4131"/>
                      <a:pt x="3774" y="4178"/>
                    </a:cubicBezTo>
                    <a:cubicBezTo>
                      <a:pt x="3597" y="4237"/>
                      <a:pt x="3649" y="4510"/>
                      <a:pt x="3817" y="4510"/>
                    </a:cubicBezTo>
                    <a:cubicBezTo>
                      <a:pt x="3834" y="4510"/>
                      <a:pt x="3852" y="4507"/>
                      <a:pt x="3871" y="4502"/>
                    </a:cubicBezTo>
                    <a:cubicBezTo>
                      <a:pt x="4178" y="4372"/>
                      <a:pt x="4517" y="4081"/>
                      <a:pt x="4517" y="3726"/>
                    </a:cubicBezTo>
                    <a:cubicBezTo>
                      <a:pt x="4517" y="3576"/>
                      <a:pt x="4420" y="3441"/>
                      <a:pt x="4277" y="3383"/>
                    </a:cubicBezTo>
                    <a:lnTo>
                      <a:pt x="4277" y="3383"/>
                    </a:lnTo>
                    <a:cubicBezTo>
                      <a:pt x="4430" y="3121"/>
                      <a:pt x="4466" y="2798"/>
                      <a:pt x="4308" y="2530"/>
                    </a:cubicBezTo>
                    <a:cubicBezTo>
                      <a:pt x="4157" y="2281"/>
                      <a:pt x="3890" y="2148"/>
                      <a:pt x="3624" y="2148"/>
                    </a:cubicBezTo>
                    <a:cubicBezTo>
                      <a:pt x="3617" y="2148"/>
                      <a:pt x="3609" y="2149"/>
                      <a:pt x="3602" y="2149"/>
                    </a:cubicBezTo>
                    <a:lnTo>
                      <a:pt x="3602" y="2149"/>
                    </a:lnTo>
                    <a:cubicBezTo>
                      <a:pt x="3750" y="1819"/>
                      <a:pt x="3856" y="1472"/>
                      <a:pt x="3903" y="1108"/>
                    </a:cubicBezTo>
                    <a:cubicBezTo>
                      <a:pt x="3952" y="752"/>
                      <a:pt x="3903" y="317"/>
                      <a:pt x="3564" y="106"/>
                    </a:cubicBezTo>
                    <a:cubicBezTo>
                      <a:pt x="3448" y="33"/>
                      <a:pt x="3316" y="1"/>
                      <a:pt x="31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6" name="Google Shape;3786;p40"/>
              <p:cNvSpPr/>
              <p:nvPr/>
            </p:nvSpPr>
            <p:spPr>
              <a:xfrm>
                <a:off x="2115300" y="2001475"/>
                <a:ext cx="149275" cy="68850"/>
              </a:xfrm>
              <a:custGeom>
                <a:avLst/>
                <a:gdLst/>
                <a:ahLst/>
                <a:cxnLst/>
                <a:rect l="l" t="t" r="r" b="b"/>
                <a:pathLst>
                  <a:path w="5971" h="2754" extrusionOk="0">
                    <a:moveTo>
                      <a:pt x="4794" y="0"/>
                    </a:moveTo>
                    <a:cubicBezTo>
                      <a:pt x="4533" y="0"/>
                      <a:pt x="4275" y="101"/>
                      <a:pt x="4081" y="273"/>
                    </a:cubicBezTo>
                    <a:cubicBezTo>
                      <a:pt x="3855" y="458"/>
                      <a:pt x="3714" y="713"/>
                      <a:pt x="3633" y="991"/>
                    </a:cubicBezTo>
                    <a:lnTo>
                      <a:pt x="3633" y="991"/>
                    </a:lnTo>
                    <a:cubicBezTo>
                      <a:pt x="3521" y="910"/>
                      <a:pt x="3383" y="865"/>
                      <a:pt x="3242" y="865"/>
                    </a:cubicBezTo>
                    <a:cubicBezTo>
                      <a:pt x="3155" y="865"/>
                      <a:pt x="3066" y="882"/>
                      <a:pt x="2982" y="920"/>
                    </a:cubicBezTo>
                    <a:cubicBezTo>
                      <a:pt x="2711" y="1028"/>
                      <a:pt x="2552" y="1246"/>
                      <a:pt x="2469" y="1500"/>
                    </a:cubicBezTo>
                    <a:lnTo>
                      <a:pt x="2469" y="1500"/>
                    </a:lnTo>
                    <a:cubicBezTo>
                      <a:pt x="2375" y="1418"/>
                      <a:pt x="2263" y="1356"/>
                      <a:pt x="2141" y="1323"/>
                    </a:cubicBezTo>
                    <a:cubicBezTo>
                      <a:pt x="2062" y="1298"/>
                      <a:pt x="1982" y="1286"/>
                      <a:pt x="1903" y="1286"/>
                    </a:cubicBezTo>
                    <a:cubicBezTo>
                      <a:pt x="1702" y="1286"/>
                      <a:pt x="1505" y="1362"/>
                      <a:pt x="1336" y="1481"/>
                    </a:cubicBezTo>
                    <a:lnTo>
                      <a:pt x="1336" y="1481"/>
                    </a:lnTo>
                    <a:cubicBezTo>
                      <a:pt x="1294" y="1228"/>
                      <a:pt x="1168" y="995"/>
                      <a:pt x="928" y="871"/>
                    </a:cubicBezTo>
                    <a:cubicBezTo>
                      <a:pt x="836" y="827"/>
                      <a:pt x="733" y="805"/>
                      <a:pt x="630" y="805"/>
                    </a:cubicBezTo>
                    <a:cubicBezTo>
                      <a:pt x="393" y="805"/>
                      <a:pt x="158" y="920"/>
                      <a:pt x="56" y="1146"/>
                    </a:cubicBezTo>
                    <a:cubicBezTo>
                      <a:pt x="1" y="1289"/>
                      <a:pt x="120" y="1410"/>
                      <a:pt x="226" y="1410"/>
                    </a:cubicBezTo>
                    <a:cubicBezTo>
                      <a:pt x="275" y="1410"/>
                      <a:pt x="321" y="1384"/>
                      <a:pt x="347" y="1323"/>
                    </a:cubicBezTo>
                    <a:cubicBezTo>
                      <a:pt x="402" y="1202"/>
                      <a:pt x="518" y="1133"/>
                      <a:pt x="638" y="1133"/>
                    </a:cubicBezTo>
                    <a:cubicBezTo>
                      <a:pt x="693" y="1133"/>
                      <a:pt x="748" y="1148"/>
                      <a:pt x="799" y="1178"/>
                    </a:cubicBezTo>
                    <a:cubicBezTo>
                      <a:pt x="1010" y="1308"/>
                      <a:pt x="1042" y="1598"/>
                      <a:pt x="1010" y="1808"/>
                    </a:cubicBezTo>
                    <a:cubicBezTo>
                      <a:pt x="998" y="1913"/>
                      <a:pt x="1087" y="2027"/>
                      <a:pt x="1181" y="2027"/>
                    </a:cubicBezTo>
                    <a:cubicBezTo>
                      <a:pt x="1216" y="2027"/>
                      <a:pt x="1253" y="2010"/>
                      <a:pt x="1284" y="1970"/>
                    </a:cubicBezTo>
                    <a:cubicBezTo>
                      <a:pt x="1442" y="1784"/>
                      <a:pt x="1650" y="1623"/>
                      <a:pt x="1887" y="1623"/>
                    </a:cubicBezTo>
                    <a:cubicBezTo>
                      <a:pt x="1918" y="1623"/>
                      <a:pt x="1948" y="1625"/>
                      <a:pt x="1980" y="1631"/>
                    </a:cubicBezTo>
                    <a:cubicBezTo>
                      <a:pt x="2190" y="1657"/>
                      <a:pt x="2357" y="1800"/>
                      <a:pt x="2395" y="1991"/>
                    </a:cubicBezTo>
                    <a:lnTo>
                      <a:pt x="2395" y="1991"/>
                    </a:lnTo>
                    <a:cubicBezTo>
                      <a:pt x="2395" y="2039"/>
                      <a:pt x="2397" y="2085"/>
                      <a:pt x="2400" y="2131"/>
                    </a:cubicBezTo>
                    <a:cubicBezTo>
                      <a:pt x="2408" y="2236"/>
                      <a:pt x="2488" y="2289"/>
                      <a:pt x="2569" y="2289"/>
                    </a:cubicBezTo>
                    <a:cubicBezTo>
                      <a:pt x="2650" y="2289"/>
                      <a:pt x="2731" y="2236"/>
                      <a:pt x="2739" y="2131"/>
                    </a:cubicBezTo>
                    <a:cubicBezTo>
                      <a:pt x="2743" y="2074"/>
                      <a:pt x="2741" y="2018"/>
                      <a:pt x="2733" y="1964"/>
                    </a:cubicBezTo>
                    <a:lnTo>
                      <a:pt x="2733" y="1964"/>
                    </a:lnTo>
                    <a:cubicBezTo>
                      <a:pt x="2731" y="1738"/>
                      <a:pt x="2765" y="1507"/>
                      <a:pt x="2932" y="1340"/>
                    </a:cubicBezTo>
                    <a:cubicBezTo>
                      <a:pt x="3018" y="1254"/>
                      <a:pt x="3147" y="1203"/>
                      <a:pt x="3265" y="1203"/>
                    </a:cubicBezTo>
                    <a:cubicBezTo>
                      <a:pt x="3415" y="1203"/>
                      <a:pt x="3547" y="1286"/>
                      <a:pt x="3547" y="1485"/>
                    </a:cubicBezTo>
                    <a:cubicBezTo>
                      <a:pt x="3547" y="1590"/>
                      <a:pt x="3627" y="1643"/>
                      <a:pt x="3710" y="1643"/>
                    </a:cubicBezTo>
                    <a:cubicBezTo>
                      <a:pt x="3793" y="1643"/>
                      <a:pt x="3878" y="1590"/>
                      <a:pt x="3887" y="1485"/>
                    </a:cubicBezTo>
                    <a:cubicBezTo>
                      <a:pt x="3902" y="1146"/>
                      <a:pt x="3999" y="774"/>
                      <a:pt x="4258" y="547"/>
                    </a:cubicBezTo>
                    <a:cubicBezTo>
                      <a:pt x="4398" y="417"/>
                      <a:pt x="4596" y="335"/>
                      <a:pt x="4789" y="335"/>
                    </a:cubicBezTo>
                    <a:cubicBezTo>
                      <a:pt x="4931" y="335"/>
                      <a:pt x="5070" y="380"/>
                      <a:pt x="5180" y="483"/>
                    </a:cubicBezTo>
                    <a:cubicBezTo>
                      <a:pt x="5438" y="709"/>
                      <a:pt x="5551" y="1146"/>
                      <a:pt x="5583" y="1469"/>
                    </a:cubicBezTo>
                    <a:cubicBezTo>
                      <a:pt x="5615" y="1840"/>
                      <a:pt x="5567" y="2213"/>
                      <a:pt x="5421" y="2551"/>
                    </a:cubicBezTo>
                    <a:cubicBezTo>
                      <a:pt x="5381" y="2671"/>
                      <a:pt x="5484" y="2754"/>
                      <a:pt x="5587" y="2754"/>
                    </a:cubicBezTo>
                    <a:cubicBezTo>
                      <a:pt x="5650" y="2754"/>
                      <a:pt x="5714" y="2722"/>
                      <a:pt x="5745" y="2648"/>
                    </a:cubicBezTo>
                    <a:cubicBezTo>
                      <a:pt x="5938" y="2180"/>
                      <a:pt x="5971" y="1679"/>
                      <a:pt x="5874" y="1194"/>
                    </a:cubicBezTo>
                    <a:cubicBezTo>
                      <a:pt x="5777" y="774"/>
                      <a:pt x="5583" y="273"/>
                      <a:pt x="5180" y="79"/>
                    </a:cubicBezTo>
                    <a:cubicBezTo>
                      <a:pt x="5055" y="25"/>
                      <a:pt x="4924" y="0"/>
                      <a:pt x="47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7" name="Google Shape;3787;p40"/>
              <p:cNvSpPr/>
              <p:nvPr/>
            </p:nvSpPr>
            <p:spPr>
              <a:xfrm>
                <a:off x="2053150" y="2121725"/>
                <a:ext cx="38925" cy="50200"/>
              </a:xfrm>
              <a:custGeom>
                <a:avLst/>
                <a:gdLst/>
                <a:ahLst/>
                <a:cxnLst/>
                <a:rect l="l" t="t" r="r" b="b"/>
                <a:pathLst>
                  <a:path w="1557" h="2008" extrusionOk="0">
                    <a:moveTo>
                      <a:pt x="618" y="0"/>
                    </a:moveTo>
                    <a:cubicBezTo>
                      <a:pt x="456" y="0"/>
                      <a:pt x="283" y="67"/>
                      <a:pt x="150" y="150"/>
                    </a:cubicBezTo>
                    <a:cubicBezTo>
                      <a:pt x="1" y="245"/>
                      <a:pt x="92" y="466"/>
                      <a:pt x="240" y="466"/>
                    </a:cubicBezTo>
                    <a:cubicBezTo>
                      <a:pt x="268" y="466"/>
                      <a:pt x="298" y="459"/>
                      <a:pt x="328" y="441"/>
                    </a:cubicBezTo>
                    <a:cubicBezTo>
                      <a:pt x="391" y="399"/>
                      <a:pt x="514" y="323"/>
                      <a:pt x="611" y="323"/>
                    </a:cubicBezTo>
                    <a:cubicBezTo>
                      <a:pt x="664" y="323"/>
                      <a:pt x="709" y="346"/>
                      <a:pt x="732" y="409"/>
                    </a:cubicBezTo>
                    <a:cubicBezTo>
                      <a:pt x="813" y="586"/>
                      <a:pt x="652" y="780"/>
                      <a:pt x="555" y="909"/>
                    </a:cubicBezTo>
                    <a:cubicBezTo>
                      <a:pt x="477" y="1002"/>
                      <a:pt x="562" y="1153"/>
                      <a:pt x="682" y="1153"/>
                    </a:cubicBezTo>
                    <a:cubicBezTo>
                      <a:pt x="688" y="1153"/>
                      <a:pt x="694" y="1153"/>
                      <a:pt x="699" y="1152"/>
                    </a:cubicBezTo>
                    <a:cubicBezTo>
                      <a:pt x="764" y="1152"/>
                      <a:pt x="829" y="1145"/>
                      <a:pt x="893" y="1145"/>
                    </a:cubicBezTo>
                    <a:cubicBezTo>
                      <a:pt x="926" y="1145"/>
                      <a:pt x="958" y="1146"/>
                      <a:pt x="990" y="1152"/>
                    </a:cubicBezTo>
                    <a:cubicBezTo>
                      <a:pt x="1072" y="1168"/>
                      <a:pt x="1152" y="1200"/>
                      <a:pt x="1169" y="1264"/>
                    </a:cubicBezTo>
                    <a:cubicBezTo>
                      <a:pt x="1201" y="1361"/>
                      <a:pt x="1136" y="1458"/>
                      <a:pt x="1087" y="1508"/>
                    </a:cubicBezTo>
                    <a:cubicBezTo>
                      <a:pt x="990" y="1605"/>
                      <a:pt x="861" y="1652"/>
                      <a:pt x="748" y="1701"/>
                    </a:cubicBezTo>
                    <a:cubicBezTo>
                      <a:pt x="667" y="1734"/>
                      <a:pt x="652" y="1863"/>
                      <a:pt x="684" y="1928"/>
                    </a:cubicBezTo>
                    <a:cubicBezTo>
                      <a:pt x="717" y="1983"/>
                      <a:pt x="772" y="2008"/>
                      <a:pt x="831" y="2008"/>
                    </a:cubicBezTo>
                    <a:cubicBezTo>
                      <a:pt x="857" y="2008"/>
                      <a:pt x="884" y="2003"/>
                      <a:pt x="910" y="1992"/>
                    </a:cubicBezTo>
                    <a:cubicBezTo>
                      <a:pt x="1087" y="1911"/>
                      <a:pt x="1249" y="1831"/>
                      <a:pt x="1363" y="1685"/>
                    </a:cubicBezTo>
                    <a:cubicBezTo>
                      <a:pt x="1492" y="1540"/>
                      <a:pt x="1557" y="1346"/>
                      <a:pt x="1492" y="1168"/>
                    </a:cubicBezTo>
                    <a:cubicBezTo>
                      <a:pt x="1404" y="936"/>
                      <a:pt x="1202" y="848"/>
                      <a:pt x="991" y="825"/>
                    </a:cubicBezTo>
                    <a:lnTo>
                      <a:pt x="991" y="825"/>
                    </a:lnTo>
                    <a:cubicBezTo>
                      <a:pt x="1090" y="631"/>
                      <a:pt x="1129" y="415"/>
                      <a:pt x="1007" y="215"/>
                    </a:cubicBezTo>
                    <a:cubicBezTo>
                      <a:pt x="913" y="58"/>
                      <a:pt x="770" y="0"/>
                      <a:pt x="6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8" name="Google Shape;3788;p40"/>
              <p:cNvSpPr/>
              <p:nvPr/>
            </p:nvSpPr>
            <p:spPr>
              <a:xfrm>
                <a:off x="2429075" y="2442550"/>
                <a:ext cx="49225" cy="55625"/>
              </a:xfrm>
              <a:custGeom>
                <a:avLst/>
                <a:gdLst/>
                <a:ahLst/>
                <a:cxnLst/>
                <a:rect l="l" t="t" r="r" b="b"/>
                <a:pathLst>
                  <a:path w="1969" h="2225" extrusionOk="0">
                    <a:moveTo>
                      <a:pt x="1354" y="1"/>
                    </a:moveTo>
                    <a:cubicBezTo>
                      <a:pt x="1338" y="1"/>
                      <a:pt x="1322" y="2"/>
                      <a:pt x="1307" y="3"/>
                    </a:cubicBezTo>
                    <a:cubicBezTo>
                      <a:pt x="1226" y="20"/>
                      <a:pt x="1145" y="68"/>
                      <a:pt x="1145" y="165"/>
                    </a:cubicBezTo>
                    <a:cubicBezTo>
                      <a:pt x="1145" y="246"/>
                      <a:pt x="1226" y="343"/>
                      <a:pt x="1307" y="343"/>
                    </a:cubicBezTo>
                    <a:cubicBezTo>
                      <a:pt x="1316" y="342"/>
                      <a:pt x="1325" y="342"/>
                      <a:pt x="1335" y="342"/>
                    </a:cubicBezTo>
                    <a:cubicBezTo>
                      <a:pt x="1501" y="342"/>
                      <a:pt x="1645" y="482"/>
                      <a:pt x="1614" y="649"/>
                    </a:cubicBezTo>
                    <a:cubicBezTo>
                      <a:pt x="1572" y="815"/>
                      <a:pt x="1378" y="898"/>
                      <a:pt x="1212" y="940"/>
                    </a:cubicBezTo>
                    <a:lnTo>
                      <a:pt x="1212" y="940"/>
                    </a:lnTo>
                    <a:cubicBezTo>
                      <a:pt x="1209" y="939"/>
                      <a:pt x="1206" y="939"/>
                      <a:pt x="1203" y="939"/>
                    </a:cubicBezTo>
                    <a:cubicBezTo>
                      <a:pt x="1195" y="939"/>
                      <a:pt x="1186" y="940"/>
                      <a:pt x="1177" y="940"/>
                    </a:cubicBezTo>
                    <a:cubicBezTo>
                      <a:pt x="1178" y="943"/>
                      <a:pt x="1178" y="945"/>
                      <a:pt x="1178" y="947"/>
                    </a:cubicBezTo>
                    <a:lnTo>
                      <a:pt x="1178" y="947"/>
                    </a:lnTo>
                    <a:cubicBezTo>
                      <a:pt x="1162" y="951"/>
                      <a:pt x="1145" y="954"/>
                      <a:pt x="1129" y="957"/>
                    </a:cubicBezTo>
                    <a:cubicBezTo>
                      <a:pt x="955" y="989"/>
                      <a:pt x="982" y="1281"/>
                      <a:pt x="1163" y="1281"/>
                    </a:cubicBezTo>
                    <a:cubicBezTo>
                      <a:pt x="1168" y="1281"/>
                      <a:pt x="1172" y="1281"/>
                      <a:pt x="1177" y="1280"/>
                    </a:cubicBezTo>
                    <a:cubicBezTo>
                      <a:pt x="1185" y="1279"/>
                      <a:pt x="1192" y="1279"/>
                      <a:pt x="1199" y="1279"/>
                    </a:cubicBezTo>
                    <a:cubicBezTo>
                      <a:pt x="1295" y="1279"/>
                      <a:pt x="1321" y="1384"/>
                      <a:pt x="1291" y="1474"/>
                    </a:cubicBezTo>
                    <a:cubicBezTo>
                      <a:pt x="1242" y="1587"/>
                      <a:pt x="1145" y="1684"/>
                      <a:pt x="1048" y="1748"/>
                    </a:cubicBezTo>
                    <a:cubicBezTo>
                      <a:pt x="907" y="1849"/>
                      <a:pt x="740" y="1900"/>
                      <a:pt x="572" y="1900"/>
                    </a:cubicBezTo>
                    <a:cubicBezTo>
                      <a:pt x="471" y="1900"/>
                      <a:pt x="369" y="1882"/>
                      <a:pt x="272" y="1845"/>
                    </a:cubicBezTo>
                    <a:cubicBezTo>
                      <a:pt x="255" y="1840"/>
                      <a:pt x="238" y="1837"/>
                      <a:pt x="222" y="1837"/>
                    </a:cubicBezTo>
                    <a:cubicBezTo>
                      <a:pt x="63" y="1837"/>
                      <a:pt x="0" y="2110"/>
                      <a:pt x="192" y="2169"/>
                    </a:cubicBezTo>
                    <a:cubicBezTo>
                      <a:pt x="310" y="2206"/>
                      <a:pt x="433" y="2225"/>
                      <a:pt x="556" y="2225"/>
                    </a:cubicBezTo>
                    <a:cubicBezTo>
                      <a:pt x="855" y="2225"/>
                      <a:pt x="1154" y="2116"/>
                      <a:pt x="1371" y="1910"/>
                    </a:cubicBezTo>
                    <a:cubicBezTo>
                      <a:pt x="1533" y="1765"/>
                      <a:pt x="1662" y="1539"/>
                      <a:pt x="1630" y="1313"/>
                    </a:cubicBezTo>
                    <a:cubicBezTo>
                      <a:pt x="1617" y="1258"/>
                      <a:pt x="1595" y="1205"/>
                      <a:pt x="1564" y="1157"/>
                    </a:cubicBezTo>
                    <a:lnTo>
                      <a:pt x="1564" y="1157"/>
                    </a:lnTo>
                    <a:cubicBezTo>
                      <a:pt x="1768" y="1057"/>
                      <a:pt x="1927" y="890"/>
                      <a:pt x="1938" y="649"/>
                    </a:cubicBezTo>
                    <a:cubicBezTo>
                      <a:pt x="1968" y="326"/>
                      <a:pt x="1689" y="1"/>
                      <a:pt x="13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89" name="Google Shape;3789;p40"/>
              <p:cNvSpPr/>
              <p:nvPr/>
            </p:nvSpPr>
            <p:spPr>
              <a:xfrm>
                <a:off x="2540575" y="2366250"/>
                <a:ext cx="69475" cy="112450"/>
              </a:xfrm>
              <a:custGeom>
                <a:avLst/>
                <a:gdLst/>
                <a:ahLst/>
                <a:cxnLst/>
                <a:rect l="l" t="t" r="r" b="b"/>
                <a:pathLst>
                  <a:path w="2779" h="4498" extrusionOk="0">
                    <a:moveTo>
                      <a:pt x="1006" y="1"/>
                    </a:moveTo>
                    <a:cubicBezTo>
                      <a:pt x="686" y="1"/>
                      <a:pt x="377" y="219"/>
                      <a:pt x="128" y="421"/>
                    </a:cubicBezTo>
                    <a:cubicBezTo>
                      <a:pt x="0" y="536"/>
                      <a:pt x="125" y="702"/>
                      <a:pt x="263" y="702"/>
                    </a:cubicBezTo>
                    <a:cubicBezTo>
                      <a:pt x="299" y="702"/>
                      <a:pt x="336" y="690"/>
                      <a:pt x="370" y="663"/>
                    </a:cubicBezTo>
                    <a:cubicBezTo>
                      <a:pt x="529" y="518"/>
                      <a:pt x="743" y="327"/>
                      <a:pt x="976" y="327"/>
                    </a:cubicBezTo>
                    <a:cubicBezTo>
                      <a:pt x="1027" y="327"/>
                      <a:pt x="1078" y="336"/>
                      <a:pt x="1130" y="357"/>
                    </a:cubicBezTo>
                    <a:cubicBezTo>
                      <a:pt x="1469" y="486"/>
                      <a:pt x="1227" y="922"/>
                      <a:pt x="1081" y="1132"/>
                    </a:cubicBezTo>
                    <a:cubicBezTo>
                      <a:pt x="1019" y="1225"/>
                      <a:pt x="1104" y="1375"/>
                      <a:pt x="1210" y="1375"/>
                    </a:cubicBezTo>
                    <a:cubicBezTo>
                      <a:pt x="1216" y="1375"/>
                      <a:pt x="1221" y="1375"/>
                      <a:pt x="1227" y="1374"/>
                    </a:cubicBezTo>
                    <a:cubicBezTo>
                      <a:pt x="1251" y="1371"/>
                      <a:pt x="1275" y="1370"/>
                      <a:pt x="1298" y="1370"/>
                    </a:cubicBezTo>
                    <a:cubicBezTo>
                      <a:pt x="1761" y="1370"/>
                      <a:pt x="1916" y="1967"/>
                      <a:pt x="1469" y="2182"/>
                    </a:cubicBezTo>
                    <a:cubicBezTo>
                      <a:pt x="1339" y="2247"/>
                      <a:pt x="1389" y="2458"/>
                      <a:pt x="1518" y="2490"/>
                    </a:cubicBezTo>
                    <a:cubicBezTo>
                      <a:pt x="1970" y="2603"/>
                      <a:pt x="2406" y="2975"/>
                      <a:pt x="2374" y="3492"/>
                    </a:cubicBezTo>
                    <a:cubicBezTo>
                      <a:pt x="2358" y="3701"/>
                      <a:pt x="2261" y="3912"/>
                      <a:pt x="2083" y="4042"/>
                    </a:cubicBezTo>
                    <a:cubicBezTo>
                      <a:pt x="1937" y="4139"/>
                      <a:pt x="1762" y="4172"/>
                      <a:pt x="1581" y="4172"/>
                    </a:cubicBezTo>
                    <a:cubicBezTo>
                      <a:pt x="1463" y="4172"/>
                      <a:pt x="1342" y="4157"/>
                      <a:pt x="1227" y="4138"/>
                    </a:cubicBezTo>
                    <a:cubicBezTo>
                      <a:pt x="1217" y="4137"/>
                      <a:pt x="1207" y="4136"/>
                      <a:pt x="1198" y="4136"/>
                    </a:cubicBezTo>
                    <a:cubicBezTo>
                      <a:pt x="1009" y="4136"/>
                      <a:pt x="946" y="4431"/>
                      <a:pt x="1145" y="4462"/>
                    </a:cubicBezTo>
                    <a:cubicBezTo>
                      <a:pt x="1286" y="4481"/>
                      <a:pt x="1435" y="4497"/>
                      <a:pt x="1583" y="4497"/>
                    </a:cubicBezTo>
                    <a:cubicBezTo>
                      <a:pt x="1809" y="4497"/>
                      <a:pt x="2034" y="4459"/>
                      <a:pt x="2229" y="4332"/>
                    </a:cubicBezTo>
                    <a:cubicBezTo>
                      <a:pt x="2488" y="4171"/>
                      <a:pt x="2649" y="3895"/>
                      <a:pt x="2697" y="3589"/>
                    </a:cubicBezTo>
                    <a:cubicBezTo>
                      <a:pt x="2779" y="2990"/>
                      <a:pt x="2402" y="2506"/>
                      <a:pt x="1896" y="2272"/>
                    </a:cubicBezTo>
                    <a:lnTo>
                      <a:pt x="1896" y="2272"/>
                    </a:lnTo>
                    <a:cubicBezTo>
                      <a:pt x="2048" y="2090"/>
                      <a:pt x="2123" y="1845"/>
                      <a:pt x="2067" y="1600"/>
                    </a:cubicBezTo>
                    <a:cubicBezTo>
                      <a:pt x="1994" y="1333"/>
                      <a:pt x="1765" y="1129"/>
                      <a:pt x="1498" y="1066"/>
                    </a:cubicBezTo>
                    <a:lnTo>
                      <a:pt x="1498" y="1066"/>
                    </a:lnTo>
                    <a:cubicBezTo>
                      <a:pt x="1655" y="729"/>
                      <a:pt x="1721" y="319"/>
                      <a:pt x="1356" y="98"/>
                    </a:cubicBezTo>
                    <a:cubicBezTo>
                      <a:pt x="1240" y="29"/>
                      <a:pt x="1122" y="1"/>
                      <a:pt x="10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0" name="Google Shape;3790;p40"/>
              <p:cNvSpPr/>
              <p:nvPr/>
            </p:nvSpPr>
            <p:spPr>
              <a:xfrm>
                <a:off x="2159600" y="1831025"/>
                <a:ext cx="36725" cy="56575"/>
              </a:xfrm>
              <a:custGeom>
                <a:avLst/>
                <a:gdLst/>
                <a:ahLst/>
                <a:cxnLst/>
                <a:rect l="l" t="t" r="r" b="b"/>
                <a:pathLst>
                  <a:path w="1469" h="2263" extrusionOk="0">
                    <a:moveTo>
                      <a:pt x="484" y="0"/>
                    </a:moveTo>
                    <a:cubicBezTo>
                      <a:pt x="384" y="0"/>
                      <a:pt x="281" y="18"/>
                      <a:pt x="191" y="45"/>
                    </a:cubicBezTo>
                    <a:cubicBezTo>
                      <a:pt x="0" y="104"/>
                      <a:pt x="63" y="377"/>
                      <a:pt x="222" y="377"/>
                    </a:cubicBezTo>
                    <a:cubicBezTo>
                      <a:pt x="238" y="377"/>
                      <a:pt x="255" y="374"/>
                      <a:pt x="272" y="368"/>
                    </a:cubicBezTo>
                    <a:cubicBezTo>
                      <a:pt x="333" y="353"/>
                      <a:pt x="422" y="327"/>
                      <a:pt x="498" y="327"/>
                    </a:cubicBezTo>
                    <a:cubicBezTo>
                      <a:pt x="583" y="327"/>
                      <a:pt x="652" y="360"/>
                      <a:pt x="643" y="481"/>
                    </a:cubicBezTo>
                    <a:cubicBezTo>
                      <a:pt x="628" y="578"/>
                      <a:pt x="579" y="659"/>
                      <a:pt x="531" y="739"/>
                    </a:cubicBezTo>
                    <a:cubicBezTo>
                      <a:pt x="466" y="836"/>
                      <a:pt x="402" y="933"/>
                      <a:pt x="369" y="1062"/>
                    </a:cubicBezTo>
                    <a:cubicBezTo>
                      <a:pt x="322" y="1180"/>
                      <a:pt x="428" y="1263"/>
                      <a:pt x="533" y="1263"/>
                    </a:cubicBezTo>
                    <a:cubicBezTo>
                      <a:pt x="573" y="1263"/>
                      <a:pt x="612" y="1251"/>
                      <a:pt x="643" y="1224"/>
                    </a:cubicBezTo>
                    <a:cubicBezTo>
                      <a:pt x="686" y="1182"/>
                      <a:pt x="733" y="1164"/>
                      <a:pt x="780" y="1164"/>
                    </a:cubicBezTo>
                    <a:cubicBezTo>
                      <a:pt x="896" y="1164"/>
                      <a:pt x="1008" y="1271"/>
                      <a:pt x="1031" y="1386"/>
                    </a:cubicBezTo>
                    <a:cubicBezTo>
                      <a:pt x="1080" y="1564"/>
                      <a:pt x="1016" y="1903"/>
                      <a:pt x="789" y="1935"/>
                    </a:cubicBezTo>
                    <a:cubicBezTo>
                      <a:pt x="708" y="1952"/>
                      <a:pt x="660" y="2064"/>
                      <a:pt x="676" y="2146"/>
                    </a:cubicBezTo>
                    <a:cubicBezTo>
                      <a:pt x="703" y="2227"/>
                      <a:pt x="764" y="2263"/>
                      <a:pt x="839" y="2263"/>
                    </a:cubicBezTo>
                    <a:cubicBezTo>
                      <a:pt x="854" y="2263"/>
                      <a:pt x="870" y="2261"/>
                      <a:pt x="886" y="2258"/>
                    </a:cubicBezTo>
                    <a:cubicBezTo>
                      <a:pt x="1307" y="2178"/>
                      <a:pt x="1468" y="1596"/>
                      <a:pt x="1339" y="1241"/>
                    </a:cubicBezTo>
                    <a:cubicBezTo>
                      <a:pt x="1255" y="1026"/>
                      <a:pt x="1057" y="876"/>
                      <a:pt x="846" y="844"/>
                    </a:cubicBezTo>
                    <a:lnTo>
                      <a:pt x="846" y="844"/>
                    </a:lnTo>
                    <a:cubicBezTo>
                      <a:pt x="867" y="810"/>
                      <a:pt x="886" y="776"/>
                      <a:pt x="902" y="739"/>
                    </a:cubicBezTo>
                    <a:cubicBezTo>
                      <a:pt x="967" y="610"/>
                      <a:pt x="999" y="448"/>
                      <a:pt x="951" y="303"/>
                    </a:cubicBezTo>
                    <a:cubicBezTo>
                      <a:pt x="886" y="75"/>
                      <a:pt x="690" y="0"/>
                      <a:pt x="4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1" name="Google Shape;3791;p40"/>
              <p:cNvSpPr/>
              <p:nvPr/>
            </p:nvSpPr>
            <p:spPr>
              <a:xfrm>
                <a:off x="1716675" y="2780775"/>
                <a:ext cx="108750" cy="403625"/>
              </a:xfrm>
              <a:custGeom>
                <a:avLst/>
                <a:gdLst/>
                <a:ahLst/>
                <a:cxnLst/>
                <a:rect l="l" t="t" r="r" b="b"/>
                <a:pathLst>
                  <a:path w="4350" h="16145" extrusionOk="0">
                    <a:moveTo>
                      <a:pt x="1" y="0"/>
                    </a:moveTo>
                    <a:lnTo>
                      <a:pt x="1" y="16145"/>
                    </a:lnTo>
                    <a:lnTo>
                      <a:pt x="4349" y="15175"/>
                    </a:lnTo>
                    <a:lnTo>
                      <a:pt x="4349" y="776"/>
                    </a:lnTo>
                    <a:lnTo>
                      <a:pt x="1" y="0"/>
                    </a:lnTo>
                    <a:close/>
                  </a:path>
                </a:pathLst>
              </a:custGeom>
              <a:solidFill>
                <a:srgbClr val="935C50"/>
              </a:solidFill>
              <a:ln>
                <a:noFill/>
              </a:ln>
            </p:spPr>
            <p:txBody>
              <a:bodyPr spcFirstLastPara="1" wrap="square" lIns="91425" tIns="91425" rIns="91425" bIns="91425" anchor="ctr" anchorCtr="0">
                <a:noAutofit/>
              </a:bodyPr>
              <a:lstStyle/>
              <a:p>
                <a:endParaRPr/>
              </a:p>
            </p:txBody>
          </p:sp>
          <p:sp>
            <p:nvSpPr>
              <p:cNvPr id="3792" name="Google Shape;3792;p40"/>
              <p:cNvSpPr/>
              <p:nvPr/>
            </p:nvSpPr>
            <p:spPr>
              <a:xfrm>
                <a:off x="1466175" y="2967425"/>
                <a:ext cx="441650" cy="329725"/>
              </a:xfrm>
              <a:custGeom>
                <a:avLst/>
                <a:gdLst/>
                <a:ahLst/>
                <a:cxnLst/>
                <a:rect l="l" t="t" r="r" b="b"/>
                <a:pathLst>
                  <a:path w="17666" h="13189" extrusionOk="0">
                    <a:moveTo>
                      <a:pt x="6902" y="1"/>
                    </a:moveTo>
                    <a:lnTo>
                      <a:pt x="6935" y="8146"/>
                    </a:lnTo>
                    <a:cubicBezTo>
                      <a:pt x="1" y="8146"/>
                      <a:pt x="550" y="13189"/>
                      <a:pt x="550" y="13189"/>
                    </a:cubicBezTo>
                    <a:lnTo>
                      <a:pt x="17472" y="13189"/>
                    </a:lnTo>
                    <a:cubicBezTo>
                      <a:pt x="17666" y="9358"/>
                      <a:pt x="16179" y="8679"/>
                      <a:pt x="16179" y="8679"/>
                    </a:cubicBezTo>
                    <a:lnTo>
                      <a:pt x="16841"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793" name="Google Shape;3793;p40"/>
              <p:cNvSpPr/>
              <p:nvPr/>
            </p:nvSpPr>
            <p:spPr>
              <a:xfrm>
                <a:off x="1591450" y="3177175"/>
                <a:ext cx="50925" cy="76700"/>
              </a:xfrm>
              <a:custGeom>
                <a:avLst/>
                <a:gdLst/>
                <a:ahLst/>
                <a:cxnLst/>
                <a:rect l="l" t="t" r="r" b="b"/>
                <a:pathLst>
                  <a:path w="2037" h="3068" extrusionOk="0">
                    <a:moveTo>
                      <a:pt x="248" y="0"/>
                    </a:moveTo>
                    <a:cubicBezTo>
                      <a:pt x="121" y="0"/>
                      <a:pt x="1" y="164"/>
                      <a:pt x="114" y="289"/>
                    </a:cubicBezTo>
                    <a:cubicBezTo>
                      <a:pt x="840" y="1049"/>
                      <a:pt x="1261" y="2002"/>
                      <a:pt x="1665" y="2956"/>
                    </a:cubicBezTo>
                    <a:cubicBezTo>
                      <a:pt x="1697" y="3034"/>
                      <a:pt x="1768" y="3067"/>
                      <a:pt x="1836" y="3067"/>
                    </a:cubicBezTo>
                    <a:cubicBezTo>
                      <a:pt x="1939" y="3067"/>
                      <a:pt x="2037" y="2991"/>
                      <a:pt x="1988" y="2875"/>
                    </a:cubicBezTo>
                    <a:cubicBezTo>
                      <a:pt x="1568" y="1873"/>
                      <a:pt x="1116" y="855"/>
                      <a:pt x="356" y="47"/>
                    </a:cubicBezTo>
                    <a:cubicBezTo>
                      <a:pt x="323" y="14"/>
                      <a:pt x="285" y="0"/>
                      <a:pt x="2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4" name="Google Shape;3794;p40"/>
              <p:cNvSpPr/>
              <p:nvPr/>
            </p:nvSpPr>
            <p:spPr>
              <a:xfrm>
                <a:off x="1639950" y="3174975"/>
                <a:ext cx="55125" cy="76200"/>
              </a:xfrm>
              <a:custGeom>
                <a:avLst/>
                <a:gdLst/>
                <a:ahLst/>
                <a:cxnLst/>
                <a:rect l="l" t="t" r="r" b="b"/>
                <a:pathLst>
                  <a:path w="2205" h="3048" extrusionOk="0">
                    <a:moveTo>
                      <a:pt x="244" y="1"/>
                    </a:moveTo>
                    <a:cubicBezTo>
                      <a:pt x="118" y="1"/>
                      <a:pt x="1" y="173"/>
                      <a:pt x="113" y="297"/>
                    </a:cubicBezTo>
                    <a:cubicBezTo>
                      <a:pt x="824" y="1088"/>
                      <a:pt x="1406" y="1993"/>
                      <a:pt x="1859" y="2963"/>
                    </a:cubicBezTo>
                    <a:cubicBezTo>
                      <a:pt x="1883" y="3023"/>
                      <a:pt x="1928" y="3047"/>
                      <a:pt x="1976" y="3047"/>
                    </a:cubicBezTo>
                    <a:cubicBezTo>
                      <a:pt x="2083" y="3047"/>
                      <a:pt x="2205" y="2925"/>
                      <a:pt x="2149" y="2801"/>
                    </a:cubicBezTo>
                    <a:cubicBezTo>
                      <a:pt x="1680" y="1799"/>
                      <a:pt x="1083" y="879"/>
                      <a:pt x="355" y="54"/>
                    </a:cubicBezTo>
                    <a:cubicBezTo>
                      <a:pt x="321" y="16"/>
                      <a:pt x="282" y="1"/>
                      <a:pt x="2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5" name="Google Shape;3795;p40"/>
              <p:cNvSpPr/>
              <p:nvPr/>
            </p:nvSpPr>
            <p:spPr>
              <a:xfrm>
                <a:off x="1648900" y="3144200"/>
                <a:ext cx="100075" cy="48200"/>
              </a:xfrm>
              <a:custGeom>
                <a:avLst/>
                <a:gdLst/>
                <a:ahLst/>
                <a:cxnLst/>
                <a:rect l="l" t="t" r="r" b="b"/>
                <a:pathLst>
                  <a:path w="4003" h="1928" extrusionOk="0">
                    <a:moveTo>
                      <a:pt x="219" y="0"/>
                    </a:moveTo>
                    <a:cubicBezTo>
                      <a:pt x="49" y="0"/>
                      <a:pt x="0" y="273"/>
                      <a:pt x="191" y="332"/>
                    </a:cubicBezTo>
                    <a:cubicBezTo>
                      <a:pt x="1404" y="655"/>
                      <a:pt x="2680" y="1011"/>
                      <a:pt x="3634" y="1883"/>
                    </a:cubicBezTo>
                    <a:cubicBezTo>
                      <a:pt x="3669" y="1915"/>
                      <a:pt x="3708" y="1928"/>
                      <a:pt x="3745" y="1928"/>
                    </a:cubicBezTo>
                    <a:cubicBezTo>
                      <a:pt x="3881" y="1928"/>
                      <a:pt x="4002" y="1755"/>
                      <a:pt x="3876" y="1640"/>
                    </a:cubicBezTo>
                    <a:cubicBezTo>
                      <a:pt x="2874" y="735"/>
                      <a:pt x="1548" y="347"/>
                      <a:pt x="272" y="9"/>
                    </a:cubicBezTo>
                    <a:cubicBezTo>
                      <a:pt x="253" y="3"/>
                      <a:pt x="235" y="0"/>
                      <a:pt x="2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6" name="Google Shape;3796;p40"/>
              <p:cNvSpPr/>
              <p:nvPr/>
            </p:nvSpPr>
            <p:spPr>
              <a:xfrm>
                <a:off x="1649050" y="3097550"/>
                <a:ext cx="103275" cy="15075"/>
              </a:xfrm>
              <a:custGeom>
                <a:avLst/>
                <a:gdLst/>
                <a:ahLst/>
                <a:cxnLst/>
                <a:rect l="l" t="t" r="r" b="b"/>
                <a:pathLst>
                  <a:path w="4131" h="603" extrusionOk="0">
                    <a:moveTo>
                      <a:pt x="1728" y="1"/>
                    </a:moveTo>
                    <a:cubicBezTo>
                      <a:pt x="1218" y="1"/>
                      <a:pt x="707" y="44"/>
                      <a:pt x="202" y="129"/>
                    </a:cubicBezTo>
                    <a:cubicBezTo>
                      <a:pt x="1" y="160"/>
                      <a:pt x="65" y="455"/>
                      <a:pt x="253" y="455"/>
                    </a:cubicBezTo>
                    <a:cubicBezTo>
                      <a:pt x="262" y="455"/>
                      <a:pt x="272" y="454"/>
                      <a:pt x="282" y="452"/>
                    </a:cubicBezTo>
                    <a:cubicBezTo>
                      <a:pt x="768" y="367"/>
                      <a:pt x="1256" y="324"/>
                      <a:pt x="1743" y="324"/>
                    </a:cubicBezTo>
                    <a:cubicBezTo>
                      <a:pt x="2455" y="324"/>
                      <a:pt x="3163" y="415"/>
                      <a:pt x="3854" y="597"/>
                    </a:cubicBezTo>
                    <a:cubicBezTo>
                      <a:pt x="3869" y="601"/>
                      <a:pt x="3883" y="602"/>
                      <a:pt x="3896" y="602"/>
                    </a:cubicBezTo>
                    <a:cubicBezTo>
                      <a:pt x="4074" y="602"/>
                      <a:pt x="4130" y="320"/>
                      <a:pt x="3934" y="274"/>
                    </a:cubicBezTo>
                    <a:cubicBezTo>
                      <a:pt x="3215" y="92"/>
                      <a:pt x="2473" y="1"/>
                      <a:pt x="17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7" name="Google Shape;3797;p40"/>
              <p:cNvSpPr/>
              <p:nvPr/>
            </p:nvSpPr>
            <p:spPr>
              <a:xfrm>
                <a:off x="1649050" y="3047725"/>
                <a:ext cx="100775" cy="11500"/>
              </a:xfrm>
              <a:custGeom>
                <a:avLst/>
                <a:gdLst/>
                <a:ahLst/>
                <a:cxnLst/>
                <a:rect l="l" t="t" r="r" b="b"/>
                <a:pathLst>
                  <a:path w="4031" h="460" extrusionOk="0">
                    <a:moveTo>
                      <a:pt x="2242" y="1"/>
                    </a:moveTo>
                    <a:cubicBezTo>
                      <a:pt x="1559" y="1"/>
                      <a:pt x="878" y="50"/>
                      <a:pt x="202" y="151"/>
                    </a:cubicBezTo>
                    <a:cubicBezTo>
                      <a:pt x="1" y="165"/>
                      <a:pt x="65" y="459"/>
                      <a:pt x="253" y="459"/>
                    </a:cubicBezTo>
                    <a:cubicBezTo>
                      <a:pt x="262" y="459"/>
                      <a:pt x="272" y="458"/>
                      <a:pt x="282" y="457"/>
                    </a:cubicBezTo>
                    <a:cubicBezTo>
                      <a:pt x="936" y="367"/>
                      <a:pt x="1590" y="323"/>
                      <a:pt x="2245" y="323"/>
                    </a:cubicBezTo>
                    <a:cubicBezTo>
                      <a:pt x="2770" y="323"/>
                      <a:pt x="3296" y="352"/>
                      <a:pt x="3822" y="409"/>
                    </a:cubicBezTo>
                    <a:cubicBezTo>
                      <a:pt x="3831" y="411"/>
                      <a:pt x="3840" y="411"/>
                      <a:pt x="3849" y="411"/>
                    </a:cubicBezTo>
                    <a:cubicBezTo>
                      <a:pt x="4031" y="411"/>
                      <a:pt x="4022" y="101"/>
                      <a:pt x="3822" y="86"/>
                    </a:cubicBezTo>
                    <a:cubicBezTo>
                      <a:pt x="3295" y="30"/>
                      <a:pt x="2768" y="1"/>
                      <a:pt x="22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8" name="Google Shape;3798;p40"/>
              <p:cNvSpPr/>
              <p:nvPr/>
            </p:nvSpPr>
            <p:spPr>
              <a:xfrm>
                <a:off x="1648000" y="3007025"/>
                <a:ext cx="223850" cy="8500"/>
              </a:xfrm>
              <a:custGeom>
                <a:avLst/>
                <a:gdLst/>
                <a:ahLst/>
                <a:cxnLst/>
                <a:rect l="l" t="t" r="r" b="b"/>
                <a:pathLst>
                  <a:path w="8954" h="340" extrusionOk="0">
                    <a:moveTo>
                      <a:pt x="211" y="1"/>
                    </a:moveTo>
                    <a:cubicBezTo>
                      <a:pt x="1" y="1"/>
                      <a:pt x="1" y="340"/>
                      <a:pt x="211" y="340"/>
                    </a:cubicBezTo>
                    <a:lnTo>
                      <a:pt x="8744" y="340"/>
                    </a:lnTo>
                    <a:cubicBezTo>
                      <a:pt x="8954" y="340"/>
                      <a:pt x="8954" y="1"/>
                      <a:pt x="87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99" name="Google Shape;3799;p40"/>
              <p:cNvSpPr/>
              <p:nvPr/>
            </p:nvSpPr>
            <p:spPr>
              <a:xfrm>
                <a:off x="1822550" y="3185100"/>
                <a:ext cx="40100" cy="101175"/>
              </a:xfrm>
              <a:custGeom>
                <a:avLst/>
                <a:gdLst/>
                <a:ahLst/>
                <a:cxnLst/>
                <a:rect l="l" t="t" r="r" b="b"/>
                <a:pathLst>
                  <a:path w="1604" h="4047" extrusionOk="0">
                    <a:moveTo>
                      <a:pt x="1364" y="0"/>
                    </a:moveTo>
                    <a:cubicBezTo>
                      <a:pt x="1327" y="0"/>
                      <a:pt x="1291" y="16"/>
                      <a:pt x="1261" y="53"/>
                    </a:cubicBezTo>
                    <a:cubicBezTo>
                      <a:pt x="420" y="1136"/>
                      <a:pt x="0" y="2525"/>
                      <a:pt x="146" y="3883"/>
                    </a:cubicBezTo>
                    <a:cubicBezTo>
                      <a:pt x="154" y="3990"/>
                      <a:pt x="246" y="4047"/>
                      <a:pt x="330" y="4047"/>
                    </a:cubicBezTo>
                    <a:cubicBezTo>
                      <a:pt x="412" y="4047"/>
                      <a:pt x="485" y="3994"/>
                      <a:pt x="470" y="3883"/>
                    </a:cubicBezTo>
                    <a:cubicBezTo>
                      <a:pt x="340" y="2607"/>
                      <a:pt x="711" y="1314"/>
                      <a:pt x="1504" y="295"/>
                    </a:cubicBezTo>
                    <a:cubicBezTo>
                      <a:pt x="1603" y="171"/>
                      <a:pt x="1483" y="0"/>
                      <a:pt x="136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0" name="Google Shape;3800;p40"/>
              <p:cNvSpPr/>
              <p:nvPr/>
            </p:nvSpPr>
            <p:spPr>
              <a:xfrm>
                <a:off x="1479925" y="3297125"/>
                <a:ext cx="423450" cy="62650"/>
              </a:xfrm>
              <a:custGeom>
                <a:avLst/>
                <a:gdLst/>
                <a:ahLst/>
                <a:cxnLst/>
                <a:rect l="l" t="t" r="r" b="b"/>
                <a:pathLst>
                  <a:path w="16938" h="2506" extrusionOk="0">
                    <a:moveTo>
                      <a:pt x="0" y="1"/>
                    </a:moveTo>
                    <a:lnTo>
                      <a:pt x="0" y="1018"/>
                    </a:lnTo>
                    <a:cubicBezTo>
                      <a:pt x="0" y="1843"/>
                      <a:pt x="664" y="2505"/>
                      <a:pt x="1487" y="2505"/>
                    </a:cubicBezTo>
                    <a:lnTo>
                      <a:pt x="15306" y="2505"/>
                    </a:lnTo>
                    <a:cubicBezTo>
                      <a:pt x="16211" y="2505"/>
                      <a:pt x="16938" y="1778"/>
                      <a:pt x="16938" y="873"/>
                    </a:cubicBezTo>
                    <a:lnTo>
                      <a:pt x="16938"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01" name="Google Shape;3801;p40"/>
              <p:cNvSpPr/>
              <p:nvPr/>
            </p:nvSpPr>
            <p:spPr>
              <a:xfrm>
                <a:off x="1475875" y="3293100"/>
                <a:ext cx="431550" cy="70700"/>
              </a:xfrm>
              <a:custGeom>
                <a:avLst/>
                <a:gdLst/>
                <a:ahLst/>
                <a:cxnLst/>
                <a:rect l="l" t="t" r="r" b="b"/>
                <a:pathLst>
                  <a:path w="17262" h="2828" extrusionOk="0">
                    <a:moveTo>
                      <a:pt x="16938" y="323"/>
                    </a:moveTo>
                    <a:lnTo>
                      <a:pt x="16938" y="1034"/>
                    </a:lnTo>
                    <a:cubicBezTo>
                      <a:pt x="16938" y="1842"/>
                      <a:pt x="16276" y="2504"/>
                      <a:pt x="15468" y="2504"/>
                    </a:cubicBezTo>
                    <a:lnTo>
                      <a:pt x="1649" y="2504"/>
                    </a:lnTo>
                    <a:cubicBezTo>
                      <a:pt x="923" y="2504"/>
                      <a:pt x="324" y="1907"/>
                      <a:pt x="324" y="1179"/>
                    </a:cubicBezTo>
                    <a:lnTo>
                      <a:pt x="324" y="323"/>
                    </a:lnTo>
                    <a:close/>
                    <a:moveTo>
                      <a:pt x="1" y="0"/>
                    </a:moveTo>
                    <a:lnTo>
                      <a:pt x="1" y="1179"/>
                    </a:lnTo>
                    <a:cubicBezTo>
                      <a:pt x="1" y="2101"/>
                      <a:pt x="744" y="2828"/>
                      <a:pt x="1649" y="2828"/>
                    </a:cubicBezTo>
                    <a:lnTo>
                      <a:pt x="15468" y="2828"/>
                    </a:lnTo>
                    <a:cubicBezTo>
                      <a:pt x="16453" y="2828"/>
                      <a:pt x="17261" y="2036"/>
                      <a:pt x="17261" y="1034"/>
                    </a:cubicBezTo>
                    <a:lnTo>
                      <a:pt x="17261"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2" name="Google Shape;3802;p40"/>
              <p:cNvSpPr/>
              <p:nvPr/>
            </p:nvSpPr>
            <p:spPr>
              <a:xfrm>
                <a:off x="1477500" y="3312475"/>
                <a:ext cx="425875" cy="8500"/>
              </a:xfrm>
              <a:custGeom>
                <a:avLst/>
                <a:gdLst/>
                <a:ahLst/>
                <a:cxnLst/>
                <a:rect l="l" t="t" r="r" b="b"/>
                <a:pathLst>
                  <a:path w="17035" h="340" extrusionOk="0">
                    <a:moveTo>
                      <a:pt x="211" y="1"/>
                    </a:moveTo>
                    <a:cubicBezTo>
                      <a:pt x="0" y="1"/>
                      <a:pt x="0" y="340"/>
                      <a:pt x="211" y="340"/>
                    </a:cubicBezTo>
                    <a:lnTo>
                      <a:pt x="16808" y="340"/>
                    </a:lnTo>
                    <a:cubicBezTo>
                      <a:pt x="17035" y="340"/>
                      <a:pt x="17035" y="1"/>
                      <a:pt x="168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3" name="Google Shape;3803;p40"/>
              <p:cNvSpPr/>
              <p:nvPr/>
            </p:nvSpPr>
            <p:spPr>
              <a:xfrm>
                <a:off x="1481150" y="3336725"/>
                <a:ext cx="416175" cy="8500"/>
              </a:xfrm>
              <a:custGeom>
                <a:avLst/>
                <a:gdLst/>
                <a:ahLst/>
                <a:cxnLst/>
                <a:rect l="l" t="t" r="r" b="b"/>
                <a:pathLst>
                  <a:path w="16647" h="340" extrusionOk="0">
                    <a:moveTo>
                      <a:pt x="210" y="0"/>
                    </a:moveTo>
                    <a:cubicBezTo>
                      <a:pt x="1" y="0"/>
                      <a:pt x="1" y="339"/>
                      <a:pt x="210" y="339"/>
                    </a:cubicBezTo>
                    <a:lnTo>
                      <a:pt x="16436" y="339"/>
                    </a:lnTo>
                    <a:cubicBezTo>
                      <a:pt x="16647" y="339"/>
                      <a:pt x="16647" y="0"/>
                      <a:pt x="164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4" name="Google Shape;3804;p40"/>
              <p:cNvSpPr/>
              <p:nvPr/>
            </p:nvSpPr>
            <p:spPr>
              <a:xfrm>
                <a:off x="2034250" y="2780775"/>
                <a:ext cx="108725" cy="403625"/>
              </a:xfrm>
              <a:custGeom>
                <a:avLst/>
                <a:gdLst/>
                <a:ahLst/>
                <a:cxnLst/>
                <a:rect l="l" t="t" r="r" b="b"/>
                <a:pathLst>
                  <a:path w="4349" h="16145" extrusionOk="0">
                    <a:moveTo>
                      <a:pt x="4349" y="0"/>
                    </a:moveTo>
                    <a:lnTo>
                      <a:pt x="1" y="776"/>
                    </a:lnTo>
                    <a:lnTo>
                      <a:pt x="1" y="15175"/>
                    </a:lnTo>
                    <a:lnTo>
                      <a:pt x="4349" y="16145"/>
                    </a:lnTo>
                    <a:lnTo>
                      <a:pt x="4349" y="0"/>
                    </a:lnTo>
                    <a:close/>
                  </a:path>
                </a:pathLst>
              </a:custGeom>
              <a:solidFill>
                <a:srgbClr val="935C50"/>
              </a:solidFill>
              <a:ln>
                <a:noFill/>
              </a:ln>
            </p:spPr>
            <p:txBody>
              <a:bodyPr spcFirstLastPara="1" wrap="square" lIns="91425" tIns="91425" rIns="91425" bIns="91425" anchor="ctr" anchorCtr="0">
                <a:noAutofit/>
              </a:bodyPr>
              <a:lstStyle/>
              <a:p>
                <a:endParaRPr/>
              </a:p>
            </p:txBody>
          </p:sp>
          <p:sp>
            <p:nvSpPr>
              <p:cNvPr id="3805" name="Google Shape;3805;p40"/>
              <p:cNvSpPr/>
              <p:nvPr/>
            </p:nvSpPr>
            <p:spPr>
              <a:xfrm>
                <a:off x="1951825" y="2967425"/>
                <a:ext cx="441250" cy="329725"/>
              </a:xfrm>
              <a:custGeom>
                <a:avLst/>
                <a:gdLst/>
                <a:ahLst/>
                <a:cxnLst/>
                <a:rect l="l" t="t" r="r" b="b"/>
                <a:pathLst>
                  <a:path w="17650" h="13189" extrusionOk="0">
                    <a:moveTo>
                      <a:pt x="826" y="1"/>
                    </a:moveTo>
                    <a:lnTo>
                      <a:pt x="1488" y="8679"/>
                    </a:lnTo>
                    <a:cubicBezTo>
                      <a:pt x="1488" y="8679"/>
                      <a:pt x="1" y="9358"/>
                      <a:pt x="195" y="13189"/>
                    </a:cubicBezTo>
                    <a:lnTo>
                      <a:pt x="17100" y="13189"/>
                    </a:lnTo>
                    <a:cubicBezTo>
                      <a:pt x="17100" y="13189"/>
                      <a:pt x="17649" y="8146"/>
                      <a:pt x="10717" y="8146"/>
                    </a:cubicBezTo>
                    <a:lnTo>
                      <a:pt x="10749"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06" name="Google Shape;3806;p40"/>
              <p:cNvSpPr/>
              <p:nvPr/>
            </p:nvSpPr>
            <p:spPr>
              <a:xfrm>
                <a:off x="2217300" y="3177175"/>
                <a:ext cx="50500" cy="76700"/>
              </a:xfrm>
              <a:custGeom>
                <a:avLst/>
                <a:gdLst/>
                <a:ahLst/>
                <a:cxnLst/>
                <a:rect l="l" t="t" r="r" b="b"/>
                <a:pathLst>
                  <a:path w="2020" h="3068" extrusionOk="0">
                    <a:moveTo>
                      <a:pt x="1787" y="0"/>
                    </a:moveTo>
                    <a:cubicBezTo>
                      <a:pt x="1751" y="0"/>
                      <a:pt x="1714" y="14"/>
                      <a:pt x="1681" y="47"/>
                    </a:cubicBezTo>
                    <a:cubicBezTo>
                      <a:pt x="921" y="855"/>
                      <a:pt x="469" y="1873"/>
                      <a:pt x="48" y="2875"/>
                    </a:cubicBezTo>
                    <a:cubicBezTo>
                      <a:pt x="0" y="2991"/>
                      <a:pt x="98" y="3067"/>
                      <a:pt x="201" y="3067"/>
                    </a:cubicBezTo>
                    <a:cubicBezTo>
                      <a:pt x="269" y="3067"/>
                      <a:pt x="340" y="3034"/>
                      <a:pt x="372" y="2956"/>
                    </a:cubicBezTo>
                    <a:cubicBezTo>
                      <a:pt x="760" y="2002"/>
                      <a:pt x="1197" y="1049"/>
                      <a:pt x="1908" y="289"/>
                    </a:cubicBezTo>
                    <a:cubicBezTo>
                      <a:pt x="2020" y="164"/>
                      <a:pt x="1910" y="0"/>
                      <a:pt x="17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7" name="Google Shape;3807;p40"/>
              <p:cNvSpPr/>
              <p:nvPr/>
            </p:nvSpPr>
            <p:spPr>
              <a:xfrm>
                <a:off x="2164600" y="3174975"/>
                <a:ext cx="54700" cy="76200"/>
              </a:xfrm>
              <a:custGeom>
                <a:avLst/>
                <a:gdLst/>
                <a:ahLst/>
                <a:cxnLst/>
                <a:rect l="l" t="t" r="r" b="b"/>
                <a:pathLst>
                  <a:path w="2188" h="3048" extrusionOk="0">
                    <a:moveTo>
                      <a:pt x="1958" y="1"/>
                    </a:moveTo>
                    <a:cubicBezTo>
                      <a:pt x="1922" y="1"/>
                      <a:pt x="1884" y="16"/>
                      <a:pt x="1850" y="54"/>
                    </a:cubicBezTo>
                    <a:cubicBezTo>
                      <a:pt x="1122" y="879"/>
                      <a:pt x="508" y="1799"/>
                      <a:pt x="55" y="2801"/>
                    </a:cubicBezTo>
                    <a:cubicBezTo>
                      <a:pt x="0" y="2925"/>
                      <a:pt x="114" y="3047"/>
                      <a:pt x="221" y="3047"/>
                    </a:cubicBezTo>
                    <a:cubicBezTo>
                      <a:pt x="270" y="3047"/>
                      <a:pt x="316" y="3023"/>
                      <a:pt x="346" y="2963"/>
                    </a:cubicBezTo>
                    <a:cubicBezTo>
                      <a:pt x="783" y="1993"/>
                      <a:pt x="1381" y="1088"/>
                      <a:pt x="2076" y="297"/>
                    </a:cubicBezTo>
                    <a:cubicBezTo>
                      <a:pt x="2187" y="173"/>
                      <a:pt x="2080" y="1"/>
                      <a:pt x="195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8" name="Google Shape;3808;p40"/>
              <p:cNvSpPr/>
              <p:nvPr/>
            </p:nvSpPr>
            <p:spPr>
              <a:xfrm>
                <a:off x="2110700" y="3144200"/>
                <a:ext cx="100075" cy="48200"/>
              </a:xfrm>
              <a:custGeom>
                <a:avLst/>
                <a:gdLst/>
                <a:ahLst/>
                <a:cxnLst/>
                <a:rect l="l" t="t" r="r" b="b"/>
                <a:pathLst>
                  <a:path w="4003" h="1928" extrusionOk="0">
                    <a:moveTo>
                      <a:pt x="3781" y="0"/>
                    </a:moveTo>
                    <a:cubicBezTo>
                      <a:pt x="3765" y="0"/>
                      <a:pt x="3748" y="3"/>
                      <a:pt x="3731" y="9"/>
                    </a:cubicBezTo>
                    <a:cubicBezTo>
                      <a:pt x="2454" y="347"/>
                      <a:pt x="1129" y="735"/>
                      <a:pt x="127" y="1640"/>
                    </a:cubicBezTo>
                    <a:cubicBezTo>
                      <a:pt x="1" y="1755"/>
                      <a:pt x="112" y="1928"/>
                      <a:pt x="244" y="1928"/>
                    </a:cubicBezTo>
                    <a:cubicBezTo>
                      <a:pt x="280" y="1928"/>
                      <a:pt x="319" y="1915"/>
                      <a:pt x="354" y="1883"/>
                    </a:cubicBezTo>
                    <a:cubicBezTo>
                      <a:pt x="1323" y="1011"/>
                      <a:pt x="2599" y="655"/>
                      <a:pt x="3812" y="332"/>
                    </a:cubicBezTo>
                    <a:cubicBezTo>
                      <a:pt x="4003" y="273"/>
                      <a:pt x="3940" y="0"/>
                      <a:pt x="37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09" name="Google Shape;3809;p40"/>
              <p:cNvSpPr/>
              <p:nvPr/>
            </p:nvSpPr>
            <p:spPr>
              <a:xfrm>
                <a:off x="2106975" y="3097550"/>
                <a:ext cx="103625" cy="15075"/>
              </a:xfrm>
              <a:custGeom>
                <a:avLst/>
                <a:gdLst/>
                <a:ahLst/>
                <a:cxnLst/>
                <a:rect l="l" t="t" r="r" b="b"/>
                <a:pathLst>
                  <a:path w="4145" h="603" extrusionOk="0">
                    <a:moveTo>
                      <a:pt x="2417" y="1"/>
                    </a:moveTo>
                    <a:cubicBezTo>
                      <a:pt x="1671" y="1"/>
                      <a:pt x="924" y="92"/>
                      <a:pt x="195" y="274"/>
                    </a:cubicBezTo>
                    <a:cubicBezTo>
                      <a:pt x="0" y="320"/>
                      <a:pt x="70" y="602"/>
                      <a:pt x="249" y="602"/>
                    </a:cubicBezTo>
                    <a:cubicBezTo>
                      <a:pt x="263" y="602"/>
                      <a:pt x="277" y="601"/>
                      <a:pt x="292" y="597"/>
                    </a:cubicBezTo>
                    <a:cubicBezTo>
                      <a:pt x="983" y="415"/>
                      <a:pt x="1691" y="324"/>
                      <a:pt x="2399" y="324"/>
                    </a:cubicBezTo>
                    <a:cubicBezTo>
                      <a:pt x="2884" y="324"/>
                      <a:pt x="3368" y="367"/>
                      <a:pt x="3847" y="452"/>
                    </a:cubicBezTo>
                    <a:cubicBezTo>
                      <a:pt x="3857" y="454"/>
                      <a:pt x="3867" y="455"/>
                      <a:pt x="3877" y="455"/>
                    </a:cubicBezTo>
                    <a:cubicBezTo>
                      <a:pt x="4067" y="455"/>
                      <a:pt x="4145" y="160"/>
                      <a:pt x="3944" y="129"/>
                    </a:cubicBezTo>
                    <a:cubicBezTo>
                      <a:pt x="3439" y="44"/>
                      <a:pt x="2928" y="1"/>
                      <a:pt x="241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0" name="Google Shape;3810;p40"/>
              <p:cNvSpPr/>
              <p:nvPr/>
            </p:nvSpPr>
            <p:spPr>
              <a:xfrm>
                <a:off x="2109450" y="3047725"/>
                <a:ext cx="101150" cy="11500"/>
              </a:xfrm>
              <a:custGeom>
                <a:avLst/>
                <a:gdLst/>
                <a:ahLst/>
                <a:cxnLst/>
                <a:rect l="l" t="t" r="r" b="b"/>
                <a:pathLst>
                  <a:path w="4046" h="460" extrusionOk="0">
                    <a:moveTo>
                      <a:pt x="1792" y="1"/>
                    </a:moveTo>
                    <a:cubicBezTo>
                      <a:pt x="1268" y="1"/>
                      <a:pt x="745" y="30"/>
                      <a:pt x="225" y="86"/>
                    </a:cubicBezTo>
                    <a:cubicBezTo>
                      <a:pt x="25" y="101"/>
                      <a:pt x="1" y="411"/>
                      <a:pt x="196" y="411"/>
                    </a:cubicBezTo>
                    <a:cubicBezTo>
                      <a:pt x="205" y="411"/>
                      <a:pt x="215" y="411"/>
                      <a:pt x="225" y="409"/>
                    </a:cubicBezTo>
                    <a:cubicBezTo>
                      <a:pt x="744" y="352"/>
                      <a:pt x="1268" y="323"/>
                      <a:pt x="1794" y="323"/>
                    </a:cubicBezTo>
                    <a:cubicBezTo>
                      <a:pt x="2448" y="323"/>
                      <a:pt x="3103" y="367"/>
                      <a:pt x="3748" y="457"/>
                    </a:cubicBezTo>
                    <a:cubicBezTo>
                      <a:pt x="3758" y="458"/>
                      <a:pt x="3768" y="459"/>
                      <a:pt x="3778" y="459"/>
                    </a:cubicBezTo>
                    <a:cubicBezTo>
                      <a:pt x="3968" y="459"/>
                      <a:pt x="4046" y="165"/>
                      <a:pt x="3845" y="151"/>
                    </a:cubicBezTo>
                    <a:cubicBezTo>
                      <a:pt x="3160" y="50"/>
                      <a:pt x="2475" y="1"/>
                      <a:pt x="179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1" name="Google Shape;3811;p40"/>
              <p:cNvSpPr/>
              <p:nvPr/>
            </p:nvSpPr>
            <p:spPr>
              <a:xfrm>
                <a:off x="1987800" y="3007025"/>
                <a:ext cx="223875" cy="8500"/>
              </a:xfrm>
              <a:custGeom>
                <a:avLst/>
                <a:gdLst/>
                <a:ahLst/>
                <a:cxnLst/>
                <a:rect l="l" t="t" r="r" b="b"/>
                <a:pathLst>
                  <a:path w="8955" h="340" extrusionOk="0">
                    <a:moveTo>
                      <a:pt x="210" y="1"/>
                    </a:moveTo>
                    <a:cubicBezTo>
                      <a:pt x="1" y="1"/>
                      <a:pt x="1" y="340"/>
                      <a:pt x="210" y="340"/>
                    </a:cubicBezTo>
                    <a:lnTo>
                      <a:pt x="8728" y="340"/>
                    </a:lnTo>
                    <a:cubicBezTo>
                      <a:pt x="8954" y="340"/>
                      <a:pt x="8954" y="1"/>
                      <a:pt x="87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2" name="Google Shape;3812;p40"/>
              <p:cNvSpPr/>
              <p:nvPr/>
            </p:nvSpPr>
            <p:spPr>
              <a:xfrm>
                <a:off x="1997025" y="3185100"/>
                <a:ext cx="39675" cy="101175"/>
              </a:xfrm>
              <a:custGeom>
                <a:avLst/>
                <a:gdLst/>
                <a:ahLst/>
                <a:cxnLst/>
                <a:rect l="l" t="t" r="r" b="b"/>
                <a:pathLst>
                  <a:path w="1587" h="4047" extrusionOk="0">
                    <a:moveTo>
                      <a:pt x="226" y="0"/>
                    </a:moveTo>
                    <a:cubicBezTo>
                      <a:pt x="111" y="0"/>
                      <a:pt x="1" y="171"/>
                      <a:pt x="100" y="295"/>
                    </a:cubicBezTo>
                    <a:cubicBezTo>
                      <a:pt x="892" y="1314"/>
                      <a:pt x="1248" y="2607"/>
                      <a:pt x="1119" y="3883"/>
                    </a:cubicBezTo>
                    <a:cubicBezTo>
                      <a:pt x="1111" y="3994"/>
                      <a:pt x="1188" y="4047"/>
                      <a:pt x="1271" y="4047"/>
                    </a:cubicBezTo>
                    <a:cubicBezTo>
                      <a:pt x="1358" y="4047"/>
                      <a:pt x="1450" y="3990"/>
                      <a:pt x="1457" y="3883"/>
                    </a:cubicBezTo>
                    <a:cubicBezTo>
                      <a:pt x="1587" y="2525"/>
                      <a:pt x="1183" y="1136"/>
                      <a:pt x="326" y="53"/>
                    </a:cubicBezTo>
                    <a:cubicBezTo>
                      <a:pt x="296" y="16"/>
                      <a:pt x="261" y="0"/>
                      <a:pt x="2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3" name="Google Shape;3813;p40"/>
              <p:cNvSpPr/>
              <p:nvPr/>
            </p:nvSpPr>
            <p:spPr>
              <a:xfrm>
                <a:off x="1956300" y="3297125"/>
                <a:ext cx="423025" cy="62650"/>
              </a:xfrm>
              <a:custGeom>
                <a:avLst/>
                <a:gdLst/>
                <a:ahLst/>
                <a:cxnLst/>
                <a:rect l="l" t="t" r="r" b="b"/>
                <a:pathLst>
                  <a:path w="16921" h="2506" extrusionOk="0">
                    <a:moveTo>
                      <a:pt x="0" y="1"/>
                    </a:moveTo>
                    <a:lnTo>
                      <a:pt x="0" y="873"/>
                    </a:lnTo>
                    <a:cubicBezTo>
                      <a:pt x="0" y="1778"/>
                      <a:pt x="727" y="2505"/>
                      <a:pt x="1632" y="2505"/>
                    </a:cubicBezTo>
                    <a:lnTo>
                      <a:pt x="15451" y="2505"/>
                    </a:lnTo>
                    <a:cubicBezTo>
                      <a:pt x="16259" y="2505"/>
                      <a:pt x="16921" y="1843"/>
                      <a:pt x="16921" y="1018"/>
                    </a:cubicBezTo>
                    <a:lnTo>
                      <a:pt x="1692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814" name="Google Shape;3814;p40"/>
              <p:cNvSpPr/>
              <p:nvPr/>
            </p:nvSpPr>
            <p:spPr>
              <a:xfrm>
                <a:off x="1951825" y="3293100"/>
                <a:ext cx="431975" cy="70700"/>
              </a:xfrm>
              <a:custGeom>
                <a:avLst/>
                <a:gdLst/>
                <a:ahLst/>
                <a:cxnLst/>
                <a:rect l="l" t="t" r="r" b="b"/>
                <a:pathLst>
                  <a:path w="17279" h="2828" extrusionOk="0">
                    <a:moveTo>
                      <a:pt x="16938" y="323"/>
                    </a:moveTo>
                    <a:lnTo>
                      <a:pt x="16938" y="1179"/>
                    </a:lnTo>
                    <a:cubicBezTo>
                      <a:pt x="16938" y="1907"/>
                      <a:pt x="16356" y="2504"/>
                      <a:pt x="15630" y="2504"/>
                    </a:cubicBezTo>
                    <a:lnTo>
                      <a:pt x="1811" y="2504"/>
                    </a:lnTo>
                    <a:cubicBezTo>
                      <a:pt x="1003" y="2504"/>
                      <a:pt x="341" y="1842"/>
                      <a:pt x="341" y="1034"/>
                    </a:cubicBezTo>
                    <a:lnTo>
                      <a:pt x="341" y="323"/>
                    </a:lnTo>
                    <a:close/>
                    <a:moveTo>
                      <a:pt x="1" y="0"/>
                    </a:moveTo>
                    <a:lnTo>
                      <a:pt x="1" y="1034"/>
                    </a:lnTo>
                    <a:cubicBezTo>
                      <a:pt x="1" y="2036"/>
                      <a:pt x="809" y="2828"/>
                      <a:pt x="1811" y="2828"/>
                    </a:cubicBezTo>
                    <a:lnTo>
                      <a:pt x="15630" y="2828"/>
                    </a:lnTo>
                    <a:cubicBezTo>
                      <a:pt x="16535" y="2828"/>
                      <a:pt x="17278" y="2101"/>
                      <a:pt x="17278" y="1179"/>
                    </a:cubicBezTo>
                    <a:lnTo>
                      <a:pt x="172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5" name="Google Shape;3815;p40"/>
              <p:cNvSpPr/>
              <p:nvPr/>
            </p:nvSpPr>
            <p:spPr>
              <a:xfrm>
                <a:off x="1956300" y="3312475"/>
                <a:ext cx="425875" cy="8500"/>
              </a:xfrm>
              <a:custGeom>
                <a:avLst/>
                <a:gdLst/>
                <a:ahLst/>
                <a:cxnLst/>
                <a:rect l="l" t="t" r="r" b="b"/>
                <a:pathLst>
                  <a:path w="17035" h="340" extrusionOk="0">
                    <a:moveTo>
                      <a:pt x="210" y="1"/>
                    </a:moveTo>
                    <a:cubicBezTo>
                      <a:pt x="0" y="1"/>
                      <a:pt x="0" y="340"/>
                      <a:pt x="210" y="340"/>
                    </a:cubicBezTo>
                    <a:lnTo>
                      <a:pt x="16808" y="340"/>
                    </a:lnTo>
                    <a:cubicBezTo>
                      <a:pt x="17034" y="340"/>
                      <a:pt x="17034" y="1"/>
                      <a:pt x="168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6" name="Google Shape;3816;p40"/>
              <p:cNvSpPr/>
              <p:nvPr/>
            </p:nvSpPr>
            <p:spPr>
              <a:xfrm>
                <a:off x="1962350" y="3336725"/>
                <a:ext cx="416175" cy="8500"/>
              </a:xfrm>
              <a:custGeom>
                <a:avLst/>
                <a:gdLst/>
                <a:ahLst/>
                <a:cxnLst/>
                <a:rect l="l" t="t" r="r" b="b"/>
                <a:pathLst>
                  <a:path w="16647" h="340" extrusionOk="0">
                    <a:moveTo>
                      <a:pt x="211" y="0"/>
                    </a:moveTo>
                    <a:cubicBezTo>
                      <a:pt x="0" y="0"/>
                      <a:pt x="0" y="339"/>
                      <a:pt x="211" y="339"/>
                    </a:cubicBezTo>
                    <a:lnTo>
                      <a:pt x="16437" y="339"/>
                    </a:lnTo>
                    <a:cubicBezTo>
                      <a:pt x="16646" y="339"/>
                      <a:pt x="16646" y="0"/>
                      <a:pt x="164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7" name="Google Shape;3817;p40"/>
              <p:cNvSpPr/>
              <p:nvPr/>
            </p:nvSpPr>
            <p:spPr>
              <a:xfrm>
                <a:off x="2012200" y="1825725"/>
                <a:ext cx="670575" cy="730800"/>
              </a:xfrm>
              <a:custGeom>
                <a:avLst/>
                <a:gdLst/>
                <a:ahLst/>
                <a:cxnLst/>
                <a:rect l="l" t="t" r="r" b="b"/>
                <a:pathLst>
                  <a:path w="26823" h="29232" extrusionOk="0">
                    <a:moveTo>
                      <a:pt x="20978" y="0"/>
                    </a:moveTo>
                    <a:cubicBezTo>
                      <a:pt x="20122" y="0"/>
                      <a:pt x="19072" y="1267"/>
                      <a:pt x="18531" y="1776"/>
                    </a:cubicBezTo>
                    <a:cubicBezTo>
                      <a:pt x="16656" y="3521"/>
                      <a:pt x="14782" y="5267"/>
                      <a:pt x="12842" y="6948"/>
                    </a:cubicBezTo>
                    <a:cubicBezTo>
                      <a:pt x="11194" y="8370"/>
                      <a:pt x="9497" y="9727"/>
                      <a:pt x="7800" y="11085"/>
                    </a:cubicBezTo>
                    <a:cubicBezTo>
                      <a:pt x="5602" y="12863"/>
                      <a:pt x="3372" y="14640"/>
                      <a:pt x="867" y="15949"/>
                    </a:cubicBezTo>
                    <a:cubicBezTo>
                      <a:pt x="867" y="15949"/>
                      <a:pt x="0" y="29232"/>
                      <a:pt x="7123" y="29232"/>
                    </a:cubicBezTo>
                    <a:cubicBezTo>
                      <a:pt x="8366" y="29232"/>
                      <a:pt x="9853" y="28827"/>
                      <a:pt x="11631" y="27876"/>
                    </a:cubicBezTo>
                    <a:cubicBezTo>
                      <a:pt x="23590" y="21493"/>
                      <a:pt x="26822" y="12296"/>
                      <a:pt x="25901" y="11327"/>
                    </a:cubicBezTo>
                    <a:cubicBezTo>
                      <a:pt x="25667" y="11080"/>
                      <a:pt x="25409" y="10988"/>
                      <a:pt x="25156" y="10988"/>
                    </a:cubicBezTo>
                    <a:cubicBezTo>
                      <a:pt x="24413" y="10988"/>
                      <a:pt x="23703" y="11779"/>
                      <a:pt x="23703" y="11779"/>
                    </a:cubicBezTo>
                    <a:cubicBezTo>
                      <a:pt x="24511" y="9840"/>
                      <a:pt x="25530" y="5444"/>
                      <a:pt x="24366" y="4765"/>
                    </a:cubicBezTo>
                    <a:cubicBezTo>
                      <a:pt x="24175" y="4656"/>
                      <a:pt x="23991" y="4610"/>
                      <a:pt x="23817" y="4610"/>
                    </a:cubicBezTo>
                    <a:cubicBezTo>
                      <a:pt x="22912" y="4610"/>
                      <a:pt x="22265" y="5849"/>
                      <a:pt x="22265" y="5849"/>
                    </a:cubicBezTo>
                    <a:cubicBezTo>
                      <a:pt x="22499" y="1271"/>
                      <a:pt x="21835" y="0"/>
                      <a:pt x="2097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18" name="Google Shape;3818;p40"/>
              <p:cNvSpPr/>
              <p:nvPr/>
            </p:nvSpPr>
            <p:spPr>
              <a:xfrm>
                <a:off x="2001650" y="1862981"/>
                <a:ext cx="524214" cy="469231"/>
              </a:xfrm>
              <a:custGeom>
                <a:avLst/>
                <a:gdLst/>
                <a:ahLst/>
                <a:cxnLst/>
                <a:rect l="l" t="t" r="r" b="b"/>
                <a:pathLst>
                  <a:path w="24188" h="21651" extrusionOk="0">
                    <a:moveTo>
                      <a:pt x="23963" y="1"/>
                    </a:moveTo>
                    <a:cubicBezTo>
                      <a:pt x="23911" y="1"/>
                      <a:pt x="23858" y="24"/>
                      <a:pt x="23818" y="78"/>
                    </a:cubicBezTo>
                    <a:cubicBezTo>
                      <a:pt x="21377" y="3505"/>
                      <a:pt x="18533" y="6640"/>
                      <a:pt x="15527" y="9581"/>
                    </a:cubicBezTo>
                    <a:cubicBezTo>
                      <a:pt x="14024" y="11051"/>
                      <a:pt x="12456" y="12474"/>
                      <a:pt x="10889" y="13863"/>
                    </a:cubicBezTo>
                    <a:cubicBezTo>
                      <a:pt x="9338" y="15238"/>
                      <a:pt x="7769" y="16611"/>
                      <a:pt x="6121" y="17871"/>
                    </a:cubicBezTo>
                    <a:cubicBezTo>
                      <a:pt x="4295" y="19261"/>
                      <a:pt x="2324" y="20506"/>
                      <a:pt x="174" y="21330"/>
                    </a:cubicBezTo>
                    <a:cubicBezTo>
                      <a:pt x="1" y="21388"/>
                      <a:pt x="47" y="21650"/>
                      <a:pt x="196" y="21650"/>
                    </a:cubicBezTo>
                    <a:cubicBezTo>
                      <a:pt x="214" y="21650"/>
                      <a:pt x="234" y="21646"/>
                      <a:pt x="255" y="21638"/>
                    </a:cubicBezTo>
                    <a:cubicBezTo>
                      <a:pt x="4149" y="20151"/>
                      <a:pt x="7349" y="17403"/>
                      <a:pt x="10452" y="14688"/>
                    </a:cubicBezTo>
                    <a:cubicBezTo>
                      <a:pt x="13652" y="11876"/>
                      <a:pt x="16787" y="8967"/>
                      <a:pt x="19649" y="5783"/>
                    </a:cubicBezTo>
                    <a:cubicBezTo>
                      <a:pt x="21232" y="4022"/>
                      <a:pt x="22735" y="2179"/>
                      <a:pt x="24109" y="240"/>
                    </a:cubicBezTo>
                    <a:cubicBezTo>
                      <a:pt x="24187" y="116"/>
                      <a:pt x="24079" y="1"/>
                      <a:pt x="239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19" name="Google Shape;3819;p40"/>
              <p:cNvSpPr/>
              <p:nvPr/>
            </p:nvSpPr>
            <p:spPr>
              <a:xfrm>
                <a:off x="2014414" y="1887166"/>
                <a:ext cx="520899" cy="501003"/>
              </a:xfrm>
              <a:custGeom>
                <a:avLst/>
                <a:gdLst/>
                <a:ahLst/>
                <a:cxnLst/>
                <a:rect l="l" t="t" r="r" b="b"/>
                <a:pathLst>
                  <a:path w="24035" h="23117" extrusionOk="0">
                    <a:moveTo>
                      <a:pt x="23808" y="0"/>
                    </a:moveTo>
                    <a:cubicBezTo>
                      <a:pt x="23759" y="0"/>
                      <a:pt x="23711" y="23"/>
                      <a:pt x="23682" y="77"/>
                    </a:cubicBezTo>
                    <a:cubicBezTo>
                      <a:pt x="21452" y="3779"/>
                      <a:pt x="18849" y="7253"/>
                      <a:pt x="15908" y="10420"/>
                    </a:cubicBezTo>
                    <a:cubicBezTo>
                      <a:pt x="12998" y="13572"/>
                      <a:pt x="9751" y="16432"/>
                      <a:pt x="6260" y="18938"/>
                    </a:cubicBezTo>
                    <a:cubicBezTo>
                      <a:pt x="4304" y="20343"/>
                      <a:pt x="2267" y="21636"/>
                      <a:pt x="151" y="22817"/>
                    </a:cubicBezTo>
                    <a:cubicBezTo>
                      <a:pt x="1" y="22898"/>
                      <a:pt x="91" y="23117"/>
                      <a:pt x="230" y="23117"/>
                    </a:cubicBezTo>
                    <a:cubicBezTo>
                      <a:pt x="256" y="23117"/>
                      <a:pt x="284" y="23109"/>
                      <a:pt x="312" y="23091"/>
                    </a:cubicBezTo>
                    <a:cubicBezTo>
                      <a:pt x="4094" y="20990"/>
                      <a:pt x="7665" y="18501"/>
                      <a:pt x="10930" y="15689"/>
                    </a:cubicBezTo>
                    <a:cubicBezTo>
                      <a:pt x="14211" y="12861"/>
                      <a:pt x="17200" y="9709"/>
                      <a:pt x="19835" y="6283"/>
                    </a:cubicBezTo>
                    <a:cubicBezTo>
                      <a:pt x="21322" y="4344"/>
                      <a:pt x="22712" y="2340"/>
                      <a:pt x="23956" y="239"/>
                    </a:cubicBezTo>
                    <a:cubicBezTo>
                      <a:pt x="24035" y="116"/>
                      <a:pt x="23919" y="0"/>
                      <a:pt x="238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0" name="Google Shape;3820;p40"/>
              <p:cNvSpPr/>
              <p:nvPr/>
            </p:nvSpPr>
            <p:spPr>
              <a:xfrm>
                <a:off x="2030082" y="1950423"/>
                <a:ext cx="503170" cy="489668"/>
              </a:xfrm>
              <a:custGeom>
                <a:avLst/>
                <a:gdLst/>
                <a:ahLst/>
                <a:cxnLst/>
                <a:rect l="l" t="t" r="r" b="b"/>
                <a:pathLst>
                  <a:path w="23217" h="22594" extrusionOk="0">
                    <a:moveTo>
                      <a:pt x="22981" y="0"/>
                    </a:moveTo>
                    <a:cubicBezTo>
                      <a:pt x="22932" y="0"/>
                      <a:pt x="22882" y="20"/>
                      <a:pt x="22845" y="67"/>
                    </a:cubicBezTo>
                    <a:cubicBezTo>
                      <a:pt x="20502" y="3493"/>
                      <a:pt x="18143" y="6936"/>
                      <a:pt x="15443" y="10087"/>
                    </a:cubicBezTo>
                    <a:cubicBezTo>
                      <a:pt x="14102" y="11655"/>
                      <a:pt x="12663" y="13142"/>
                      <a:pt x="11129" y="14515"/>
                    </a:cubicBezTo>
                    <a:cubicBezTo>
                      <a:pt x="9496" y="15987"/>
                      <a:pt x="7767" y="17327"/>
                      <a:pt x="6022" y="18669"/>
                    </a:cubicBezTo>
                    <a:cubicBezTo>
                      <a:pt x="4212" y="20059"/>
                      <a:pt x="2352" y="21465"/>
                      <a:pt x="187" y="22257"/>
                    </a:cubicBezTo>
                    <a:cubicBezTo>
                      <a:pt x="0" y="22329"/>
                      <a:pt x="57" y="22593"/>
                      <a:pt x="209" y="22593"/>
                    </a:cubicBezTo>
                    <a:cubicBezTo>
                      <a:pt x="227" y="22593"/>
                      <a:pt x="247" y="22589"/>
                      <a:pt x="268" y="22580"/>
                    </a:cubicBezTo>
                    <a:cubicBezTo>
                      <a:pt x="2208" y="21869"/>
                      <a:pt x="3904" y="20689"/>
                      <a:pt x="5552" y="19445"/>
                    </a:cubicBezTo>
                    <a:cubicBezTo>
                      <a:pt x="7282" y="18135"/>
                      <a:pt x="9011" y="16795"/>
                      <a:pt x="10659" y="15372"/>
                    </a:cubicBezTo>
                    <a:cubicBezTo>
                      <a:pt x="13859" y="12625"/>
                      <a:pt x="16591" y="9408"/>
                      <a:pt x="19080" y="6014"/>
                    </a:cubicBezTo>
                    <a:cubicBezTo>
                      <a:pt x="20485" y="4124"/>
                      <a:pt x="21811" y="2185"/>
                      <a:pt x="23136" y="245"/>
                    </a:cubicBezTo>
                    <a:cubicBezTo>
                      <a:pt x="23217" y="119"/>
                      <a:pt x="23101" y="0"/>
                      <a:pt x="229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1" name="Google Shape;3821;p40"/>
              <p:cNvSpPr/>
              <p:nvPr/>
            </p:nvSpPr>
            <p:spPr>
              <a:xfrm>
                <a:off x="2020612" y="1947042"/>
                <a:ext cx="550438" cy="550828"/>
              </a:xfrm>
              <a:custGeom>
                <a:avLst/>
                <a:gdLst/>
                <a:ahLst/>
                <a:cxnLst/>
                <a:rect l="l" t="t" r="r" b="b"/>
                <a:pathLst>
                  <a:path w="25398" h="25416" extrusionOk="0">
                    <a:moveTo>
                      <a:pt x="25166" y="1"/>
                    </a:moveTo>
                    <a:cubicBezTo>
                      <a:pt x="25114" y="1"/>
                      <a:pt x="25062" y="23"/>
                      <a:pt x="25027" y="78"/>
                    </a:cubicBezTo>
                    <a:cubicBezTo>
                      <a:pt x="22620" y="4183"/>
                      <a:pt x="19856" y="8094"/>
                      <a:pt x="16770" y="11730"/>
                    </a:cubicBezTo>
                    <a:cubicBezTo>
                      <a:pt x="15234" y="13524"/>
                      <a:pt x="13618" y="15270"/>
                      <a:pt x="11937" y="16934"/>
                    </a:cubicBezTo>
                    <a:cubicBezTo>
                      <a:pt x="10321" y="18534"/>
                      <a:pt x="8640" y="20069"/>
                      <a:pt x="6814" y="21411"/>
                    </a:cubicBezTo>
                    <a:cubicBezTo>
                      <a:pt x="4778" y="22930"/>
                      <a:pt x="2580" y="24223"/>
                      <a:pt x="188" y="25079"/>
                    </a:cubicBezTo>
                    <a:cubicBezTo>
                      <a:pt x="1" y="25152"/>
                      <a:pt x="57" y="25415"/>
                      <a:pt x="208" y="25415"/>
                    </a:cubicBezTo>
                    <a:cubicBezTo>
                      <a:pt x="227" y="25415"/>
                      <a:pt x="247" y="25411"/>
                      <a:pt x="268" y="25402"/>
                    </a:cubicBezTo>
                    <a:cubicBezTo>
                      <a:pt x="4584" y="23851"/>
                      <a:pt x="8252" y="20959"/>
                      <a:pt x="11517" y="17807"/>
                    </a:cubicBezTo>
                    <a:cubicBezTo>
                      <a:pt x="14960" y="14494"/>
                      <a:pt x="18095" y="10857"/>
                      <a:pt x="20907" y="6978"/>
                    </a:cubicBezTo>
                    <a:cubicBezTo>
                      <a:pt x="22491" y="4813"/>
                      <a:pt x="23961" y="2567"/>
                      <a:pt x="25318" y="240"/>
                    </a:cubicBezTo>
                    <a:cubicBezTo>
                      <a:pt x="25397" y="116"/>
                      <a:pt x="25282" y="1"/>
                      <a:pt x="251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2" name="Google Shape;3822;p40"/>
              <p:cNvSpPr/>
              <p:nvPr/>
            </p:nvSpPr>
            <p:spPr>
              <a:xfrm>
                <a:off x="2062416" y="1942513"/>
                <a:ext cx="556008" cy="601867"/>
              </a:xfrm>
              <a:custGeom>
                <a:avLst/>
                <a:gdLst/>
                <a:ahLst/>
                <a:cxnLst/>
                <a:rect l="l" t="t" r="r" b="b"/>
                <a:pathLst>
                  <a:path w="25655" h="27771" extrusionOk="0">
                    <a:moveTo>
                      <a:pt x="25429" y="0"/>
                    </a:moveTo>
                    <a:cubicBezTo>
                      <a:pt x="25380" y="0"/>
                      <a:pt x="25331" y="23"/>
                      <a:pt x="25296" y="76"/>
                    </a:cubicBezTo>
                    <a:cubicBezTo>
                      <a:pt x="24068" y="2194"/>
                      <a:pt x="22775" y="4278"/>
                      <a:pt x="21402" y="6299"/>
                    </a:cubicBezTo>
                    <a:cubicBezTo>
                      <a:pt x="20028" y="8336"/>
                      <a:pt x="18573" y="10323"/>
                      <a:pt x="17039" y="12247"/>
                    </a:cubicBezTo>
                    <a:cubicBezTo>
                      <a:pt x="15519" y="14154"/>
                      <a:pt x="13903" y="15996"/>
                      <a:pt x="12206" y="17741"/>
                    </a:cubicBezTo>
                    <a:cubicBezTo>
                      <a:pt x="10509" y="19487"/>
                      <a:pt x="8732" y="21151"/>
                      <a:pt x="6857" y="22687"/>
                    </a:cubicBezTo>
                    <a:cubicBezTo>
                      <a:pt x="4965" y="24238"/>
                      <a:pt x="2994" y="25676"/>
                      <a:pt x="925" y="26986"/>
                    </a:cubicBezTo>
                    <a:lnTo>
                      <a:pt x="149" y="27471"/>
                    </a:lnTo>
                    <a:cubicBezTo>
                      <a:pt x="0" y="27552"/>
                      <a:pt x="91" y="27771"/>
                      <a:pt x="229" y="27771"/>
                    </a:cubicBezTo>
                    <a:cubicBezTo>
                      <a:pt x="255" y="27771"/>
                      <a:pt x="283" y="27763"/>
                      <a:pt x="311" y="27745"/>
                    </a:cubicBezTo>
                    <a:cubicBezTo>
                      <a:pt x="2412" y="26484"/>
                      <a:pt x="4416" y="25079"/>
                      <a:pt x="6323" y="23543"/>
                    </a:cubicBezTo>
                    <a:cubicBezTo>
                      <a:pt x="8230" y="22024"/>
                      <a:pt x="10040" y="20392"/>
                      <a:pt x="11770" y="18662"/>
                    </a:cubicBezTo>
                    <a:cubicBezTo>
                      <a:pt x="13515" y="16917"/>
                      <a:pt x="15147" y="15074"/>
                      <a:pt x="16715" y="13167"/>
                    </a:cubicBezTo>
                    <a:cubicBezTo>
                      <a:pt x="18267" y="11277"/>
                      <a:pt x="19737" y="9305"/>
                      <a:pt x="21127" y="7284"/>
                    </a:cubicBezTo>
                    <a:cubicBezTo>
                      <a:pt x="22533" y="5248"/>
                      <a:pt x="23859" y="3164"/>
                      <a:pt x="25119" y="1046"/>
                    </a:cubicBezTo>
                    <a:cubicBezTo>
                      <a:pt x="25281" y="772"/>
                      <a:pt x="25426" y="513"/>
                      <a:pt x="25587" y="255"/>
                    </a:cubicBezTo>
                    <a:cubicBezTo>
                      <a:pt x="25655" y="120"/>
                      <a:pt x="25542" y="0"/>
                      <a:pt x="254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3" name="Google Shape;3823;p40"/>
              <p:cNvSpPr/>
              <p:nvPr/>
            </p:nvSpPr>
            <p:spPr>
              <a:xfrm>
                <a:off x="2124113" y="2024212"/>
                <a:ext cx="494285" cy="523109"/>
              </a:xfrm>
              <a:custGeom>
                <a:avLst/>
                <a:gdLst/>
                <a:ahLst/>
                <a:cxnLst/>
                <a:rect l="l" t="t" r="r" b="b"/>
                <a:pathLst>
                  <a:path w="22807" h="24137" extrusionOk="0">
                    <a:moveTo>
                      <a:pt x="22582" y="1"/>
                    </a:moveTo>
                    <a:cubicBezTo>
                      <a:pt x="22531" y="1"/>
                      <a:pt x="22480" y="26"/>
                      <a:pt x="22449" y="88"/>
                    </a:cubicBezTo>
                    <a:cubicBezTo>
                      <a:pt x="20510" y="3887"/>
                      <a:pt x="17812" y="7232"/>
                      <a:pt x="15129" y="10545"/>
                    </a:cubicBezTo>
                    <a:cubicBezTo>
                      <a:pt x="13771" y="12209"/>
                      <a:pt x="12397" y="13858"/>
                      <a:pt x="10895" y="15394"/>
                    </a:cubicBezTo>
                    <a:cubicBezTo>
                      <a:pt x="9375" y="16928"/>
                      <a:pt x="7727" y="18335"/>
                      <a:pt x="6014" y="19643"/>
                    </a:cubicBezTo>
                    <a:cubicBezTo>
                      <a:pt x="4107" y="21115"/>
                      <a:pt x="2135" y="22472"/>
                      <a:pt x="147" y="23813"/>
                    </a:cubicBezTo>
                    <a:cubicBezTo>
                      <a:pt x="1" y="23920"/>
                      <a:pt x="85" y="24136"/>
                      <a:pt x="218" y="24136"/>
                    </a:cubicBezTo>
                    <a:cubicBezTo>
                      <a:pt x="247" y="24136"/>
                      <a:pt x="277" y="24127"/>
                      <a:pt x="308" y="24104"/>
                    </a:cubicBezTo>
                    <a:cubicBezTo>
                      <a:pt x="3864" y="21680"/>
                      <a:pt x="7436" y="19240"/>
                      <a:pt x="10522" y="16217"/>
                    </a:cubicBezTo>
                    <a:cubicBezTo>
                      <a:pt x="12091" y="14698"/>
                      <a:pt x="13513" y="13034"/>
                      <a:pt x="14903" y="11337"/>
                    </a:cubicBezTo>
                    <a:cubicBezTo>
                      <a:pt x="16243" y="9688"/>
                      <a:pt x="17601" y="8024"/>
                      <a:pt x="18878" y="6311"/>
                    </a:cubicBezTo>
                    <a:cubicBezTo>
                      <a:pt x="20301" y="4387"/>
                      <a:pt x="21641" y="2383"/>
                      <a:pt x="22740" y="250"/>
                    </a:cubicBezTo>
                    <a:cubicBezTo>
                      <a:pt x="22806" y="118"/>
                      <a:pt x="22692" y="1"/>
                      <a:pt x="225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4" name="Google Shape;3824;p40"/>
              <p:cNvSpPr/>
              <p:nvPr/>
            </p:nvSpPr>
            <p:spPr>
              <a:xfrm>
                <a:off x="2181477" y="2129402"/>
                <a:ext cx="423459" cy="425821"/>
              </a:xfrm>
              <a:custGeom>
                <a:avLst/>
                <a:gdLst/>
                <a:ahLst/>
                <a:cxnLst/>
                <a:rect l="l" t="t" r="r" b="b"/>
                <a:pathLst>
                  <a:path w="19539" h="19648" extrusionOk="0">
                    <a:moveTo>
                      <a:pt x="19308" y="1"/>
                    </a:moveTo>
                    <a:cubicBezTo>
                      <a:pt x="19260" y="1"/>
                      <a:pt x="19210" y="20"/>
                      <a:pt x="19173" y="67"/>
                    </a:cubicBezTo>
                    <a:cubicBezTo>
                      <a:pt x="16990" y="2895"/>
                      <a:pt x="14825" y="5707"/>
                      <a:pt x="12497" y="8406"/>
                    </a:cubicBezTo>
                    <a:cubicBezTo>
                      <a:pt x="10187" y="11072"/>
                      <a:pt x="7730" y="13626"/>
                      <a:pt x="4999" y="15873"/>
                    </a:cubicBezTo>
                    <a:cubicBezTo>
                      <a:pt x="3464" y="17134"/>
                      <a:pt x="1848" y="18297"/>
                      <a:pt x="150" y="19331"/>
                    </a:cubicBezTo>
                    <a:cubicBezTo>
                      <a:pt x="1" y="19426"/>
                      <a:pt x="92" y="19648"/>
                      <a:pt x="241" y="19648"/>
                    </a:cubicBezTo>
                    <a:cubicBezTo>
                      <a:pt x="268" y="19648"/>
                      <a:pt x="298" y="19640"/>
                      <a:pt x="329" y="19622"/>
                    </a:cubicBezTo>
                    <a:cubicBezTo>
                      <a:pt x="3367" y="17780"/>
                      <a:pt x="6130" y="15501"/>
                      <a:pt x="8651" y="13012"/>
                    </a:cubicBezTo>
                    <a:cubicBezTo>
                      <a:pt x="11205" y="10507"/>
                      <a:pt x="13516" y="7775"/>
                      <a:pt x="15747" y="4996"/>
                    </a:cubicBezTo>
                    <a:cubicBezTo>
                      <a:pt x="17007" y="3429"/>
                      <a:pt x="18235" y="1828"/>
                      <a:pt x="19447" y="244"/>
                    </a:cubicBezTo>
                    <a:cubicBezTo>
                      <a:pt x="19539" y="118"/>
                      <a:pt x="19427" y="1"/>
                      <a:pt x="193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5" name="Google Shape;3825;p40"/>
              <p:cNvSpPr/>
              <p:nvPr/>
            </p:nvSpPr>
            <p:spPr>
              <a:xfrm>
                <a:off x="1510625" y="1677375"/>
                <a:ext cx="826675" cy="1236325"/>
              </a:xfrm>
              <a:custGeom>
                <a:avLst/>
                <a:gdLst/>
                <a:ahLst/>
                <a:cxnLst/>
                <a:rect l="l" t="t" r="r" b="b"/>
                <a:pathLst>
                  <a:path w="33067" h="49453" extrusionOk="0">
                    <a:moveTo>
                      <a:pt x="9650" y="0"/>
                    </a:moveTo>
                    <a:cubicBezTo>
                      <a:pt x="9245" y="1536"/>
                      <a:pt x="8857" y="3071"/>
                      <a:pt x="8469" y="4607"/>
                    </a:cubicBezTo>
                    <a:cubicBezTo>
                      <a:pt x="8163" y="5851"/>
                      <a:pt x="7840" y="7111"/>
                      <a:pt x="7823" y="8404"/>
                    </a:cubicBezTo>
                    <a:cubicBezTo>
                      <a:pt x="7807" y="9682"/>
                      <a:pt x="8114" y="11022"/>
                      <a:pt x="8954" y="12009"/>
                    </a:cubicBezTo>
                    <a:cubicBezTo>
                      <a:pt x="9717" y="12924"/>
                      <a:pt x="10908" y="13459"/>
                      <a:pt x="12099" y="13459"/>
                    </a:cubicBezTo>
                    <a:cubicBezTo>
                      <a:pt x="12296" y="13459"/>
                      <a:pt x="12493" y="13444"/>
                      <a:pt x="12688" y="13414"/>
                    </a:cubicBezTo>
                    <a:lnTo>
                      <a:pt x="12688" y="13414"/>
                    </a:lnTo>
                    <a:lnTo>
                      <a:pt x="11751" y="23839"/>
                    </a:lnTo>
                    <a:cubicBezTo>
                      <a:pt x="11751" y="23839"/>
                      <a:pt x="4397" y="26037"/>
                      <a:pt x="2199" y="31920"/>
                    </a:cubicBezTo>
                    <a:cubicBezTo>
                      <a:pt x="1" y="37818"/>
                      <a:pt x="1423" y="49453"/>
                      <a:pt x="17019" y="49453"/>
                    </a:cubicBezTo>
                    <a:cubicBezTo>
                      <a:pt x="32614" y="49453"/>
                      <a:pt x="33067" y="38592"/>
                      <a:pt x="33067" y="35879"/>
                    </a:cubicBezTo>
                    <a:cubicBezTo>
                      <a:pt x="33067" y="31532"/>
                      <a:pt x="29996" y="26570"/>
                      <a:pt x="21657" y="23839"/>
                    </a:cubicBezTo>
                    <a:lnTo>
                      <a:pt x="20478" y="13414"/>
                    </a:lnTo>
                    <a:lnTo>
                      <a:pt x="20478" y="13414"/>
                    </a:lnTo>
                    <a:cubicBezTo>
                      <a:pt x="20673" y="13444"/>
                      <a:pt x="20869" y="13459"/>
                      <a:pt x="21066" y="13459"/>
                    </a:cubicBezTo>
                    <a:cubicBezTo>
                      <a:pt x="22257" y="13459"/>
                      <a:pt x="23451" y="12924"/>
                      <a:pt x="24227" y="12009"/>
                    </a:cubicBezTo>
                    <a:cubicBezTo>
                      <a:pt x="25051" y="11022"/>
                      <a:pt x="25359" y="9682"/>
                      <a:pt x="25342" y="8404"/>
                    </a:cubicBezTo>
                    <a:cubicBezTo>
                      <a:pt x="25342" y="7111"/>
                      <a:pt x="25018" y="5851"/>
                      <a:pt x="24695" y="4607"/>
                    </a:cubicBezTo>
                    <a:lnTo>
                      <a:pt x="23532" y="0"/>
                    </a:lnTo>
                    <a:cubicBezTo>
                      <a:pt x="23532" y="0"/>
                      <a:pt x="19847" y="664"/>
                      <a:pt x="16744" y="664"/>
                    </a:cubicBezTo>
                    <a:cubicBezTo>
                      <a:pt x="13625" y="664"/>
                      <a:pt x="9650" y="0"/>
                      <a:pt x="965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26" name="Google Shape;3826;p40"/>
              <p:cNvSpPr/>
              <p:nvPr/>
            </p:nvSpPr>
            <p:spPr>
              <a:xfrm>
                <a:off x="1849200" y="1944850"/>
                <a:ext cx="163275" cy="278050"/>
              </a:xfrm>
              <a:custGeom>
                <a:avLst/>
                <a:gdLst/>
                <a:ahLst/>
                <a:cxnLst/>
                <a:rect l="l" t="t" r="r" b="b"/>
                <a:pathLst>
                  <a:path w="6531" h="11122" extrusionOk="0">
                    <a:moveTo>
                      <a:pt x="2216" y="0"/>
                    </a:moveTo>
                    <a:cubicBezTo>
                      <a:pt x="1552" y="1762"/>
                      <a:pt x="874" y="3540"/>
                      <a:pt x="195" y="5301"/>
                    </a:cubicBezTo>
                    <a:cubicBezTo>
                      <a:pt x="115" y="5527"/>
                      <a:pt x="18" y="5754"/>
                      <a:pt x="18" y="5997"/>
                    </a:cubicBezTo>
                    <a:cubicBezTo>
                      <a:pt x="1" y="6239"/>
                      <a:pt x="82" y="6497"/>
                      <a:pt x="292" y="6643"/>
                    </a:cubicBezTo>
                    <a:cubicBezTo>
                      <a:pt x="392" y="6716"/>
                      <a:pt x="511" y="6748"/>
                      <a:pt x="633" y="6748"/>
                    </a:cubicBezTo>
                    <a:cubicBezTo>
                      <a:pt x="808" y="6748"/>
                      <a:pt x="990" y="6683"/>
                      <a:pt x="1132" y="6579"/>
                    </a:cubicBezTo>
                    <a:cubicBezTo>
                      <a:pt x="1375" y="6417"/>
                      <a:pt x="1537" y="6142"/>
                      <a:pt x="1699" y="5900"/>
                    </a:cubicBezTo>
                    <a:lnTo>
                      <a:pt x="1699" y="5900"/>
                    </a:lnTo>
                    <a:cubicBezTo>
                      <a:pt x="1343" y="6982"/>
                      <a:pt x="1165" y="8113"/>
                      <a:pt x="1165" y="9261"/>
                    </a:cubicBezTo>
                    <a:cubicBezTo>
                      <a:pt x="1149" y="9455"/>
                      <a:pt x="1165" y="9649"/>
                      <a:pt x="1229" y="9826"/>
                    </a:cubicBezTo>
                    <a:cubicBezTo>
                      <a:pt x="1311" y="10005"/>
                      <a:pt x="1488" y="10166"/>
                      <a:pt x="1682" y="10166"/>
                    </a:cubicBezTo>
                    <a:cubicBezTo>
                      <a:pt x="1690" y="10167"/>
                      <a:pt x="1697" y="10167"/>
                      <a:pt x="1705" y="10167"/>
                    </a:cubicBezTo>
                    <a:cubicBezTo>
                      <a:pt x="1951" y="10167"/>
                      <a:pt x="2123" y="9934"/>
                      <a:pt x="2264" y="9729"/>
                    </a:cubicBezTo>
                    <a:cubicBezTo>
                      <a:pt x="2507" y="9326"/>
                      <a:pt x="2701" y="8889"/>
                      <a:pt x="2845" y="8436"/>
                    </a:cubicBezTo>
                    <a:lnTo>
                      <a:pt x="2845" y="8436"/>
                    </a:lnTo>
                    <a:cubicBezTo>
                      <a:pt x="2765" y="9115"/>
                      <a:pt x="2878" y="9826"/>
                      <a:pt x="3153" y="10473"/>
                    </a:cubicBezTo>
                    <a:cubicBezTo>
                      <a:pt x="3292" y="10782"/>
                      <a:pt x="3550" y="11121"/>
                      <a:pt x="3884" y="11121"/>
                    </a:cubicBezTo>
                    <a:cubicBezTo>
                      <a:pt x="3899" y="11121"/>
                      <a:pt x="3914" y="11121"/>
                      <a:pt x="3929" y="11119"/>
                    </a:cubicBezTo>
                    <a:cubicBezTo>
                      <a:pt x="4090" y="11104"/>
                      <a:pt x="4235" y="11007"/>
                      <a:pt x="4349" y="10877"/>
                    </a:cubicBezTo>
                    <a:cubicBezTo>
                      <a:pt x="4882" y="10343"/>
                      <a:pt x="4849" y="9471"/>
                      <a:pt x="4785" y="8712"/>
                    </a:cubicBezTo>
                    <a:cubicBezTo>
                      <a:pt x="4705" y="7904"/>
                      <a:pt x="4623" y="7096"/>
                      <a:pt x="4558" y="6288"/>
                    </a:cubicBezTo>
                    <a:lnTo>
                      <a:pt x="4558" y="6288"/>
                    </a:lnTo>
                    <a:cubicBezTo>
                      <a:pt x="4558" y="6288"/>
                      <a:pt x="4848" y="7133"/>
                      <a:pt x="5438" y="7133"/>
                    </a:cubicBezTo>
                    <a:cubicBezTo>
                      <a:pt x="5531" y="7133"/>
                      <a:pt x="5631" y="7112"/>
                      <a:pt x="5739" y="7063"/>
                    </a:cubicBezTo>
                    <a:cubicBezTo>
                      <a:pt x="6530" y="6708"/>
                      <a:pt x="6385" y="5172"/>
                      <a:pt x="5270" y="2861"/>
                    </a:cubicBezTo>
                    <a:cubicBezTo>
                      <a:pt x="4138" y="550"/>
                      <a:pt x="4155" y="0"/>
                      <a:pt x="4155" y="0"/>
                    </a:cubicBezTo>
                    <a:close/>
                  </a:path>
                </a:pathLst>
              </a:custGeom>
              <a:solidFill>
                <a:srgbClr val="FF4A75"/>
              </a:solidFill>
              <a:ln>
                <a:noFill/>
              </a:ln>
            </p:spPr>
            <p:txBody>
              <a:bodyPr spcFirstLastPara="1" wrap="square" lIns="91425" tIns="91425" rIns="91425" bIns="91425" anchor="ctr" anchorCtr="0">
                <a:noAutofit/>
              </a:bodyPr>
              <a:lstStyle/>
              <a:p>
                <a:endParaRPr/>
              </a:p>
            </p:txBody>
          </p:sp>
          <p:sp>
            <p:nvSpPr>
              <p:cNvPr id="3827" name="Google Shape;3827;p40"/>
              <p:cNvSpPr/>
              <p:nvPr/>
            </p:nvSpPr>
            <p:spPr>
              <a:xfrm>
                <a:off x="1843975" y="1940800"/>
                <a:ext cx="166475" cy="286100"/>
              </a:xfrm>
              <a:custGeom>
                <a:avLst/>
                <a:gdLst/>
                <a:ahLst/>
                <a:cxnLst/>
                <a:rect l="l" t="t" r="r" b="b"/>
                <a:pathLst>
                  <a:path w="6659" h="11444" extrusionOk="0">
                    <a:moveTo>
                      <a:pt x="4537" y="207"/>
                    </a:moveTo>
                    <a:cubicBezTo>
                      <a:pt x="4539" y="211"/>
                      <a:pt x="4540" y="214"/>
                      <a:pt x="4541" y="214"/>
                    </a:cubicBezTo>
                    <a:cubicBezTo>
                      <a:pt x="4541" y="214"/>
                      <a:pt x="4541" y="213"/>
                      <a:pt x="4541" y="211"/>
                    </a:cubicBezTo>
                    <a:cubicBezTo>
                      <a:pt x="4540" y="210"/>
                      <a:pt x="4539" y="208"/>
                      <a:pt x="4537" y="207"/>
                    </a:cubicBezTo>
                    <a:close/>
                    <a:moveTo>
                      <a:pt x="4217" y="324"/>
                    </a:moveTo>
                    <a:lnTo>
                      <a:pt x="4217" y="324"/>
                    </a:lnTo>
                    <a:cubicBezTo>
                      <a:pt x="4239" y="453"/>
                      <a:pt x="4281" y="583"/>
                      <a:pt x="4315" y="696"/>
                    </a:cubicBezTo>
                    <a:cubicBezTo>
                      <a:pt x="4509" y="1358"/>
                      <a:pt x="4800" y="1989"/>
                      <a:pt x="5091" y="2619"/>
                    </a:cubicBezTo>
                    <a:cubicBezTo>
                      <a:pt x="5528" y="3556"/>
                      <a:pt x="5996" y="4478"/>
                      <a:pt x="6206" y="5495"/>
                    </a:cubicBezTo>
                    <a:cubicBezTo>
                      <a:pt x="6303" y="5932"/>
                      <a:pt x="6416" y="6691"/>
                      <a:pt x="5996" y="7015"/>
                    </a:cubicBezTo>
                    <a:cubicBezTo>
                      <a:pt x="5887" y="7098"/>
                      <a:pt x="5779" y="7134"/>
                      <a:pt x="5676" y="7134"/>
                    </a:cubicBezTo>
                    <a:cubicBezTo>
                      <a:pt x="5323" y="7134"/>
                      <a:pt x="5026" y="6714"/>
                      <a:pt x="4914" y="6401"/>
                    </a:cubicBezTo>
                    <a:cubicBezTo>
                      <a:pt x="4891" y="6325"/>
                      <a:pt x="4815" y="6285"/>
                      <a:pt x="4743" y="6285"/>
                    </a:cubicBezTo>
                    <a:cubicBezTo>
                      <a:pt x="4660" y="6285"/>
                      <a:pt x="4581" y="6337"/>
                      <a:pt x="4590" y="6450"/>
                    </a:cubicBezTo>
                    <a:cubicBezTo>
                      <a:pt x="4670" y="7209"/>
                      <a:pt x="4735" y="7952"/>
                      <a:pt x="4800" y="8712"/>
                    </a:cubicBezTo>
                    <a:cubicBezTo>
                      <a:pt x="4864" y="9277"/>
                      <a:pt x="4929" y="9891"/>
                      <a:pt x="4735" y="10441"/>
                    </a:cubicBezTo>
                    <a:cubicBezTo>
                      <a:pt x="4655" y="10699"/>
                      <a:pt x="4461" y="11023"/>
                      <a:pt x="4186" y="11104"/>
                    </a:cubicBezTo>
                    <a:cubicBezTo>
                      <a:pt x="4152" y="11113"/>
                      <a:pt x="4119" y="11117"/>
                      <a:pt x="4087" y="11117"/>
                    </a:cubicBezTo>
                    <a:cubicBezTo>
                      <a:pt x="3834" y="11117"/>
                      <a:pt x="3656" y="10853"/>
                      <a:pt x="3556" y="10652"/>
                    </a:cubicBezTo>
                    <a:cubicBezTo>
                      <a:pt x="3240" y="10051"/>
                      <a:pt x="3155" y="9310"/>
                      <a:pt x="3212" y="8642"/>
                    </a:cubicBezTo>
                    <a:lnTo>
                      <a:pt x="3212" y="8642"/>
                    </a:lnTo>
                    <a:cubicBezTo>
                      <a:pt x="3213" y="8638"/>
                      <a:pt x="3215" y="8635"/>
                      <a:pt x="3216" y="8631"/>
                    </a:cubicBezTo>
                    <a:cubicBezTo>
                      <a:pt x="3215" y="8631"/>
                      <a:pt x="3214" y="8631"/>
                      <a:pt x="3213" y="8631"/>
                    </a:cubicBezTo>
                    <a:lnTo>
                      <a:pt x="3213" y="8631"/>
                    </a:lnTo>
                    <a:cubicBezTo>
                      <a:pt x="3214" y="8620"/>
                      <a:pt x="3215" y="8609"/>
                      <a:pt x="3216" y="8598"/>
                    </a:cubicBezTo>
                    <a:cubicBezTo>
                      <a:pt x="3225" y="8491"/>
                      <a:pt x="3140" y="8433"/>
                      <a:pt x="3054" y="8433"/>
                    </a:cubicBezTo>
                    <a:cubicBezTo>
                      <a:pt x="2985" y="8433"/>
                      <a:pt x="2915" y="8471"/>
                      <a:pt x="2893" y="8551"/>
                    </a:cubicBezTo>
                    <a:cubicBezTo>
                      <a:pt x="2888" y="8567"/>
                      <a:pt x="2883" y="8583"/>
                      <a:pt x="2878" y="8599"/>
                    </a:cubicBezTo>
                    <a:lnTo>
                      <a:pt x="2878" y="8599"/>
                    </a:lnTo>
                    <a:cubicBezTo>
                      <a:pt x="2878" y="8599"/>
                      <a:pt x="2877" y="8598"/>
                      <a:pt x="2877" y="8598"/>
                    </a:cubicBezTo>
                    <a:lnTo>
                      <a:pt x="2877" y="8598"/>
                    </a:lnTo>
                    <a:cubicBezTo>
                      <a:pt x="2877" y="8599"/>
                      <a:pt x="2877" y="8600"/>
                      <a:pt x="2877" y="8601"/>
                    </a:cubicBezTo>
                    <a:lnTo>
                      <a:pt x="2877" y="8601"/>
                    </a:lnTo>
                    <a:cubicBezTo>
                      <a:pt x="2733" y="9055"/>
                      <a:pt x="2526" y="9550"/>
                      <a:pt x="2231" y="9940"/>
                    </a:cubicBezTo>
                    <a:cubicBezTo>
                      <a:pt x="2140" y="10062"/>
                      <a:pt x="2017" y="10157"/>
                      <a:pt x="1891" y="10157"/>
                    </a:cubicBezTo>
                    <a:cubicBezTo>
                      <a:pt x="1815" y="10157"/>
                      <a:pt x="1737" y="10123"/>
                      <a:pt x="1664" y="10037"/>
                    </a:cubicBezTo>
                    <a:cubicBezTo>
                      <a:pt x="1503" y="9844"/>
                      <a:pt x="1535" y="9520"/>
                      <a:pt x="1535" y="9262"/>
                    </a:cubicBezTo>
                    <a:cubicBezTo>
                      <a:pt x="1552" y="8178"/>
                      <a:pt x="1746" y="7128"/>
                      <a:pt x="2069" y="6094"/>
                    </a:cubicBezTo>
                    <a:cubicBezTo>
                      <a:pt x="2101" y="5976"/>
                      <a:pt x="1998" y="5894"/>
                      <a:pt x="1897" y="5894"/>
                    </a:cubicBezTo>
                    <a:cubicBezTo>
                      <a:pt x="1846" y="5894"/>
                      <a:pt x="1794" y="5915"/>
                      <a:pt x="1761" y="5965"/>
                    </a:cubicBezTo>
                    <a:cubicBezTo>
                      <a:pt x="1600" y="6223"/>
                      <a:pt x="1438" y="6530"/>
                      <a:pt x="1147" y="6659"/>
                    </a:cubicBezTo>
                    <a:cubicBezTo>
                      <a:pt x="1047" y="6710"/>
                      <a:pt x="942" y="6737"/>
                      <a:pt x="844" y="6737"/>
                    </a:cubicBezTo>
                    <a:cubicBezTo>
                      <a:pt x="658" y="6737"/>
                      <a:pt x="494" y="6639"/>
                      <a:pt x="421" y="6417"/>
                    </a:cubicBezTo>
                    <a:cubicBezTo>
                      <a:pt x="307" y="6094"/>
                      <a:pt x="485" y="5739"/>
                      <a:pt x="598" y="5431"/>
                    </a:cubicBezTo>
                    <a:cubicBezTo>
                      <a:pt x="727" y="5092"/>
                      <a:pt x="856" y="4737"/>
                      <a:pt x="986" y="4397"/>
                    </a:cubicBezTo>
                    <a:cubicBezTo>
                      <a:pt x="1505" y="3044"/>
                      <a:pt x="2024" y="1677"/>
                      <a:pt x="2543" y="324"/>
                    </a:cubicBezTo>
                    <a:close/>
                    <a:moveTo>
                      <a:pt x="2425" y="1"/>
                    </a:moveTo>
                    <a:cubicBezTo>
                      <a:pt x="2369" y="1"/>
                      <a:pt x="2328" y="23"/>
                      <a:pt x="2302" y="56"/>
                    </a:cubicBezTo>
                    <a:lnTo>
                      <a:pt x="2302" y="56"/>
                    </a:lnTo>
                    <a:cubicBezTo>
                      <a:pt x="2286" y="72"/>
                      <a:pt x="2273" y="91"/>
                      <a:pt x="2263" y="114"/>
                    </a:cubicBezTo>
                    <a:cubicBezTo>
                      <a:pt x="1778" y="1423"/>
                      <a:pt x="1277" y="2733"/>
                      <a:pt x="776" y="4041"/>
                    </a:cubicBezTo>
                    <a:cubicBezTo>
                      <a:pt x="647" y="4364"/>
                      <a:pt x="533" y="4672"/>
                      <a:pt x="404" y="4995"/>
                    </a:cubicBezTo>
                    <a:cubicBezTo>
                      <a:pt x="291" y="5302"/>
                      <a:pt x="145" y="5609"/>
                      <a:pt x="81" y="5932"/>
                    </a:cubicBezTo>
                    <a:cubicBezTo>
                      <a:pt x="0" y="6417"/>
                      <a:pt x="178" y="6982"/>
                      <a:pt x="727" y="7064"/>
                    </a:cubicBezTo>
                    <a:cubicBezTo>
                      <a:pt x="777" y="7071"/>
                      <a:pt x="825" y="7075"/>
                      <a:pt x="871" y="7075"/>
                    </a:cubicBezTo>
                    <a:cubicBezTo>
                      <a:pt x="1125" y="7075"/>
                      <a:pt x="1340" y="6968"/>
                      <a:pt x="1523" y="6810"/>
                    </a:cubicBezTo>
                    <a:lnTo>
                      <a:pt x="1523" y="6810"/>
                    </a:lnTo>
                    <a:cubicBezTo>
                      <a:pt x="1427" y="7209"/>
                      <a:pt x="1352" y="7610"/>
                      <a:pt x="1293" y="8017"/>
                    </a:cubicBezTo>
                    <a:cubicBezTo>
                      <a:pt x="1261" y="8357"/>
                      <a:pt x="1229" y="8695"/>
                      <a:pt x="1212" y="9035"/>
                    </a:cubicBezTo>
                    <a:cubicBezTo>
                      <a:pt x="1196" y="9326"/>
                      <a:pt x="1164" y="9682"/>
                      <a:pt x="1261" y="9973"/>
                    </a:cubicBezTo>
                    <a:cubicBezTo>
                      <a:pt x="1365" y="10294"/>
                      <a:pt x="1629" y="10489"/>
                      <a:pt x="1907" y="10489"/>
                    </a:cubicBezTo>
                    <a:cubicBezTo>
                      <a:pt x="2062" y="10489"/>
                      <a:pt x="2221" y="10429"/>
                      <a:pt x="2360" y="10296"/>
                    </a:cubicBezTo>
                    <a:cubicBezTo>
                      <a:pt x="2569" y="10102"/>
                      <a:pt x="2699" y="9827"/>
                      <a:pt x="2828" y="9585"/>
                    </a:cubicBezTo>
                    <a:cubicBezTo>
                      <a:pt x="2850" y="9544"/>
                      <a:pt x="2871" y="9502"/>
                      <a:pt x="2891" y="9460"/>
                    </a:cubicBezTo>
                    <a:lnTo>
                      <a:pt x="2891" y="9460"/>
                    </a:lnTo>
                    <a:cubicBezTo>
                      <a:pt x="2928" y="9806"/>
                      <a:pt x="3004" y="10147"/>
                      <a:pt x="3119" y="10473"/>
                    </a:cubicBezTo>
                    <a:cubicBezTo>
                      <a:pt x="3281" y="10878"/>
                      <a:pt x="3556" y="11443"/>
                      <a:pt x="4073" y="11443"/>
                    </a:cubicBezTo>
                    <a:cubicBezTo>
                      <a:pt x="4081" y="11443"/>
                      <a:pt x="4089" y="11443"/>
                      <a:pt x="4096" y="11443"/>
                    </a:cubicBezTo>
                    <a:cubicBezTo>
                      <a:pt x="4601" y="11443"/>
                      <a:pt x="4948" y="10904"/>
                      <a:pt x="5075" y="10473"/>
                    </a:cubicBezTo>
                    <a:cubicBezTo>
                      <a:pt x="5237" y="9940"/>
                      <a:pt x="5204" y="9374"/>
                      <a:pt x="5155" y="8842"/>
                    </a:cubicBezTo>
                    <a:cubicBezTo>
                      <a:pt x="5099" y="8272"/>
                      <a:pt x="5042" y="7710"/>
                      <a:pt x="4990" y="7151"/>
                    </a:cubicBezTo>
                    <a:lnTo>
                      <a:pt x="4990" y="7151"/>
                    </a:lnTo>
                    <a:cubicBezTo>
                      <a:pt x="5165" y="7337"/>
                      <a:pt x="5385" y="7467"/>
                      <a:pt x="5640" y="7467"/>
                    </a:cubicBezTo>
                    <a:cubicBezTo>
                      <a:pt x="6271" y="7467"/>
                      <a:pt x="6577" y="6870"/>
                      <a:pt x="6610" y="6320"/>
                    </a:cubicBezTo>
                    <a:cubicBezTo>
                      <a:pt x="6659" y="5448"/>
                      <a:pt x="6319" y="4543"/>
                      <a:pt x="5996" y="3767"/>
                    </a:cubicBezTo>
                    <a:cubicBezTo>
                      <a:pt x="5592" y="2813"/>
                      <a:pt x="5091" y="1924"/>
                      <a:pt x="4752" y="955"/>
                    </a:cubicBezTo>
                    <a:cubicBezTo>
                      <a:pt x="4670" y="744"/>
                      <a:pt x="4606" y="535"/>
                      <a:pt x="4558" y="308"/>
                    </a:cubicBezTo>
                    <a:cubicBezTo>
                      <a:pt x="4541" y="292"/>
                      <a:pt x="4541" y="259"/>
                      <a:pt x="4541" y="227"/>
                    </a:cubicBezTo>
                    <a:cubicBezTo>
                      <a:pt x="4539" y="217"/>
                      <a:pt x="4537" y="210"/>
                      <a:pt x="4536" y="205"/>
                    </a:cubicBezTo>
                    <a:lnTo>
                      <a:pt x="4536" y="205"/>
                    </a:lnTo>
                    <a:cubicBezTo>
                      <a:pt x="4536" y="206"/>
                      <a:pt x="4537" y="206"/>
                      <a:pt x="4537" y="207"/>
                    </a:cubicBezTo>
                    <a:lnTo>
                      <a:pt x="4537" y="207"/>
                    </a:lnTo>
                    <a:cubicBezTo>
                      <a:pt x="4536" y="202"/>
                      <a:pt x="4534" y="198"/>
                      <a:pt x="4534" y="198"/>
                    </a:cubicBezTo>
                    <a:lnTo>
                      <a:pt x="4534" y="198"/>
                    </a:lnTo>
                    <a:cubicBezTo>
                      <a:pt x="4534" y="198"/>
                      <a:pt x="4535" y="200"/>
                      <a:pt x="4536" y="205"/>
                    </a:cubicBezTo>
                    <a:lnTo>
                      <a:pt x="4536" y="205"/>
                    </a:lnTo>
                    <a:cubicBezTo>
                      <a:pt x="4526" y="191"/>
                      <a:pt x="4526" y="177"/>
                      <a:pt x="4526" y="162"/>
                    </a:cubicBezTo>
                    <a:cubicBezTo>
                      <a:pt x="4541" y="82"/>
                      <a:pt x="4461" y="1"/>
                      <a:pt x="4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28" name="Google Shape;3828;p40"/>
              <p:cNvSpPr/>
              <p:nvPr/>
            </p:nvSpPr>
            <p:spPr>
              <a:xfrm>
                <a:off x="1741725" y="1790125"/>
                <a:ext cx="114775" cy="115150"/>
              </a:xfrm>
              <a:custGeom>
                <a:avLst/>
                <a:gdLst/>
                <a:ahLst/>
                <a:cxnLst/>
                <a:rect l="l" t="t" r="r" b="b"/>
                <a:pathLst>
                  <a:path w="4591" h="4606" extrusionOk="0">
                    <a:moveTo>
                      <a:pt x="2296" y="0"/>
                    </a:moveTo>
                    <a:cubicBezTo>
                      <a:pt x="1020" y="0"/>
                      <a:pt x="1" y="1034"/>
                      <a:pt x="1" y="2295"/>
                    </a:cubicBezTo>
                    <a:cubicBezTo>
                      <a:pt x="1" y="3571"/>
                      <a:pt x="1020" y="4605"/>
                      <a:pt x="2296" y="4605"/>
                    </a:cubicBezTo>
                    <a:cubicBezTo>
                      <a:pt x="3556" y="4605"/>
                      <a:pt x="4591" y="3571"/>
                      <a:pt x="4591" y="2295"/>
                    </a:cubicBezTo>
                    <a:cubicBezTo>
                      <a:pt x="4591" y="1034"/>
                      <a:pt x="3556" y="0"/>
                      <a:pt x="229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29" name="Google Shape;3829;p40"/>
              <p:cNvSpPr/>
              <p:nvPr/>
            </p:nvSpPr>
            <p:spPr>
              <a:xfrm>
                <a:off x="1764775" y="1813125"/>
                <a:ext cx="68725" cy="69125"/>
              </a:xfrm>
              <a:custGeom>
                <a:avLst/>
                <a:gdLst/>
                <a:ahLst/>
                <a:cxnLst/>
                <a:rect l="l" t="t" r="r" b="b"/>
                <a:pathLst>
                  <a:path w="2749" h="2765" extrusionOk="0">
                    <a:moveTo>
                      <a:pt x="1374" y="1"/>
                    </a:moveTo>
                    <a:cubicBezTo>
                      <a:pt x="615" y="1"/>
                      <a:pt x="1" y="615"/>
                      <a:pt x="1" y="1375"/>
                    </a:cubicBezTo>
                    <a:cubicBezTo>
                      <a:pt x="1" y="2134"/>
                      <a:pt x="615" y="2765"/>
                      <a:pt x="1374" y="2765"/>
                    </a:cubicBezTo>
                    <a:cubicBezTo>
                      <a:pt x="2134" y="2765"/>
                      <a:pt x="2748" y="2134"/>
                      <a:pt x="2748" y="1375"/>
                    </a:cubicBezTo>
                    <a:cubicBezTo>
                      <a:pt x="2748" y="615"/>
                      <a:pt x="2134" y="1"/>
                      <a:pt x="137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0" name="Google Shape;3830;p40"/>
              <p:cNvSpPr/>
              <p:nvPr/>
            </p:nvSpPr>
            <p:spPr>
              <a:xfrm>
                <a:off x="1781750" y="1808275"/>
                <a:ext cx="34775" cy="34775"/>
              </a:xfrm>
              <a:custGeom>
                <a:avLst/>
                <a:gdLst/>
                <a:ahLst/>
                <a:cxnLst/>
                <a:rect l="l" t="t" r="r" b="b"/>
                <a:pathLst>
                  <a:path w="1391" h="1391" extrusionOk="0">
                    <a:moveTo>
                      <a:pt x="695" y="1"/>
                    </a:moveTo>
                    <a:cubicBezTo>
                      <a:pt x="307" y="1"/>
                      <a:pt x="1" y="308"/>
                      <a:pt x="1" y="696"/>
                    </a:cubicBezTo>
                    <a:cubicBezTo>
                      <a:pt x="1" y="1067"/>
                      <a:pt x="307" y="1391"/>
                      <a:pt x="695" y="1391"/>
                    </a:cubicBezTo>
                    <a:cubicBezTo>
                      <a:pt x="1067" y="1391"/>
                      <a:pt x="1390" y="1067"/>
                      <a:pt x="1390" y="696"/>
                    </a:cubicBezTo>
                    <a:cubicBezTo>
                      <a:pt x="1390" y="308"/>
                      <a:pt x="1067" y="1"/>
                      <a:pt x="69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31" name="Google Shape;3831;p40"/>
              <p:cNvSpPr/>
              <p:nvPr/>
            </p:nvSpPr>
            <p:spPr>
              <a:xfrm>
                <a:off x="1737700" y="1786075"/>
                <a:ext cx="111525" cy="65875"/>
              </a:xfrm>
              <a:custGeom>
                <a:avLst/>
                <a:gdLst/>
                <a:ahLst/>
                <a:cxnLst/>
                <a:rect l="l" t="t" r="r" b="b"/>
                <a:pathLst>
                  <a:path w="4461" h="2635" extrusionOk="0">
                    <a:moveTo>
                      <a:pt x="2457" y="0"/>
                    </a:moveTo>
                    <a:cubicBezTo>
                      <a:pt x="1099" y="0"/>
                      <a:pt x="0" y="1099"/>
                      <a:pt x="0" y="2457"/>
                    </a:cubicBezTo>
                    <a:cubicBezTo>
                      <a:pt x="0" y="2554"/>
                      <a:pt x="65" y="2634"/>
                      <a:pt x="162" y="2634"/>
                    </a:cubicBezTo>
                    <a:cubicBezTo>
                      <a:pt x="243" y="2634"/>
                      <a:pt x="324" y="2554"/>
                      <a:pt x="324" y="2457"/>
                    </a:cubicBezTo>
                    <a:cubicBezTo>
                      <a:pt x="324" y="1293"/>
                      <a:pt x="1278" y="339"/>
                      <a:pt x="2457" y="339"/>
                    </a:cubicBezTo>
                    <a:cubicBezTo>
                      <a:pt x="3120" y="339"/>
                      <a:pt x="3734" y="630"/>
                      <a:pt x="4138" y="1164"/>
                    </a:cubicBezTo>
                    <a:cubicBezTo>
                      <a:pt x="4174" y="1200"/>
                      <a:pt x="4220" y="1221"/>
                      <a:pt x="4268" y="1221"/>
                    </a:cubicBezTo>
                    <a:cubicBezTo>
                      <a:pt x="4306" y="1221"/>
                      <a:pt x="4345" y="1208"/>
                      <a:pt x="4381" y="1180"/>
                    </a:cubicBezTo>
                    <a:cubicBezTo>
                      <a:pt x="4445" y="1132"/>
                      <a:pt x="4461" y="1018"/>
                      <a:pt x="4396" y="953"/>
                    </a:cubicBezTo>
                    <a:cubicBezTo>
                      <a:pt x="3928" y="339"/>
                      <a:pt x="3217" y="0"/>
                      <a:pt x="24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2" name="Google Shape;3832;p40"/>
              <p:cNvSpPr/>
              <p:nvPr/>
            </p:nvSpPr>
            <p:spPr>
              <a:xfrm>
                <a:off x="1992650" y="1790125"/>
                <a:ext cx="114775" cy="115150"/>
              </a:xfrm>
              <a:custGeom>
                <a:avLst/>
                <a:gdLst/>
                <a:ahLst/>
                <a:cxnLst/>
                <a:rect l="l" t="t" r="r" b="b"/>
                <a:pathLst>
                  <a:path w="4591" h="4606" extrusionOk="0">
                    <a:moveTo>
                      <a:pt x="2296" y="0"/>
                    </a:moveTo>
                    <a:cubicBezTo>
                      <a:pt x="1035" y="0"/>
                      <a:pt x="1" y="1034"/>
                      <a:pt x="1" y="2295"/>
                    </a:cubicBezTo>
                    <a:cubicBezTo>
                      <a:pt x="1" y="3571"/>
                      <a:pt x="1035" y="4605"/>
                      <a:pt x="2296" y="4605"/>
                    </a:cubicBezTo>
                    <a:cubicBezTo>
                      <a:pt x="3572" y="4605"/>
                      <a:pt x="4591" y="3571"/>
                      <a:pt x="4591" y="2295"/>
                    </a:cubicBezTo>
                    <a:cubicBezTo>
                      <a:pt x="4591" y="1034"/>
                      <a:pt x="3572" y="0"/>
                      <a:pt x="229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33" name="Google Shape;3833;p40"/>
              <p:cNvSpPr/>
              <p:nvPr/>
            </p:nvSpPr>
            <p:spPr>
              <a:xfrm>
                <a:off x="2015675" y="1813125"/>
                <a:ext cx="68700" cy="69125"/>
              </a:xfrm>
              <a:custGeom>
                <a:avLst/>
                <a:gdLst/>
                <a:ahLst/>
                <a:cxnLst/>
                <a:rect l="l" t="t" r="r" b="b"/>
                <a:pathLst>
                  <a:path w="2748" h="2765" extrusionOk="0">
                    <a:moveTo>
                      <a:pt x="1375" y="1"/>
                    </a:moveTo>
                    <a:cubicBezTo>
                      <a:pt x="615" y="1"/>
                      <a:pt x="0" y="615"/>
                      <a:pt x="0" y="1375"/>
                    </a:cubicBezTo>
                    <a:cubicBezTo>
                      <a:pt x="0" y="2134"/>
                      <a:pt x="615" y="2765"/>
                      <a:pt x="1375" y="2765"/>
                    </a:cubicBezTo>
                    <a:cubicBezTo>
                      <a:pt x="2134" y="2765"/>
                      <a:pt x="2748" y="2134"/>
                      <a:pt x="2748" y="1375"/>
                    </a:cubicBezTo>
                    <a:cubicBezTo>
                      <a:pt x="2748" y="615"/>
                      <a:pt x="2134" y="1"/>
                      <a:pt x="13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4" name="Google Shape;3834;p40"/>
              <p:cNvSpPr/>
              <p:nvPr/>
            </p:nvSpPr>
            <p:spPr>
              <a:xfrm>
                <a:off x="2033050" y="1808275"/>
                <a:ext cx="34375" cy="34775"/>
              </a:xfrm>
              <a:custGeom>
                <a:avLst/>
                <a:gdLst/>
                <a:ahLst/>
                <a:cxnLst/>
                <a:rect l="l" t="t" r="r" b="b"/>
                <a:pathLst>
                  <a:path w="1375" h="1391" extrusionOk="0">
                    <a:moveTo>
                      <a:pt x="680" y="1"/>
                    </a:moveTo>
                    <a:cubicBezTo>
                      <a:pt x="307" y="1"/>
                      <a:pt x="1" y="308"/>
                      <a:pt x="1" y="696"/>
                    </a:cubicBezTo>
                    <a:cubicBezTo>
                      <a:pt x="1" y="1067"/>
                      <a:pt x="307" y="1391"/>
                      <a:pt x="680" y="1391"/>
                    </a:cubicBezTo>
                    <a:cubicBezTo>
                      <a:pt x="1068" y="1391"/>
                      <a:pt x="1374" y="1067"/>
                      <a:pt x="1374" y="696"/>
                    </a:cubicBezTo>
                    <a:cubicBezTo>
                      <a:pt x="1374" y="308"/>
                      <a:pt x="1068" y="1"/>
                      <a:pt x="680"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835" name="Google Shape;3835;p40"/>
              <p:cNvSpPr/>
              <p:nvPr/>
            </p:nvSpPr>
            <p:spPr>
              <a:xfrm>
                <a:off x="1999925" y="1786075"/>
                <a:ext cx="111925" cy="65875"/>
              </a:xfrm>
              <a:custGeom>
                <a:avLst/>
                <a:gdLst/>
                <a:ahLst/>
                <a:cxnLst/>
                <a:rect l="l" t="t" r="r" b="b"/>
                <a:pathLst>
                  <a:path w="4477" h="2635" extrusionOk="0">
                    <a:moveTo>
                      <a:pt x="2005" y="0"/>
                    </a:moveTo>
                    <a:cubicBezTo>
                      <a:pt x="1245" y="0"/>
                      <a:pt x="533" y="339"/>
                      <a:pt x="65" y="953"/>
                    </a:cubicBezTo>
                    <a:cubicBezTo>
                      <a:pt x="1" y="1018"/>
                      <a:pt x="16" y="1132"/>
                      <a:pt x="98" y="1180"/>
                    </a:cubicBezTo>
                    <a:cubicBezTo>
                      <a:pt x="126" y="1208"/>
                      <a:pt x="164" y="1221"/>
                      <a:pt x="202" y="1221"/>
                    </a:cubicBezTo>
                    <a:cubicBezTo>
                      <a:pt x="249" y="1221"/>
                      <a:pt x="297" y="1200"/>
                      <a:pt x="324" y="1164"/>
                    </a:cubicBezTo>
                    <a:cubicBezTo>
                      <a:pt x="727" y="630"/>
                      <a:pt x="1341" y="339"/>
                      <a:pt x="2005" y="339"/>
                    </a:cubicBezTo>
                    <a:cubicBezTo>
                      <a:pt x="3184" y="339"/>
                      <a:pt x="4138" y="1293"/>
                      <a:pt x="4138" y="2457"/>
                    </a:cubicBezTo>
                    <a:cubicBezTo>
                      <a:pt x="4138" y="2554"/>
                      <a:pt x="4218" y="2634"/>
                      <a:pt x="4300" y="2634"/>
                    </a:cubicBezTo>
                    <a:cubicBezTo>
                      <a:pt x="4397" y="2634"/>
                      <a:pt x="4477" y="2554"/>
                      <a:pt x="4477" y="2457"/>
                    </a:cubicBezTo>
                    <a:cubicBezTo>
                      <a:pt x="4477" y="1099"/>
                      <a:pt x="3362" y="0"/>
                      <a:pt x="20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6" name="Google Shape;3836;p40"/>
              <p:cNvSpPr/>
              <p:nvPr/>
            </p:nvSpPr>
            <p:spPr>
              <a:xfrm>
                <a:off x="1857700" y="1841400"/>
                <a:ext cx="132950" cy="127325"/>
              </a:xfrm>
              <a:custGeom>
                <a:avLst/>
                <a:gdLst/>
                <a:ahLst/>
                <a:cxnLst/>
                <a:rect l="l" t="t" r="r" b="b"/>
                <a:pathLst>
                  <a:path w="5318" h="5093" extrusionOk="0">
                    <a:moveTo>
                      <a:pt x="2642" y="1"/>
                    </a:moveTo>
                    <a:cubicBezTo>
                      <a:pt x="1589" y="1"/>
                      <a:pt x="543" y="579"/>
                      <a:pt x="1" y="1505"/>
                    </a:cubicBezTo>
                    <a:cubicBezTo>
                      <a:pt x="1" y="1505"/>
                      <a:pt x="501" y="5092"/>
                      <a:pt x="2651" y="5092"/>
                    </a:cubicBezTo>
                    <a:cubicBezTo>
                      <a:pt x="4817" y="5092"/>
                      <a:pt x="5317" y="1505"/>
                      <a:pt x="5317" y="1505"/>
                    </a:cubicBezTo>
                    <a:cubicBezTo>
                      <a:pt x="4800" y="550"/>
                      <a:pt x="3766" y="33"/>
                      <a:pt x="2684" y="1"/>
                    </a:cubicBezTo>
                    <a:cubicBezTo>
                      <a:pt x="2670" y="1"/>
                      <a:pt x="2656" y="1"/>
                      <a:pt x="264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837" name="Google Shape;3837;p40"/>
              <p:cNvSpPr/>
              <p:nvPr/>
            </p:nvSpPr>
            <p:spPr>
              <a:xfrm>
                <a:off x="1848025" y="1869300"/>
                <a:ext cx="151925" cy="68300"/>
              </a:xfrm>
              <a:custGeom>
                <a:avLst/>
                <a:gdLst/>
                <a:ahLst/>
                <a:cxnLst/>
                <a:rect l="l" t="t" r="r" b="b"/>
                <a:pathLst>
                  <a:path w="6077" h="2732" extrusionOk="0">
                    <a:moveTo>
                      <a:pt x="242" y="1"/>
                    </a:moveTo>
                    <a:lnTo>
                      <a:pt x="0" y="242"/>
                    </a:lnTo>
                    <a:lnTo>
                      <a:pt x="2181" y="2376"/>
                    </a:lnTo>
                    <a:cubicBezTo>
                      <a:pt x="2424" y="2619"/>
                      <a:pt x="2731" y="2731"/>
                      <a:pt x="3038" y="2731"/>
                    </a:cubicBezTo>
                    <a:cubicBezTo>
                      <a:pt x="3345" y="2731"/>
                      <a:pt x="3653" y="2619"/>
                      <a:pt x="3894" y="2376"/>
                    </a:cubicBezTo>
                    <a:lnTo>
                      <a:pt x="6077" y="292"/>
                    </a:lnTo>
                    <a:lnTo>
                      <a:pt x="5834" y="49"/>
                    </a:lnTo>
                    <a:lnTo>
                      <a:pt x="3668" y="2134"/>
                    </a:lnTo>
                    <a:cubicBezTo>
                      <a:pt x="3490" y="2312"/>
                      <a:pt x="3264" y="2401"/>
                      <a:pt x="3040" y="2401"/>
                    </a:cubicBezTo>
                    <a:cubicBezTo>
                      <a:pt x="2816" y="2401"/>
                      <a:pt x="2594" y="2312"/>
                      <a:pt x="2424" y="2134"/>
                    </a:cubicBezTo>
                    <a:lnTo>
                      <a:pt x="242"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38" name="Google Shape;3838;p40"/>
              <p:cNvSpPr/>
              <p:nvPr/>
            </p:nvSpPr>
            <p:spPr>
              <a:xfrm>
                <a:off x="1748625" y="1887075"/>
                <a:ext cx="84875" cy="84875"/>
              </a:xfrm>
              <a:custGeom>
                <a:avLst/>
                <a:gdLst/>
                <a:ahLst/>
                <a:cxnLst/>
                <a:rect l="l" t="t" r="r" b="b"/>
                <a:pathLst>
                  <a:path w="3395" h="3395" extrusionOk="0">
                    <a:moveTo>
                      <a:pt x="1697" y="1"/>
                    </a:moveTo>
                    <a:cubicBezTo>
                      <a:pt x="759" y="1"/>
                      <a:pt x="0" y="760"/>
                      <a:pt x="0" y="1697"/>
                    </a:cubicBezTo>
                    <a:cubicBezTo>
                      <a:pt x="0" y="2634"/>
                      <a:pt x="759" y="3395"/>
                      <a:pt x="1697" y="3395"/>
                    </a:cubicBezTo>
                    <a:cubicBezTo>
                      <a:pt x="2634" y="3395"/>
                      <a:pt x="3394" y="2634"/>
                      <a:pt x="3394" y="1697"/>
                    </a:cubicBezTo>
                    <a:cubicBezTo>
                      <a:pt x="3394" y="760"/>
                      <a:pt x="2634" y="1"/>
                      <a:pt x="169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39" name="Google Shape;3839;p40"/>
              <p:cNvSpPr/>
              <p:nvPr/>
            </p:nvSpPr>
            <p:spPr>
              <a:xfrm>
                <a:off x="2013675" y="1887075"/>
                <a:ext cx="84875" cy="84875"/>
              </a:xfrm>
              <a:custGeom>
                <a:avLst/>
                <a:gdLst/>
                <a:ahLst/>
                <a:cxnLst/>
                <a:rect l="l" t="t" r="r" b="b"/>
                <a:pathLst>
                  <a:path w="3395" h="3395" extrusionOk="0">
                    <a:moveTo>
                      <a:pt x="1697" y="1"/>
                    </a:moveTo>
                    <a:cubicBezTo>
                      <a:pt x="759" y="1"/>
                      <a:pt x="0" y="760"/>
                      <a:pt x="0" y="1697"/>
                    </a:cubicBezTo>
                    <a:cubicBezTo>
                      <a:pt x="0" y="2634"/>
                      <a:pt x="759" y="3395"/>
                      <a:pt x="1697" y="3395"/>
                    </a:cubicBezTo>
                    <a:cubicBezTo>
                      <a:pt x="2634" y="3395"/>
                      <a:pt x="3394" y="2634"/>
                      <a:pt x="3394" y="1697"/>
                    </a:cubicBezTo>
                    <a:cubicBezTo>
                      <a:pt x="3394" y="760"/>
                      <a:pt x="2634" y="1"/>
                      <a:pt x="1697"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3840" name="Google Shape;3840;p40"/>
              <p:cNvSpPr/>
              <p:nvPr/>
            </p:nvSpPr>
            <p:spPr>
              <a:xfrm>
                <a:off x="1774875" y="2703375"/>
                <a:ext cx="216575" cy="64600"/>
              </a:xfrm>
              <a:custGeom>
                <a:avLst/>
                <a:gdLst/>
                <a:ahLst/>
                <a:cxnLst/>
                <a:rect l="l" t="t" r="r" b="b"/>
                <a:pathLst>
                  <a:path w="8663" h="2584" extrusionOk="0">
                    <a:moveTo>
                      <a:pt x="247" y="1"/>
                    </a:moveTo>
                    <a:cubicBezTo>
                      <a:pt x="162" y="1"/>
                      <a:pt x="73" y="57"/>
                      <a:pt x="65" y="171"/>
                    </a:cubicBezTo>
                    <a:cubicBezTo>
                      <a:pt x="0" y="834"/>
                      <a:pt x="211" y="1836"/>
                      <a:pt x="922" y="2127"/>
                    </a:cubicBezTo>
                    <a:cubicBezTo>
                      <a:pt x="1049" y="2178"/>
                      <a:pt x="1171" y="2201"/>
                      <a:pt x="1287" y="2201"/>
                    </a:cubicBezTo>
                    <a:cubicBezTo>
                      <a:pt x="1762" y="2201"/>
                      <a:pt x="2142" y="1818"/>
                      <a:pt x="2421" y="1412"/>
                    </a:cubicBezTo>
                    <a:lnTo>
                      <a:pt x="2421" y="1412"/>
                    </a:lnTo>
                    <a:cubicBezTo>
                      <a:pt x="2537" y="1900"/>
                      <a:pt x="2785" y="2369"/>
                      <a:pt x="3346" y="2369"/>
                    </a:cubicBezTo>
                    <a:cubicBezTo>
                      <a:pt x="3882" y="2369"/>
                      <a:pt x="4171" y="1863"/>
                      <a:pt x="4458" y="1467"/>
                    </a:cubicBezTo>
                    <a:lnTo>
                      <a:pt x="4458" y="1467"/>
                    </a:lnTo>
                    <a:cubicBezTo>
                      <a:pt x="4888" y="1937"/>
                      <a:pt x="5271" y="2520"/>
                      <a:pt x="5964" y="2579"/>
                    </a:cubicBezTo>
                    <a:cubicBezTo>
                      <a:pt x="5997" y="2582"/>
                      <a:pt x="6028" y="2584"/>
                      <a:pt x="6059" y="2584"/>
                    </a:cubicBezTo>
                    <a:cubicBezTo>
                      <a:pt x="6601" y="2584"/>
                      <a:pt x="6912" y="2132"/>
                      <a:pt x="7106" y="1663"/>
                    </a:cubicBezTo>
                    <a:lnTo>
                      <a:pt x="7106" y="1663"/>
                    </a:lnTo>
                    <a:cubicBezTo>
                      <a:pt x="7263" y="1758"/>
                      <a:pt x="7447" y="1808"/>
                      <a:pt x="7631" y="1808"/>
                    </a:cubicBezTo>
                    <a:cubicBezTo>
                      <a:pt x="7873" y="1808"/>
                      <a:pt x="8114" y="1722"/>
                      <a:pt x="8292" y="1545"/>
                    </a:cubicBezTo>
                    <a:cubicBezTo>
                      <a:pt x="8663" y="1173"/>
                      <a:pt x="8615" y="526"/>
                      <a:pt x="8243" y="171"/>
                    </a:cubicBezTo>
                    <a:cubicBezTo>
                      <a:pt x="8209" y="144"/>
                      <a:pt x="8172" y="132"/>
                      <a:pt x="8137" y="132"/>
                    </a:cubicBezTo>
                    <a:cubicBezTo>
                      <a:pt x="8003" y="132"/>
                      <a:pt x="7885" y="298"/>
                      <a:pt x="8001" y="414"/>
                    </a:cubicBezTo>
                    <a:cubicBezTo>
                      <a:pt x="8259" y="640"/>
                      <a:pt x="8292" y="1060"/>
                      <a:pt x="8049" y="1319"/>
                    </a:cubicBezTo>
                    <a:cubicBezTo>
                      <a:pt x="7940" y="1428"/>
                      <a:pt x="7795" y="1478"/>
                      <a:pt x="7647" y="1478"/>
                    </a:cubicBezTo>
                    <a:cubicBezTo>
                      <a:pt x="7468" y="1478"/>
                      <a:pt x="7285" y="1403"/>
                      <a:pt x="7160" y="1270"/>
                    </a:cubicBezTo>
                    <a:cubicBezTo>
                      <a:pt x="7127" y="1237"/>
                      <a:pt x="7089" y="1222"/>
                      <a:pt x="7051" y="1222"/>
                    </a:cubicBezTo>
                    <a:cubicBezTo>
                      <a:pt x="6977" y="1222"/>
                      <a:pt x="6906" y="1276"/>
                      <a:pt x="6885" y="1351"/>
                    </a:cubicBezTo>
                    <a:cubicBezTo>
                      <a:pt x="6732" y="1756"/>
                      <a:pt x="6505" y="2245"/>
                      <a:pt x="6050" y="2245"/>
                    </a:cubicBezTo>
                    <a:cubicBezTo>
                      <a:pt x="5979" y="2245"/>
                      <a:pt x="5902" y="2233"/>
                      <a:pt x="5818" y="2207"/>
                    </a:cubicBezTo>
                    <a:cubicBezTo>
                      <a:pt x="5269" y="2045"/>
                      <a:pt x="4962" y="1480"/>
                      <a:pt x="4558" y="1108"/>
                    </a:cubicBezTo>
                    <a:cubicBezTo>
                      <a:pt x="4534" y="1076"/>
                      <a:pt x="4490" y="1059"/>
                      <a:pt x="4445" y="1059"/>
                    </a:cubicBezTo>
                    <a:cubicBezTo>
                      <a:pt x="4401" y="1059"/>
                      <a:pt x="4356" y="1076"/>
                      <a:pt x="4331" y="1108"/>
                    </a:cubicBezTo>
                    <a:cubicBezTo>
                      <a:pt x="4090" y="1399"/>
                      <a:pt x="3879" y="1868"/>
                      <a:pt x="3508" y="2013"/>
                    </a:cubicBezTo>
                    <a:cubicBezTo>
                      <a:pt x="3443" y="2035"/>
                      <a:pt x="3384" y="2045"/>
                      <a:pt x="3328" y="2045"/>
                    </a:cubicBezTo>
                    <a:cubicBezTo>
                      <a:pt x="2858" y="2045"/>
                      <a:pt x="2710" y="1308"/>
                      <a:pt x="2667" y="946"/>
                    </a:cubicBezTo>
                    <a:cubicBezTo>
                      <a:pt x="2657" y="855"/>
                      <a:pt x="2576" y="789"/>
                      <a:pt x="2494" y="789"/>
                    </a:cubicBezTo>
                    <a:cubicBezTo>
                      <a:pt x="2445" y="789"/>
                      <a:pt x="2396" y="812"/>
                      <a:pt x="2360" y="866"/>
                    </a:cubicBezTo>
                    <a:cubicBezTo>
                      <a:pt x="2158" y="1243"/>
                      <a:pt x="1776" y="1868"/>
                      <a:pt x="1289" y="1868"/>
                    </a:cubicBezTo>
                    <a:cubicBezTo>
                      <a:pt x="1192" y="1868"/>
                      <a:pt x="1091" y="1843"/>
                      <a:pt x="987" y="1787"/>
                    </a:cubicBezTo>
                    <a:cubicBezTo>
                      <a:pt x="453" y="1513"/>
                      <a:pt x="340" y="688"/>
                      <a:pt x="405" y="171"/>
                    </a:cubicBezTo>
                    <a:cubicBezTo>
                      <a:pt x="413" y="57"/>
                      <a:pt x="332" y="1"/>
                      <a:pt x="2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1" name="Google Shape;3841;p40"/>
              <p:cNvSpPr/>
              <p:nvPr/>
            </p:nvSpPr>
            <p:spPr>
              <a:xfrm>
                <a:off x="2042975" y="2775875"/>
                <a:ext cx="152525" cy="71800"/>
              </a:xfrm>
              <a:custGeom>
                <a:avLst/>
                <a:gdLst/>
                <a:ahLst/>
                <a:cxnLst/>
                <a:rect l="l" t="t" r="r" b="b"/>
                <a:pathLst>
                  <a:path w="6101" h="2872" extrusionOk="0">
                    <a:moveTo>
                      <a:pt x="5719" y="1"/>
                    </a:moveTo>
                    <a:cubicBezTo>
                      <a:pt x="5595" y="1"/>
                      <a:pt x="5475" y="119"/>
                      <a:pt x="5567" y="244"/>
                    </a:cubicBezTo>
                    <a:cubicBezTo>
                      <a:pt x="5713" y="455"/>
                      <a:pt x="5696" y="778"/>
                      <a:pt x="5470" y="940"/>
                    </a:cubicBezTo>
                    <a:cubicBezTo>
                      <a:pt x="5394" y="999"/>
                      <a:pt x="5300" y="1025"/>
                      <a:pt x="5205" y="1025"/>
                    </a:cubicBezTo>
                    <a:cubicBezTo>
                      <a:pt x="5039" y="1025"/>
                      <a:pt x="4868" y="944"/>
                      <a:pt x="4776" y="811"/>
                    </a:cubicBezTo>
                    <a:cubicBezTo>
                      <a:pt x="4745" y="757"/>
                      <a:pt x="4687" y="729"/>
                      <a:pt x="4629" y="729"/>
                    </a:cubicBezTo>
                    <a:cubicBezTo>
                      <a:pt x="4565" y="729"/>
                      <a:pt x="4502" y="765"/>
                      <a:pt x="4485" y="843"/>
                    </a:cubicBezTo>
                    <a:cubicBezTo>
                      <a:pt x="4371" y="1263"/>
                      <a:pt x="4209" y="1813"/>
                      <a:pt x="3724" y="1925"/>
                    </a:cubicBezTo>
                    <a:cubicBezTo>
                      <a:pt x="3693" y="1932"/>
                      <a:pt x="3662" y="1935"/>
                      <a:pt x="3632" y="1935"/>
                    </a:cubicBezTo>
                    <a:cubicBezTo>
                      <a:pt x="3292" y="1935"/>
                      <a:pt x="3038" y="1539"/>
                      <a:pt x="2755" y="1376"/>
                    </a:cubicBezTo>
                    <a:cubicBezTo>
                      <a:pt x="2732" y="1358"/>
                      <a:pt x="2706" y="1350"/>
                      <a:pt x="2679" y="1350"/>
                    </a:cubicBezTo>
                    <a:cubicBezTo>
                      <a:pt x="2610" y="1350"/>
                      <a:pt x="2536" y="1403"/>
                      <a:pt x="2513" y="1473"/>
                    </a:cubicBezTo>
                    <a:cubicBezTo>
                      <a:pt x="2394" y="1950"/>
                      <a:pt x="2178" y="2537"/>
                      <a:pt x="1625" y="2537"/>
                    </a:cubicBezTo>
                    <a:cubicBezTo>
                      <a:pt x="1579" y="2537"/>
                      <a:pt x="1530" y="2532"/>
                      <a:pt x="1479" y="2524"/>
                    </a:cubicBezTo>
                    <a:cubicBezTo>
                      <a:pt x="848" y="2427"/>
                      <a:pt x="525" y="1813"/>
                      <a:pt x="363" y="1263"/>
                    </a:cubicBezTo>
                    <a:cubicBezTo>
                      <a:pt x="331" y="1180"/>
                      <a:pt x="264" y="1144"/>
                      <a:pt x="198" y="1144"/>
                    </a:cubicBezTo>
                    <a:cubicBezTo>
                      <a:pt x="97" y="1144"/>
                      <a:pt x="1" y="1226"/>
                      <a:pt x="40" y="1343"/>
                    </a:cubicBezTo>
                    <a:cubicBezTo>
                      <a:pt x="266" y="2039"/>
                      <a:pt x="686" y="2765"/>
                      <a:pt x="1479" y="2862"/>
                    </a:cubicBezTo>
                    <a:cubicBezTo>
                      <a:pt x="1529" y="2868"/>
                      <a:pt x="1577" y="2871"/>
                      <a:pt x="1624" y="2871"/>
                    </a:cubicBezTo>
                    <a:cubicBezTo>
                      <a:pt x="2257" y="2871"/>
                      <a:pt x="2583" y="2348"/>
                      <a:pt x="2767" y="1789"/>
                    </a:cubicBezTo>
                    <a:lnTo>
                      <a:pt x="2767" y="1789"/>
                    </a:lnTo>
                    <a:cubicBezTo>
                      <a:pt x="3040" y="2001"/>
                      <a:pt x="3280" y="2261"/>
                      <a:pt x="3628" y="2261"/>
                    </a:cubicBezTo>
                    <a:cubicBezTo>
                      <a:pt x="3707" y="2261"/>
                      <a:pt x="3793" y="2247"/>
                      <a:pt x="3886" y="2216"/>
                    </a:cubicBezTo>
                    <a:cubicBezTo>
                      <a:pt x="4360" y="2068"/>
                      <a:pt x="4573" y="1636"/>
                      <a:pt x="4715" y="1196"/>
                    </a:cubicBezTo>
                    <a:lnTo>
                      <a:pt x="4715" y="1196"/>
                    </a:lnTo>
                    <a:cubicBezTo>
                      <a:pt x="4861" y="1302"/>
                      <a:pt x="5037" y="1361"/>
                      <a:pt x="5216" y="1361"/>
                    </a:cubicBezTo>
                    <a:cubicBezTo>
                      <a:pt x="5364" y="1361"/>
                      <a:pt x="5514" y="1320"/>
                      <a:pt x="5648" y="1231"/>
                    </a:cubicBezTo>
                    <a:cubicBezTo>
                      <a:pt x="6019" y="988"/>
                      <a:pt x="6101" y="438"/>
                      <a:pt x="5858" y="67"/>
                    </a:cubicBezTo>
                    <a:cubicBezTo>
                      <a:pt x="5820" y="20"/>
                      <a:pt x="5769" y="1"/>
                      <a:pt x="57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2" name="Google Shape;3842;p40"/>
              <p:cNvSpPr/>
              <p:nvPr/>
            </p:nvSpPr>
            <p:spPr>
              <a:xfrm>
                <a:off x="1852050" y="2434300"/>
                <a:ext cx="113550" cy="47625"/>
              </a:xfrm>
              <a:custGeom>
                <a:avLst/>
                <a:gdLst/>
                <a:ahLst/>
                <a:cxnLst/>
                <a:rect l="l" t="t" r="r" b="b"/>
                <a:pathLst>
                  <a:path w="4542" h="1905" extrusionOk="0">
                    <a:moveTo>
                      <a:pt x="4282" y="0"/>
                    </a:moveTo>
                    <a:cubicBezTo>
                      <a:pt x="4189" y="0"/>
                      <a:pt x="4093" y="80"/>
                      <a:pt x="4121" y="204"/>
                    </a:cubicBezTo>
                    <a:cubicBezTo>
                      <a:pt x="4186" y="511"/>
                      <a:pt x="4186" y="964"/>
                      <a:pt x="3815" y="1061"/>
                    </a:cubicBezTo>
                    <a:cubicBezTo>
                      <a:pt x="3782" y="1071"/>
                      <a:pt x="3752" y="1075"/>
                      <a:pt x="3723" y="1075"/>
                    </a:cubicBezTo>
                    <a:cubicBezTo>
                      <a:pt x="3474" y="1075"/>
                      <a:pt x="3389" y="721"/>
                      <a:pt x="3201" y="576"/>
                    </a:cubicBezTo>
                    <a:cubicBezTo>
                      <a:pt x="3164" y="550"/>
                      <a:pt x="3121" y="537"/>
                      <a:pt x="3081" y="537"/>
                    </a:cubicBezTo>
                    <a:cubicBezTo>
                      <a:pt x="2999" y="537"/>
                      <a:pt x="2925" y="591"/>
                      <a:pt x="2925" y="689"/>
                    </a:cubicBezTo>
                    <a:cubicBezTo>
                      <a:pt x="2910" y="867"/>
                      <a:pt x="2877" y="1029"/>
                      <a:pt x="2796" y="1190"/>
                    </a:cubicBezTo>
                    <a:cubicBezTo>
                      <a:pt x="2731" y="1320"/>
                      <a:pt x="2634" y="1529"/>
                      <a:pt x="2490" y="1546"/>
                    </a:cubicBezTo>
                    <a:cubicBezTo>
                      <a:pt x="2481" y="1547"/>
                      <a:pt x="2472" y="1547"/>
                      <a:pt x="2463" y="1547"/>
                    </a:cubicBezTo>
                    <a:cubicBezTo>
                      <a:pt x="2199" y="1547"/>
                      <a:pt x="1970" y="1086"/>
                      <a:pt x="1908" y="867"/>
                    </a:cubicBezTo>
                    <a:cubicBezTo>
                      <a:pt x="1892" y="788"/>
                      <a:pt x="1830" y="752"/>
                      <a:pt x="1765" y="752"/>
                    </a:cubicBezTo>
                    <a:cubicBezTo>
                      <a:pt x="1697" y="752"/>
                      <a:pt x="1625" y="792"/>
                      <a:pt x="1600" y="867"/>
                    </a:cubicBezTo>
                    <a:cubicBezTo>
                      <a:pt x="1500" y="1155"/>
                      <a:pt x="1310" y="1532"/>
                      <a:pt x="984" y="1532"/>
                    </a:cubicBezTo>
                    <a:cubicBezTo>
                      <a:pt x="943" y="1532"/>
                      <a:pt x="901" y="1526"/>
                      <a:pt x="857" y="1513"/>
                    </a:cubicBezTo>
                    <a:cubicBezTo>
                      <a:pt x="421" y="1384"/>
                      <a:pt x="356" y="883"/>
                      <a:pt x="389" y="495"/>
                    </a:cubicBezTo>
                    <a:cubicBezTo>
                      <a:pt x="396" y="390"/>
                      <a:pt x="316" y="338"/>
                      <a:pt x="231" y="338"/>
                    </a:cubicBezTo>
                    <a:cubicBezTo>
                      <a:pt x="146" y="338"/>
                      <a:pt x="57" y="390"/>
                      <a:pt x="49" y="495"/>
                    </a:cubicBezTo>
                    <a:cubicBezTo>
                      <a:pt x="1" y="1044"/>
                      <a:pt x="210" y="1707"/>
                      <a:pt x="824" y="1837"/>
                    </a:cubicBezTo>
                    <a:cubicBezTo>
                      <a:pt x="879" y="1847"/>
                      <a:pt x="932" y="1852"/>
                      <a:pt x="983" y="1852"/>
                    </a:cubicBezTo>
                    <a:cubicBezTo>
                      <a:pt x="1332" y="1852"/>
                      <a:pt x="1588" y="1614"/>
                      <a:pt x="1753" y="1323"/>
                    </a:cubicBezTo>
                    <a:lnTo>
                      <a:pt x="1753" y="1323"/>
                    </a:lnTo>
                    <a:cubicBezTo>
                      <a:pt x="1806" y="1414"/>
                      <a:pt x="1868" y="1499"/>
                      <a:pt x="1940" y="1578"/>
                    </a:cubicBezTo>
                    <a:cubicBezTo>
                      <a:pt x="2074" y="1728"/>
                      <a:pt x="2265" y="1905"/>
                      <a:pt x="2471" y="1905"/>
                    </a:cubicBezTo>
                    <a:cubicBezTo>
                      <a:pt x="2488" y="1905"/>
                      <a:pt x="2505" y="1904"/>
                      <a:pt x="2522" y="1901"/>
                    </a:cubicBezTo>
                    <a:cubicBezTo>
                      <a:pt x="2764" y="1885"/>
                      <a:pt x="2925" y="1626"/>
                      <a:pt x="3039" y="1449"/>
                    </a:cubicBezTo>
                    <a:cubicBezTo>
                      <a:pt x="3104" y="1327"/>
                      <a:pt x="3153" y="1205"/>
                      <a:pt x="3187" y="1079"/>
                    </a:cubicBezTo>
                    <a:lnTo>
                      <a:pt x="3187" y="1079"/>
                    </a:lnTo>
                    <a:cubicBezTo>
                      <a:pt x="3246" y="1169"/>
                      <a:pt x="3309" y="1257"/>
                      <a:pt x="3410" y="1320"/>
                    </a:cubicBezTo>
                    <a:cubicBezTo>
                      <a:pt x="3507" y="1381"/>
                      <a:pt x="3618" y="1408"/>
                      <a:pt x="3727" y="1408"/>
                    </a:cubicBezTo>
                    <a:cubicBezTo>
                      <a:pt x="3819" y="1408"/>
                      <a:pt x="3911" y="1389"/>
                      <a:pt x="3992" y="1352"/>
                    </a:cubicBezTo>
                    <a:cubicBezTo>
                      <a:pt x="4494" y="1141"/>
                      <a:pt x="4541" y="576"/>
                      <a:pt x="4429" y="124"/>
                    </a:cubicBezTo>
                    <a:cubicBezTo>
                      <a:pt x="4409" y="38"/>
                      <a:pt x="4346" y="0"/>
                      <a:pt x="428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3" name="Google Shape;3843;p40"/>
              <p:cNvSpPr/>
              <p:nvPr/>
            </p:nvSpPr>
            <p:spPr>
              <a:xfrm>
                <a:off x="1836700" y="2576175"/>
                <a:ext cx="84250" cy="35300"/>
              </a:xfrm>
              <a:custGeom>
                <a:avLst/>
                <a:gdLst/>
                <a:ahLst/>
                <a:cxnLst/>
                <a:rect l="l" t="t" r="r" b="b"/>
                <a:pathLst>
                  <a:path w="3370" h="1412" extrusionOk="0">
                    <a:moveTo>
                      <a:pt x="365" y="1"/>
                    </a:moveTo>
                    <a:cubicBezTo>
                      <a:pt x="316" y="1"/>
                      <a:pt x="268" y="26"/>
                      <a:pt x="242" y="88"/>
                    </a:cubicBezTo>
                    <a:cubicBezTo>
                      <a:pt x="1" y="573"/>
                      <a:pt x="227" y="1187"/>
                      <a:pt x="759" y="1349"/>
                    </a:cubicBezTo>
                    <a:cubicBezTo>
                      <a:pt x="835" y="1368"/>
                      <a:pt x="912" y="1377"/>
                      <a:pt x="989" y="1377"/>
                    </a:cubicBezTo>
                    <a:cubicBezTo>
                      <a:pt x="1175" y="1377"/>
                      <a:pt x="1360" y="1323"/>
                      <a:pt x="1520" y="1220"/>
                    </a:cubicBezTo>
                    <a:cubicBezTo>
                      <a:pt x="1659" y="1118"/>
                      <a:pt x="1760" y="984"/>
                      <a:pt x="1840" y="836"/>
                    </a:cubicBezTo>
                    <a:lnTo>
                      <a:pt x="1840" y="836"/>
                    </a:lnTo>
                    <a:cubicBezTo>
                      <a:pt x="1991" y="1117"/>
                      <a:pt x="2178" y="1411"/>
                      <a:pt x="2479" y="1411"/>
                    </a:cubicBezTo>
                    <a:cubicBezTo>
                      <a:pt x="2532" y="1411"/>
                      <a:pt x="2590" y="1402"/>
                      <a:pt x="2651" y="1381"/>
                    </a:cubicBezTo>
                    <a:cubicBezTo>
                      <a:pt x="3104" y="1252"/>
                      <a:pt x="3362" y="767"/>
                      <a:pt x="3362" y="331"/>
                    </a:cubicBezTo>
                    <a:cubicBezTo>
                      <a:pt x="3370" y="226"/>
                      <a:pt x="3289" y="173"/>
                      <a:pt x="3206" y="173"/>
                    </a:cubicBezTo>
                    <a:cubicBezTo>
                      <a:pt x="3124" y="173"/>
                      <a:pt x="3039" y="226"/>
                      <a:pt x="3039" y="331"/>
                    </a:cubicBezTo>
                    <a:cubicBezTo>
                      <a:pt x="3022" y="622"/>
                      <a:pt x="2860" y="978"/>
                      <a:pt x="2570" y="1075"/>
                    </a:cubicBezTo>
                    <a:cubicBezTo>
                      <a:pt x="2544" y="1082"/>
                      <a:pt x="2520" y="1086"/>
                      <a:pt x="2498" y="1086"/>
                    </a:cubicBezTo>
                    <a:cubicBezTo>
                      <a:pt x="2382" y="1086"/>
                      <a:pt x="2315" y="989"/>
                      <a:pt x="2246" y="881"/>
                    </a:cubicBezTo>
                    <a:cubicBezTo>
                      <a:pt x="2149" y="702"/>
                      <a:pt x="2052" y="541"/>
                      <a:pt x="1972" y="364"/>
                    </a:cubicBezTo>
                    <a:cubicBezTo>
                      <a:pt x="1939" y="311"/>
                      <a:pt x="1889" y="287"/>
                      <a:pt x="1839" y="287"/>
                    </a:cubicBezTo>
                    <a:cubicBezTo>
                      <a:pt x="1767" y="287"/>
                      <a:pt x="1693" y="335"/>
                      <a:pt x="1665" y="411"/>
                    </a:cubicBezTo>
                    <a:cubicBezTo>
                      <a:pt x="1549" y="714"/>
                      <a:pt x="1358" y="1041"/>
                      <a:pt x="1021" y="1041"/>
                    </a:cubicBezTo>
                    <a:cubicBezTo>
                      <a:pt x="979" y="1041"/>
                      <a:pt x="935" y="1036"/>
                      <a:pt x="889" y="1026"/>
                    </a:cubicBezTo>
                    <a:cubicBezTo>
                      <a:pt x="550" y="961"/>
                      <a:pt x="372" y="558"/>
                      <a:pt x="518" y="250"/>
                    </a:cubicBezTo>
                    <a:cubicBezTo>
                      <a:pt x="584" y="118"/>
                      <a:pt x="470" y="1"/>
                      <a:pt x="3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4" name="Google Shape;3844;p40"/>
              <p:cNvSpPr/>
              <p:nvPr/>
            </p:nvSpPr>
            <p:spPr>
              <a:xfrm>
                <a:off x="1708225" y="2778675"/>
                <a:ext cx="57775" cy="33675"/>
              </a:xfrm>
              <a:custGeom>
                <a:avLst/>
                <a:gdLst/>
                <a:ahLst/>
                <a:cxnLst/>
                <a:rect l="l" t="t" r="r" b="b"/>
                <a:pathLst>
                  <a:path w="2311" h="1347" extrusionOk="0">
                    <a:moveTo>
                      <a:pt x="180" y="0"/>
                    </a:moveTo>
                    <a:cubicBezTo>
                      <a:pt x="169" y="0"/>
                      <a:pt x="157" y="1"/>
                      <a:pt x="145" y="3"/>
                    </a:cubicBezTo>
                    <a:cubicBezTo>
                      <a:pt x="65" y="35"/>
                      <a:pt x="0" y="132"/>
                      <a:pt x="33" y="214"/>
                    </a:cubicBezTo>
                    <a:cubicBezTo>
                      <a:pt x="226" y="731"/>
                      <a:pt x="550" y="1313"/>
                      <a:pt x="1179" y="1345"/>
                    </a:cubicBezTo>
                    <a:cubicBezTo>
                      <a:pt x="1196" y="1346"/>
                      <a:pt x="1212" y="1347"/>
                      <a:pt x="1228" y="1347"/>
                    </a:cubicBezTo>
                    <a:cubicBezTo>
                      <a:pt x="1735" y="1347"/>
                      <a:pt x="2075" y="862"/>
                      <a:pt x="2278" y="440"/>
                    </a:cubicBezTo>
                    <a:cubicBezTo>
                      <a:pt x="2311" y="359"/>
                      <a:pt x="2295" y="262"/>
                      <a:pt x="2214" y="214"/>
                    </a:cubicBezTo>
                    <a:cubicBezTo>
                      <a:pt x="2193" y="203"/>
                      <a:pt x="2166" y="198"/>
                      <a:pt x="2137" y="198"/>
                    </a:cubicBezTo>
                    <a:cubicBezTo>
                      <a:pt x="2077" y="198"/>
                      <a:pt x="2009" y="223"/>
                      <a:pt x="1987" y="278"/>
                    </a:cubicBezTo>
                    <a:cubicBezTo>
                      <a:pt x="1843" y="585"/>
                      <a:pt x="1600" y="1022"/>
                      <a:pt x="1196" y="1022"/>
                    </a:cubicBezTo>
                    <a:cubicBezTo>
                      <a:pt x="727" y="1022"/>
                      <a:pt x="485" y="505"/>
                      <a:pt x="356" y="132"/>
                    </a:cubicBezTo>
                    <a:cubicBezTo>
                      <a:pt x="327" y="47"/>
                      <a:pt x="261" y="0"/>
                      <a:pt x="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5" name="Google Shape;3845;p40"/>
              <p:cNvSpPr/>
              <p:nvPr/>
            </p:nvSpPr>
            <p:spPr>
              <a:xfrm>
                <a:off x="1903775" y="2822575"/>
                <a:ext cx="60200" cy="25675"/>
              </a:xfrm>
              <a:custGeom>
                <a:avLst/>
                <a:gdLst/>
                <a:ahLst/>
                <a:cxnLst/>
                <a:rect l="l" t="t" r="r" b="b"/>
                <a:pathLst>
                  <a:path w="2408" h="1027" extrusionOk="0">
                    <a:moveTo>
                      <a:pt x="196" y="1"/>
                    </a:moveTo>
                    <a:cubicBezTo>
                      <a:pt x="180" y="1"/>
                      <a:pt x="163" y="3"/>
                      <a:pt x="145" y="9"/>
                    </a:cubicBezTo>
                    <a:cubicBezTo>
                      <a:pt x="65" y="25"/>
                      <a:pt x="0" y="122"/>
                      <a:pt x="33" y="203"/>
                    </a:cubicBezTo>
                    <a:cubicBezTo>
                      <a:pt x="210" y="688"/>
                      <a:pt x="679" y="1027"/>
                      <a:pt x="1196" y="1027"/>
                    </a:cubicBezTo>
                    <a:cubicBezTo>
                      <a:pt x="1713" y="1027"/>
                      <a:pt x="2181" y="688"/>
                      <a:pt x="2375" y="219"/>
                    </a:cubicBezTo>
                    <a:cubicBezTo>
                      <a:pt x="2408" y="122"/>
                      <a:pt x="2328" y="25"/>
                      <a:pt x="2246" y="9"/>
                    </a:cubicBezTo>
                    <a:cubicBezTo>
                      <a:pt x="2232" y="3"/>
                      <a:pt x="2217" y="1"/>
                      <a:pt x="2203" y="1"/>
                    </a:cubicBezTo>
                    <a:cubicBezTo>
                      <a:pt x="2138" y="1"/>
                      <a:pt x="2079" y="56"/>
                      <a:pt x="2052" y="122"/>
                    </a:cubicBezTo>
                    <a:cubicBezTo>
                      <a:pt x="1907" y="462"/>
                      <a:pt x="1552" y="688"/>
                      <a:pt x="1196" y="688"/>
                    </a:cubicBezTo>
                    <a:cubicBezTo>
                      <a:pt x="841" y="688"/>
                      <a:pt x="485" y="462"/>
                      <a:pt x="356" y="122"/>
                    </a:cubicBezTo>
                    <a:cubicBezTo>
                      <a:pt x="329" y="56"/>
                      <a:pt x="270" y="1"/>
                      <a:pt x="19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6" name="Google Shape;3846;p40"/>
              <p:cNvSpPr/>
              <p:nvPr/>
            </p:nvSpPr>
            <p:spPr>
              <a:xfrm>
                <a:off x="2267850" y="2582750"/>
                <a:ext cx="50475" cy="26400"/>
              </a:xfrm>
              <a:custGeom>
                <a:avLst/>
                <a:gdLst/>
                <a:ahLst/>
                <a:cxnLst/>
                <a:rect l="l" t="t" r="r" b="b"/>
                <a:pathLst>
                  <a:path w="2019" h="1056" extrusionOk="0">
                    <a:moveTo>
                      <a:pt x="1856" y="0"/>
                    </a:moveTo>
                    <a:cubicBezTo>
                      <a:pt x="1780" y="0"/>
                      <a:pt x="1693" y="47"/>
                      <a:pt x="1679" y="116"/>
                    </a:cubicBezTo>
                    <a:cubicBezTo>
                      <a:pt x="1631" y="407"/>
                      <a:pt x="1405" y="650"/>
                      <a:pt x="1114" y="715"/>
                    </a:cubicBezTo>
                    <a:cubicBezTo>
                      <a:pt x="1069" y="725"/>
                      <a:pt x="1024" y="730"/>
                      <a:pt x="979" y="730"/>
                    </a:cubicBezTo>
                    <a:cubicBezTo>
                      <a:pt x="743" y="730"/>
                      <a:pt x="506" y="597"/>
                      <a:pt x="370" y="407"/>
                    </a:cubicBezTo>
                    <a:cubicBezTo>
                      <a:pt x="336" y="353"/>
                      <a:pt x="284" y="330"/>
                      <a:pt x="233" y="330"/>
                    </a:cubicBezTo>
                    <a:cubicBezTo>
                      <a:pt x="116" y="330"/>
                      <a:pt x="1" y="446"/>
                      <a:pt x="80" y="569"/>
                    </a:cubicBezTo>
                    <a:cubicBezTo>
                      <a:pt x="285" y="871"/>
                      <a:pt x="631" y="1056"/>
                      <a:pt x="988" y="1056"/>
                    </a:cubicBezTo>
                    <a:cubicBezTo>
                      <a:pt x="1051" y="1056"/>
                      <a:pt x="1115" y="1050"/>
                      <a:pt x="1179" y="1038"/>
                    </a:cubicBezTo>
                    <a:cubicBezTo>
                      <a:pt x="1582" y="957"/>
                      <a:pt x="1922" y="618"/>
                      <a:pt x="2002" y="213"/>
                    </a:cubicBezTo>
                    <a:cubicBezTo>
                      <a:pt x="2019" y="116"/>
                      <a:pt x="1970" y="36"/>
                      <a:pt x="1890" y="4"/>
                    </a:cubicBezTo>
                    <a:cubicBezTo>
                      <a:pt x="1879" y="1"/>
                      <a:pt x="1868" y="0"/>
                      <a:pt x="18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7" name="Google Shape;3847;p40"/>
              <p:cNvSpPr/>
              <p:nvPr/>
            </p:nvSpPr>
            <p:spPr>
              <a:xfrm>
                <a:off x="2237500" y="2719975"/>
                <a:ext cx="40425" cy="23600"/>
              </a:xfrm>
              <a:custGeom>
                <a:avLst/>
                <a:gdLst/>
                <a:ahLst/>
                <a:cxnLst/>
                <a:rect l="l" t="t" r="r" b="b"/>
                <a:pathLst>
                  <a:path w="1617" h="944" extrusionOk="0">
                    <a:moveTo>
                      <a:pt x="1420" y="1"/>
                    </a:moveTo>
                    <a:cubicBezTo>
                      <a:pt x="1364" y="1"/>
                      <a:pt x="1310" y="30"/>
                      <a:pt x="1277" y="73"/>
                    </a:cubicBezTo>
                    <a:cubicBezTo>
                      <a:pt x="1197" y="202"/>
                      <a:pt x="1132" y="299"/>
                      <a:pt x="1035" y="396"/>
                    </a:cubicBezTo>
                    <a:lnTo>
                      <a:pt x="906" y="525"/>
                    </a:lnTo>
                    <a:cubicBezTo>
                      <a:pt x="873" y="541"/>
                      <a:pt x="841" y="558"/>
                      <a:pt x="792" y="573"/>
                    </a:cubicBezTo>
                    <a:cubicBezTo>
                      <a:pt x="792" y="590"/>
                      <a:pt x="792" y="590"/>
                      <a:pt x="776" y="590"/>
                    </a:cubicBezTo>
                    <a:cubicBezTo>
                      <a:pt x="776" y="590"/>
                      <a:pt x="760" y="590"/>
                      <a:pt x="744" y="606"/>
                    </a:cubicBezTo>
                    <a:lnTo>
                      <a:pt x="695" y="606"/>
                    </a:lnTo>
                    <a:cubicBezTo>
                      <a:pt x="694" y="606"/>
                      <a:pt x="694" y="606"/>
                      <a:pt x="693" y="606"/>
                    </a:cubicBezTo>
                    <a:lnTo>
                      <a:pt x="693" y="606"/>
                    </a:lnTo>
                    <a:cubicBezTo>
                      <a:pt x="690" y="606"/>
                      <a:pt x="686" y="606"/>
                      <a:pt x="679" y="606"/>
                    </a:cubicBezTo>
                    <a:lnTo>
                      <a:pt x="550" y="606"/>
                    </a:lnTo>
                    <a:cubicBezTo>
                      <a:pt x="533" y="606"/>
                      <a:pt x="518" y="590"/>
                      <a:pt x="501" y="590"/>
                    </a:cubicBezTo>
                    <a:cubicBezTo>
                      <a:pt x="501" y="590"/>
                      <a:pt x="491" y="585"/>
                      <a:pt x="485" y="583"/>
                    </a:cubicBezTo>
                    <a:lnTo>
                      <a:pt x="485" y="583"/>
                    </a:lnTo>
                    <a:cubicBezTo>
                      <a:pt x="479" y="578"/>
                      <a:pt x="469" y="573"/>
                      <a:pt x="469" y="573"/>
                    </a:cubicBezTo>
                    <a:cubicBezTo>
                      <a:pt x="453" y="573"/>
                      <a:pt x="436" y="558"/>
                      <a:pt x="421" y="558"/>
                    </a:cubicBezTo>
                    <a:cubicBezTo>
                      <a:pt x="419" y="557"/>
                      <a:pt x="417" y="556"/>
                      <a:pt x="416" y="555"/>
                    </a:cubicBezTo>
                    <a:lnTo>
                      <a:pt x="416" y="555"/>
                    </a:lnTo>
                    <a:cubicBezTo>
                      <a:pt x="416" y="554"/>
                      <a:pt x="413" y="550"/>
                      <a:pt x="404" y="541"/>
                    </a:cubicBezTo>
                    <a:lnTo>
                      <a:pt x="389" y="525"/>
                    </a:lnTo>
                    <a:cubicBezTo>
                      <a:pt x="377" y="513"/>
                      <a:pt x="373" y="502"/>
                      <a:pt x="372" y="502"/>
                    </a:cubicBezTo>
                    <a:cubicBezTo>
                      <a:pt x="372" y="502"/>
                      <a:pt x="372" y="504"/>
                      <a:pt x="372" y="509"/>
                    </a:cubicBezTo>
                    <a:cubicBezTo>
                      <a:pt x="372" y="509"/>
                      <a:pt x="356" y="493"/>
                      <a:pt x="356" y="476"/>
                    </a:cubicBezTo>
                    <a:cubicBezTo>
                      <a:pt x="356" y="476"/>
                      <a:pt x="353" y="468"/>
                      <a:pt x="351" y="460"/>
                    </a:cubicBezTo>
                    <a:lnTo>
                      <a:pt x="351" y="460"/>
                    </a:lnTo>
                    <a:cubicBezTo>
                      <a:pt x="352" y="461"/>
                      <a:pt x="354" y="461"/>
                      <a:pt x="356" y="461"/>
                    </a:cubicBezTo>
                    <a:cubicBezTo>
                      <a:pt x="352" y="453"/>
                      <a:pt x="350" y="450"/>
                      <a:pt x="349" y="450"/>
                    </a:cubicBezTo>
                    <a:lnTo>
                      <a:pt x="349" y="450"/>
                    </a:lnTo>
                    <a:cubicBezTo>
                      <a:pt x="348" y="450"/>
                      <a:pt x="349" y="454"/>
                      <a:pt x="351" y="460"/>
                    </a:cubicBezTo>
                    <a:lnTo>
                      <a:pt x="351" y="460"/>
                    </a:lnTo>
                    <a:cubicBezTo>
                      <a:pt x="339" y="457"/>
                      <a:pt x="339" y="442"/>
                      <a:pt x="339" y="428"/>
                    </a:cubicBezTo>
                    <a:cubicBezTo>
                      <a:pt x="327" y="352"/>
                      <a:pt x="253" y="305"/>
                      <a:pt x="183" y="305"/>
                    </a:cubicBezTo>
                    <a:cubicBezTo>
                      <a:pt x="165" y="305"/>
                      <a:pt x="147" y="308"/>
                      <a:pt x="130" y="315"/>
                    </a:cubicBezTo>
                    <a:cubicBezTo>
                      <a:pt x="48" y="331"/>
                      <a:pt x="1" y="428"/>
                      <a:pt x="16" y="509"/>
                    </a:cubicBezTo>
                    <a:cubicBezTo>
                      <a:pt x="85" y="796"/>
                      <a:pt x="361" y="944"/>
                      <a:pt x="630" y="944"/>
                    </a:cubicBezTo>
                    <a:cubicBezTo>
                      <a:pt x="679" y="944"/>
                      <a:pt x="729" y="939"/>
                      <a:pt x="776" y="929"/>
                    </a:cubicBezTo>
                    <a:cubicBezTo>
                      <a:pt x="1147" y="864"/>
                      <a:pt x="1374" y="525"/>
                      <a:pt x="1568" y="250"/>
                    </a:cubicBezTo>
                    <a:cubicBezTo>
                      <a:pt x="1617" y="170"/>
                      <a:pt x="1584" y="56"/>
                      <a:pt x="1503" y="24"/>
                    </a:cubicBezTo>
                    <a:cubicBezTo>
                      <a:pt x="1476" y="8"/>
                      <a:pt x="1448" y="1"/>
                      <a:pt x="14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8" name="Google Shape;3848;p40"/>
              <p:cNvSpPr/>
              <p:nvPr/>
            </p:nvSpPr>
            <p:spPr>
              <a:xfrm>
                <a:off x="1959850" y="2618600"/>
                <a:ext cx="44150" cy="19550"/>
              </a:xfrm>
              <a:custGeom>
                <a:avLst/>
                <a:gdLst/>
                <a:ahLst/>
                <a:cxnLst/>
                <a:rect l="l" t="t" r="r" b="b"/>
                <a:pathLst>
                  <a:path w="1766" h="782" extrusionOk="0">
                    <a:moveTo>
                      <a:pt x="1584" y="1"/>
                    </a:moveTo>
                    <a:cubicBezTo>
                      <a:pt x="1523" y="1"/>
                      <a:pt x="1464" y="34"/>
                      <a:pt x="1442" y="89"/>
                    </a:cubicBezTo>
                    <a:cubicBezTo>
                      <a:pt x="1345" y="281"/>
                      <a:pt x="1134" y="443"/>
                      <a:pt x="908" y="443"/>
                    </a:cubicBezTo>
                    <a:cubicBezTo>
                      <a:pt x="682" y="443"/>
                      <a:pt x="472" y="329"/>
                      <a:pt x="359" y="121"/>
                    </a:cubicBezTo>
                    <a:cubicBezTo>
                      <a:pt x="329" y="67"/>
                      <a:pt x="282" y="44"/>
                      <a:pt x="233" y="44"/>
                    </a:cubicBezTo>
                    <a:cubicBezTo>
                      <a:pt x="121" y="44"/>
                      <a:pt x="0" y="163"/>
                      <a:pt x="68" y="297"/>
                    </a:cubicBezTo>
                    <a:cubicBezTo>
                      <a:pt x="246" y="588"/>
                      <a:pt x="569" y="782"/>
                      <a:pt x="908" y="782"/>
                    </a:cubicBezTo>
                    <a:cubicBezTo>
                      <a:pt x="1248" y="766"/>
                      <a:pt x="1587" y="556"/>
                      <a:pt x="1733" y="249"/>
                    </a:cubicBezTo>
                    <a:cubicBezTo>
                      <a:pt x="1765" y="169"/>
                      <a:pt x="1749" y="72"/>
                      <a:pt x="1668" y="24"/>
                    </a:cubicBezTo>
                    <a:cubicBezTo>
                      <a:pt x="1642" y="8"/>
                      <a:pt x="1613" y="1"/>
                      <a:pt x="158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49" name="Google Shape;3849;p40"/>
              <p:cNvSpPr/>
              <p:nvPr/>
            </p:nvSpPr>
            <p:spPr>
              <a:xfrm>
                <a:off x="2202825" y="2448275"/>
                <a:ext cx="57725" cy="30925"/>
              </a:xfrm>
              <a:custGeom>
                <a:avLst/>
                <a:gdLst/>
                <a:ahLst/>
                <a:cxnLst/>
                <a:rect l="l" t="t" r="r" b="b"/>
                <a:pathLst>
                  <a:path w="2309" h="1237" extrusionOk="0">
                    <a:moveTo>
                      <a:pt x="2099" y="0"/>
                    </a:moveTo>
                    <a:cubicBezTo>
                      <a:pt x="2017" y="0"/>
                      <a:pt x="1937" y="65"/>
                      <a:pt x="1937" y="162"/>
                    </a:cubicBezTo>
                    <a:cubicBezTo>
                      <a:pt x="1953" y="340"/>
                      <a:pt x="1985" y="534"/>
                      <a:pt x="1920" y="711"/>
                    </a:cubicBezTo>
                    <a:cubicBezTo>
                      <a:pt x="1876" y="816"/>
                      <a:pt x="1776" y="907"/>
                      <a:pt x="1672" y="907"/>
                    </a:cubicBezTo>
                    <a:cubicBezTo>
                      <a:pt x="1663" y="907"/>
                      <a:pt x="1655" y="907"/>
                      <a:pt x="1646" y="905"/>
                    </a:cubicBezTo>
                    <a:cubicBezTo>
                      <a:pt x="1532" y="905"/>
                      <a:pt x="1500" y="793"/>
                      <a:pt x="1468" y="696"/>
                    </a:cubicBezTo>
                    <a:cubicBezTo>
                      <a:pt x="1420" y="550"/>
                      <a:pt x="1371" y="388"/>
                      <a:pt x="1209" y="324"/>
                    </a:cubicBezTo>
                    <a:cubicBezTo>
                      <a:pt x="1184" y="314"/>
                      <a:pt x="1159" y="310"/>
                      <a:pt x="1134" y="310"/>
                    </a:cubicBezTo>
                    <a:cubicBezTo>
                      <a:pt x="1030" y="310"/>
                      <a:pt x="941" y="387"/>
                      <a:pt x="967" y="517"/>
                    </a:cubicBezTo>
                    <a:cubicBezTo>
                      <a:pt x="996" y="619"/>
                      <a:pt x="857" y="682"/>
                      <a:pt x="757" y="682"/>
                    </a:cubicBezTo>
                    <a:cubicBezTo>
                      <a:pt x="746" y="682"/>
                      <a:pt x="735" y="681"/>
                      <a:pt x="724" y="679"/>
                    </a:cubicBezTo>
                    <a:cubicBezTo>
                      <a:pt x="547" y="631"/>
                      <a:pt x="433" y="453"/>
                      <a:pt x="353" y="308"/>
                    </a:cubicBezTo>
                    <a:cubicBezTo>
                      <a:pt x="323" y="248"/>
                      <a:pt x="275" y="224"/>
                      <a:pt x="226" y="224"/>
                    </a:cubicBezTo>
                    <a:cubicBezTo>
                      <a:pt x="115" y="224"/>
                      <a:pt x="0" y="346"/>
                      <a:pt x="78" y="470"/>
                    </a:cubicBezTo>
                    <a:cubicBezTo>
                      <a:pt x="207" y="728"/>
                      <a:pt x="450" y="1019"/>
                      <a:pt x="774" y="1019"/>
                    </a:cubicBezTo>
                    <a:cubicBezTo>
                      <a:pt x="926" y="1019"/>
                      <a:pt x="1075" y="951"/>
                      <a:pt x="1176" y="843"/>
                    </a:cubicBezTo>
                    <a:lnTo>
                      <a:pt x="1176" y="843"/>
                    </a:lnTo>
                    <a:cubicBezTo>
                      <a:pt x="1193" y="899"/>
                      <a:pt x="1211" y="951"/>
                      <a:pt x="1242" y="1002"/>
                    </a:cubicBezTo>
                    <a:cubicBezTo>
                      <a:pt x="1323" y="1165"/>
                      <a:pt x="1484" y="1236"/>
                      <a:pt x="1657" y="1236"/>
                    </a:cubicBezTo>
                    <a:cubicBezTo>
                      <a:pt x="1691" y="1236"/>
                      <a:pt x="1725" y="1234"/>
                      <a:pt x="1759" y="1229"/>
                    </a:cubicBezTo>
                    <a:cubicBezTo>
                      <a:pt x="1937" y="1196"/>
                      <a:pt x="2114" y="1067"/>
                      <a:pt x="2196" y="890"/>
                    </a:cubicBezTo>
                    <a:cubicBezTo>
                      <a:pt x="2308" y="664"/>
                      <a:pt x="2293" y="405"/>
                      <a:pt x="2276" y="162"/>
                    </a:cubicBezTo>
                    <a:cubicBezTo>
                      <a:pt x="2260" y="65"/>
                      <a:pt x="2196" y="0"/>
                      <a:pt x="209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0" name="Google Shape;3850;p40"/>
              <p:cNvSpPr/>
              <p:nvPr/>
            </p:nvSpPr>
            <p:spPr>
              <a:xfrm>
                <a:off x="1412475" y="2227675"/>
                <a:ext cx="406050" cy="684975"/>
              </a:xfrm>
              <a:custGeom>
                <a:avLst/>
                <a:gdLst/>
                <a:ahLst/>
                <a:cxnLst/>
                <a:rect l="l" t="t" r="r" b="b"/>
                <a:pathLst>
                  <a:path w="16242" h="27399" extrusionOk="0">
                    <a:moveTo>
                      <a:pt x="15774" y="0"/>
                    </a:moveTo>
                    <a:cubicBezTo>
                      <a:pt x="9519" y="1924"/>
                      <a:pt x="2489" y="6385"/>
                      <a:pt x="614" y="17082"/>
                    </a:cubicBezTo>
                    <a:cubicBezTo>
                      <a:pt x="614" y="17082"/>
                      <a:pt x="0" y="24581"/>
                      <a:pt x="1746" y="27037"/>
                    </a:cubicBezTo>
                    <a:cubicBezTo>
                      <a:pt x="1921" y="27286"/>
                      <a:pt x="2126" y="27398"/>
                      <a:pt x="2354" y="27398"/>
                    </a:cubicBezTo>
                    <a:cubicBezTo>
                      <a:pt x="4373" y="27398"/>
                      <a:pt x="8145" y="18602"/>
                      <a:pt x="8145" y="18601"/>
                    </a:cubicBezTo>
                    <a:lnTo>
                      <a:pt x="8145" y="18601"/>
                    </a:lnTo>
                    <a:cubicBezTo>
                      <a:pt x="8145" y="18601"/>
                      <a:pt x="7687" y="21582"/>
                      <a:pt x="8613" y="21582"/>
                    </a:cubicBezTo>
                    <a:cubicBezTo>
                      <a:pt x="8640" y="21582"/>
                      <a:pt x="8667" y="21580"/>
                      <a:pt x="8695" y="21575"/>
                    </a:cubicBezTo>
                    <a:cubicBezTo>
                      <a:pt x="9712" y="21413"/>
                      <a:pt x="11555" y="17470"/>
                      <a:pt x="12169" y="14562"/>
                    </a:cubicBezTo>
                    <a:lnTo>
                      <a:pt x="12169" y="14562"/>
                    </a:lnTo>
                    <a:cubicBezTo>
                      <a:pt x="12169" y="14562"/>
                      <a:pt x="12041" y="16736"/>
                      <a:pt x="12981" y="16736"/>
                    </a:cubicBezTo>
                    <a:cubicBezTo>
                      <a:pt x="13040" y="16736"/>
                      <a:pt x="13103" y="16728"/>
                      <a:pt x="13171" y="16710"/>
                    </a:cubicBezTo>
                    <a:cubicBezTo>
                      <a:pt x="14319" y="16403"/>
                      <a:pt x="15595" y="9552"/>
                      <a:pt x="15918" y="6385"/>
                    </a:cubicBezTo>
                    <a:cubicBezTo>
                      <a:pt x="16242" y="3217"/>
                      <a:pt x="15774" y="0"/>
                      <a:pt x="1577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851" name="Google Shape;3851;p40"/>
              <p:cNvSpPr/>
              <p:nvPr/>
            </p:nvSpPr>
            <p:spPr>
              <a:xfrm>
                <a:off x="1683101" y="2278773"/>
                <a:ext cx="87075" cy="358449"/>
              </a:xfrm>
              <a:custGeom>
                <a:avLst/>
                <a:gdLst/>
                <a:ahLst/>
                <a:cxnLst/>
                <a:rect l="l" t="t" r="r" b="b"/>
                <a:pathLst>
                  <a:path w="4357" h="19695" extrusionOk="0">
                    <a:moveTo>
                      <a:pt x="4159" y="1"/>
                    </a:moveTo>
                    <a:cubicBezTo>
                      <a:pt x="4093" y="1"/>
                      <a:pt x="4026" y="34"/>
                      <a:pt x="4000" y="112"/>
                    </a:cubicBezTo>
                    <a:cubicBezTo>
                      <a:pt x="2272" y="4977"/>
                      <a:pt x="1076" y="10019"/>
                      <a:pt x="429" y="15142"/>
                    </a:cubicBezTo>
                    <a:cubicBezTo>
                      <a:pt x="236" y="16595"/>
                      <a:pt x="106" y="18067"/>
                      <a:pt x="9" y="19537"/>
                    </a:cubicBezTo>
                    <a:cubicBezTo>
                      <a:pt x="1" y="19642"/>
                      <a:pt x="82" y="19695"/>
                      <a:pt x="167" y="19695"/>
                    </a:cubicBezTo>
                    <a:cubicBezTo>
                      <a:pt x="251" y="19695"/>
                      <a:pt x="340" y="19642"/>
                      <a:pt x="348" y="19537"/>
                    </a:cubicBezTo>
                    <a:cubicBezTo>
                      <a:pt x="671" y="14383"/>
                      <a:pt x="1561" y="9276"/>
                      <a:pt x="2983" y="4331"/>
                    </a:cubicBezTo>
                    <a:cubicBezTo>
                      <a:pt x="3386" y="2941"/>
                      <a:pt x="3823" y="1566"/>
                      <a:pt x="4308" y="193"/>
                    </a:cubicBezTo>
                    <a:cubicBezTo>
                      <a:pt x="4356" y="77"/>
                      <a:pt x="4259" y="1"/>
                      <a:pt x="41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2" name="Google Shape;3852;p40"/>
              <p:cNvSpPr/>
              <p:nvPr/>
            </p:nvSpPr>
            <p:spPr>
              <a:xfrm>
                <a:off x="1618518" y="2270275"/>
                <a:ext cx="150007" cy="445773"/>
              </a:xfrm>
              <a:custGeom>
                <a:avLst/>
                <a:gdLst/>
                <a:ahLst/>
                <a:cxnLst/>
                <a:rect l="l" t="t" r="r" b="b"/>
                <a:pathLst>
                  <a:path w="7506" h="24493" extrusionOk="0">
                    <a:moveTo>
                      <a:pt x="7274" y="1"/>
                    </a:moveTo>
                    <a:cubicBezTo>
                      <a:pt x="7222" y="1"/>
                      <a:pt x="7170" y="24"/>
                      <a:pt x="7136" y="79"/>
                    </a:cubicBezTo>
                    <a:cubicBezTo>
                      <a:pt x="5342" y="2858"/>
                      <a:pt x="3952" y="5880"/>
                      <a:pt x="2901" y="9015"/>
                    </a:cubicBezTo>
                    <a:cubicBezTo>
                      <a:pt x="1819" y="12183"/>
                      <a:pt x="1091" y="15447"/>
                      <a:pt x="606" y="18760"/>
                    </a:cubicBezTo>
                    <a:cubicBezTo>
                      <a:pt x="332" y="20602"/>
                      <a:pt x="138" y="22477"/>
                      <a:pt x="9" y="24335"/>
                    </a:cubicBezTo>
                    <a:cubicBezTo>
                      <a:pt x="1" y="24440"/>
                      <a:pt x="77" y="24493"/>
                      <a:pt x="158" y="24493"/>
                    </a:cubicBezTo>
                    <a:cubicBezTo>
                      <a:pt x="239" y="24493"/>
                      <a:pt x="324" y="24440"/>
                      <a:pt x="332" y="24335"/>
                    </a:cubicBezTo>
                    <a:cubicBezTo>
                      <a:pt x="574" y="21038"/>
                      <a:pt x="1011" y="17741"/>
                      <a:pt x="1722" y="14494"/>
                    </a:cubicBezTo>
                    <a:cubicBezTo>
                      <a:pt x="2433" y="11278"/>
                      <a:pt x="3418" y="8110"/>
                      <a:pt x="4793" y="5104"/>
                    </a:cubicBezTo>
                    <a:cubicBezTo>
                      <a:pt x="5552" y="3423"/>
                      <a:pt x="6424" y="1792"/>
                      <a:pt x="7426" y="240"/>
                    </a:cubicBezTo>
                    <a:cubicBezTo>
                      <a:pt x="7505" y="117"/>
                      <a:pt x="7390" y="1"/>
                      <a:pt x="727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3" name="Google Shape;3853;p40"/>
              <p:cNvSpPr/>
              <p:nvPr/>
            </p:nvSpPr>
            <p:spPr>
              <a:xfrm>
                <a:off x="1567283" y="2273368"/>
                <a:ext cx="187379" cy="433524"/>
              </a:xfrm>
              <a:custGeom>
                <a:avLst/>
                <a:gdLst/>
                <a:ahLst/>
                <a:cxnLst/>
                <a:rect l="l" t="t" r="r" b="b"/>
                <a:pathLst>
                  <a:path w="9376" h="23820" extrusionOk="0">
                    <a:moveTo>
                      <a:pt x="9139" y="0"/>
                    </a:moveTo>
                    <a:cubicBezTo>
                      <a:pt x="9104" y="0"/>
                      <a:pt x="9068" y="16"/>
                      <a:pt x="9038" y="53"/>
                    </a:cubicBezTo>
                    <a:cubicBezTo>
                      <a:pt x="7017" y="2510"/>
                      <a:pt x="5417" y="5290"/>
                      <a:pt x="4172" y="8199"/>
                    </a:cubicBezTo>
                    <a:cubicBezTo>
                      <a:pt x="2847" y="11302"/>
                      <a:pt x="1894" y="14551"/>
                      <a:pt x="1151" y="17846"/>
                    </a:cubicBezTo>
                    <a:cubicBezTo>
                      <a:pt x="731" y="19753"/>
                      <a:pt x="358" y="21676"/>
                      <a:pt x="19" y="23615"/>
                    </a:cubicBezTo>
                    <a:cubicBezTo>
                      <a:pt x="0" y="23740"/>
                      <a:pt x="106" y="23819"/>
                      <a:pt x="202" y="23819"/>
                    </a:cubicBezTo>
                    <a:cubicBezTo>
                      <a:pt x="268" y="23819"/>
                      <a:pt x="330" y="23782"/>
                      <a:pt x="343" y="23697"/>
                    </a:cubicBezTo>
                    <a:cubicBezTo>
                      <a:pt x="940" y="20303"/>
                      <a:pt x="1619" y="16925"/>
                      <a:pt x="2589" y="13629"/>
                    </a:cubicBezTo>
                    <a:cubicBezTo>
                      <a:pt x="3494" y="10526"/>
                      <a:pt x="4674" y="7504"/>
                      <a:pt x="6273" y="4692"/>
                    </a:cubicBezTo>
                    <a:cubicBezTo>
                      <a:pt x="7146" y="3141"/>
                      <a:pt x="8133" y="1669"/>
                      <a:pt x="9264" y="296"/>
                    </a:cubicBezTo>
                    <a:cubicBezTo>
                      <a:pt x="9375" y="172"/>
                      <a:pt x="9258" y="0"/>
                      <a:pt x="913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4" name="Google Shape;3854;p40"/>
              <p:cNvSpPr/>
              <p:nvPr/>
            </p:nvSpPr>
            <p:spPr>
              <a:xfrm>
                <a:off x="1491070" y="2285088"/>
                <a:ext cx="231986" cy="556228"/>
              </a:xfrm>
              <a:custGeom>
                <a:avLst/>
                <a:gdLst/>
                <a:ahLst/>
                <a:cxnLst/>
                <a:rect l="l" t="t" r="r" b="b"/>
                <a:pathLst>
                  <a:path w="11608" h="30562" extrusionOk="0">
                    <a:moveTo>
                      <a:pt x="11374" y="0"/>
                    </a:moveTo>
                    <a:cubicBezTo>
                      <a:pt x="11337" y="0"/>
                      <a:pt x="11299" y="17"/>
                      <a:pt x="11268" y="56"/>
                    </a:cubicBezTo>
                    <a:cubicBezTo>
                      <a:pt x="8762" y="3240"/>
                      <a:pt x="6823" y="6811"/>
                      <a:pt x="5304" y="10561"/>
                    </a:cubicBezTo>
                    <a:cubicBezTo>
                      <a:pt x="3672" y="14569"/>
                      <a:pt x="2524" y="18754"/>
                      <a:pt x="1571" y="22971"/>
                    </a:cubicBezTo>
                    <a:cubicBezTo>
                      <a:pt x="1005" y="25428"/>
                      <a:pt x="520" y="27901"/>
                      <a:pt x="19" y="30358"/>
                    </a:cubicBezTo>
                    <a:cubicBezTo>
                      <a:pt x="0" y="30482"/>
                      <a:pt x="100" y="30561"/>
                      <a:pt x="195" y="30561"/>
                    </a:cubicBezTo>
                    <a:cubicBezTo>
                      <a:pt x="260" y="30561"/>
                      <a:pt x="323" y="30524"/>
                      <a:pt x="343" y="30438"/>
                    </a:cubicBezTo>
                    <a:cubicBezTo>
                      <a:pt x="1215" y="26091"/>
                      <a:pt x="2088" y="21743"/>
                      <a:pt x="3300" y="17461"/>
                    </a:cubicBezTo>
                    <a:cubicBezTo>
                      <a:pt x="4431" y="13519"/>
                      <a:pt x="5853" y="9623"/>
                      <a:pt x="7792" y="5988"/>
                    </a:cubicBezTo>
                    <a:cubicBezTo>
                      <a:pt x="8876" y="3999"/>
                      <a:pt x="10104" y="2077"/>
                      <a:pt x="11510" y="299"/>
                    </a:cubicBezTo>
                    <a:cubicBezTo>
                      <a:pt x="11608" y="163"/>
                      <a:pt x="11492" y="0"/>
                      <a:pt x="113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5" name="Google Shape;3855;p40"/>
              <p:cNvSpPr/>
              <p:nvPr/>
            </p:nvSpPr>
            <p:spPr>
              <a:xfrm>
                <a:off x="1443971" y="2298955"/>
                <a:ext cx="258086" cy="585931"/>
              </a:xfrm>
              <a:custGeom>
                <a:avLst/>
                <a:gdLst/>
                <a:ahLst/>
                <a:cxnLst/>
                <a:rect l="l" t="t" r="r" b="b"/>
                <a:pathLst>
                  <a:path w="12914" h="32194" extrusionOk="0">
                    <a:moveTo>
                      <a:pt x="12659" y="0"/>
                    </a:moveTo>
                    <a:cubicBezTo>
                      <a:pt x="12625" y="0"/>
                      <a:pt x="12590" y="11"/>
                      <a:pt x="12558" y="37"/>
                    </a:cubicBezTo>
                    <a:cubicBezTo>
                      <a:pt x="9180" y="2737"/>
                      <a:pt x="7354" y="6825"/>
                      <a:pt x="5673" y="10688"/>
                    </a:cubicBezTo>
                    <a:cubicBezTo>
                      <a:pt x="3782" y="15034"/>
                      <a:pt x="2118" y="19494"/>
                      <a:pt x="1083" y="24133"/>
                    </a:cubicBezTo>
                    <a:cubicBezTo>
                      <a:pt x="502" y="26734"/>
                      <a:pt x="114" y="29369"/>
                      <a:pt x="0" y="32035"/>
                    </a:cubicBezTo>
                    <a:cubicBezTo>
                      <a:pt x="0" y="32141"/>
                      <a:pt x="81" y="32193"/>
                      <a:pt x="164" y="32193"/>
                    </a:cubicBezTo>
                    <a:cubicBezTo>
                      <a:pt x="247" y="32193"/>
                      <a:pt x="332" y="32141"/>
                      <a:pt x="340" y="32035"/>
                    </a:cubicBezTo>
                    <a:cubicBezTo>
                      <a:pt x="534" y="27333"/>
                      <a:pt x="1584" y="22711"/>
                      <a:pt x="3071" y="18250"/>
                    </a:cubicBezTo>
                    <a:cubicBezTo>
                      <a:pt x="3831" y="16020"/>
                      <a:pt x="4687" y="13807"/>
                      <a:pt x="5624" y="11626"/>
                    </a:cubicBezTo>
                    <a:cubicBezTo>
                      <a:pt x="6481" y="9622"/>
                      <a:pt x="7354" y="7618"/>
                      <a:pt x="8421" y="5710"/>
                    </a:cubicBezTo>
                    <a:cubicBezTo>
                      <a:pt x="9552" y="3674"/>
                      <a:pt x="10942" y="1750"/>
                      <a:pt x="12784" y="280"/>
                    </a:cubicBezTo>
                    <a:cubicBezTo>
                      <a:pt x="12914" y="177"/>
                      <a:pt x="12795" y="0"/>
                      <a:pt x="126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6" name="Google Shape;3856;p40"/>
              <p:cNvSpPr/>
              <p:nvPr/>
            </p:nvSpPr>
            <p:spPr>
              <a:xfrm>
                <a:off x="1428325" y="2312767"/>
                <a:ext cx="233964" cy="428428"/>
              </a:xfrm>
              <a:custGeom>
                <a:avLst/>
                <a:gdLst/>
                <a:ahLst/>
                <a:cxnLst/>
                <a:rect l="l" t="t" r="r" b="b"/>
                <a:pathLst>
                  <a:path w="11707" h="23540" extrusionOk="0">
                    <a:moveTo>
                      <a:pt x="11478" y="1"/>
                    </a:moveTo>
                    <a:cubicBezTo>
                      <a:pt x="11441" y="1"/>
                      <a:pt x="11403" y="16"/>
                      <a:pt x="11369" y="54"/>
                    </a:cubicBezTo>
                    <a:cubicBezTo>
                      <a:pt x="9316" y="2204"/>
                      <a:pt x="7555" y="4596"/>
                      <a:pt x="6101" y="7182"/>
                    </a:cubicBezTo>
                    <a:cubicBezTo>
                      <a:pt x="4436" y="10139"/>
                      <a:pt x="3192" y="13306"/>
                      <a:pt x="2108" y="16505"/>
                    </a:cubicBezTo>
                    <a:cubicBezTo>
                      <a:pt x="1349" y="18768"/>
                      <a:pt x="671" y="21047"/>
                      <a:pt x="40" y="23325"/>
                    </a:cubicBezTo>
                    <a:cubicBezTo>
                      <a:pt x="0" y="23453"/>
                      <a:pt x="105" y="23540"/>
                      <a:pt x="207" y="23540"/>
                    </a:cubicBezTo>
                    <a:cubicBezTo>
                      <a:pt x="273" y="23540"/>
                      <a:pt x="338" y="23504"/>
                      <a:pt x="363" y="23422"/>
                    </a:cubicBezTo>
                    <a:cubicBezTo>
                      <a:pt x="1397" y="19640"/>
                      <a:pt x="2545" y="15858"/>
                      <a:pt x="4048" y="12224"/>
                    </a:cubicBezTo>
                    <a:cubicBezTo>
                      <a:pt x="5228" y="9380"/>
                      <a:pt x="6650" y="6632"/>
                      <a:pt x="8444" y="4111"/>
                    </a:cubicBezTo>
                    <a:cubicBezTo>
                      <a:pt x="9398" y="2754"/>
                      <a:pt x="10464" y="1493"/>
                      <a:pt x="11596" y="280"/>
                    </a:cubicBezTo>
                    <a:cubicBezTo>
                      <a:pt x="11707" y="169"/>
                      <a:pt x="11600" y="1"/>
                      <a:pt x="114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7" name="Google Shape;3857;p40"/>
              <p:cNvSpPr/>
              <p:nvPr/>
            </p:nvSpPr>
            <p:spPr>
              <a:xfrm>
                <a:off x="1822150" y="1378275"/>
                <a:ext cx="191550" cy="129850"/>
              </a:xfrm>
              <a:custGeom>
                <a:avLst/>
                <a:gdLst/>
                <a:ahLst/>
                <a:cxnLst/>
                <a:rect l="l" t="t" r="r" b="b"/>
                <a:pathLst>
                  <a:path w="7662" h="5194" extrusionOk="0">
                    <a:moveTo>
                      <a:pt x="4037" y="0"/>
                    </a:moveTo>
                    <a:cubicBezTo>
                      <a:pt x="4012" y="0"/>
                      <a:pt x="3986" y="2"/>
                      <a:pt x="3960" y="5"/>
                    </a:cubicBezTo>
                    <a:cubicBezTo>
                      <a:pt x="3750" y="22"/>
                      <a:pt x="3572" y="134"/>
                      <a:pt x="3427" y="264"/>
                    </a:cubicBezTo>
                    <a:cubicBezTo>
                      <a:pt x="3119" y="539"/>
                      <a:pt x="2910" y="910"/>
                      <a:pt x="2828" y="1315"/>
                    </a:cubicBezTo>
                    <a:cubicBezTo>
                      <a:pt x="2527" y="916"/>
                      <a:pt x="2015" y="659"/>
                      <a:pt x="1512" y="659"/>
                    </a:cubicBezTo>
                    <a:cubicBezTo>
                      <a:pt x="1422" y="659"/>
                      <a:pt x="1332" y="667"/>
                      <a:pt x="1245" y="684"/>
                    </a:cubicBezTo>
                    <a:cubicBezTo>
                      <a:pt x="647" y="798"/>
                      <a:pt x="146" y="1315"/>
                      <a:pt x="98" y="1929"/>
                    </a:cubicBezTo>
                    <a:cubicBezTo>
                      <a:pt x="1" y="3205"/>
                      <a:pt x="1503" y="4385"/>
                      <a:pt x="2570" y="4789"/>
                    </a:cubicBezTo>
                    <a:lnTo>
                      <a:pt x="5819" y="5193"/>
                    </a:lnTo>
                    <a:cubicBezTo>
                      <a:pt x="6642" y="4272"/>
                      <a:pt x="7467" y="3254"/>
                      <a:pt x="7629" y="2026"/>
                    </a:cubicBezTo>
                    <a:cubicBezTo>
                      <a:pt x="7661" y="1750"/>
                      <a:pt x="7661" y="1444"/>
                      <a:pt x="7532" y="1201"/>
                    </a:cubicBezTo>
                    <a:cubicBezTo>
                      <a:pt x="7357" y="889"/>
                      <a:pt x="6998" y="722"/>
                      <a:pt x="6643" y="722"/>
                    </a:cubicBezTo>
                    <a:cubicBezTo>
                      <a:pt x="6538" y="722"/>
                      <a:pt x="6435" y="736"/>
                      <a:pt x="6336" y="765"/>
                    </a:cubicBezTo>
                    <a:cubicBezTo>
                      <a:pt x="5899" y="878"/>
                      <a:pt x="5543" y="1201"/>
                      <a:pt x="5269" y="1573"/>
                    </a:cubicBezTo>
                    <a:cubicBezTo>
                      <a:pt x="5205" y="1218"/>
                      <a:pt x="5075" y="878"/>
                      <a:pt x="4865" y="571"/>
                    </a:cubicBezTo>
                    <a:cubicBezTo>
                      <a:pt x="4684" y="285"/>
                      <a:pt x="4379" y="0"/>
                      <a:pt x="403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858" name="Google Shape;3858;p40"/>
              <p:cNvSpPr/>
              <p:nvPr/>
            </p:nvSpPr>
            <p:spPr>
              <a:xfrm>
                <a:off x="1812850" y="1373875"/>
                <a:ext cx="205700" cy="138700"/>
              </a:xfrm>
              <a:custGeom>
                <a:avLst/>
                <a:gdLst/>
                <a:ahLst/>
                <a:cxnLst/>
                <a:rect l="l" t="t" r="r" b="b"/>
                <a:pathLst>
                  <a:path w="8228" h="5548" extrusionOk="0">
                    <a:moveTo>
                      <a:pt x="4383" y="332"/>
                    </a:moveTo>
                    <a:cubicBezTo>
                      <a:pt x="4419" y="332"/>
                      <a:pt x="4456" y="336"/>
                      <a:pt x="4493" y="343"/>
                    </a:cubicBezTo>
                    <a:cubicBezTo>
                      <a:pt x="5092" y="472"/>
                      <a:pt x="5383" y="1280"/>
                      <a:pt x="5480" y="1797"/>
                    </a:cubicBezTo>
                    <a:cubicBezTo>
                      <a:pt x="5497" y="1875"/>
                      <a:pt x="5560" y="1911"/>
                      <a:pt x="5627" y="1911"/>
                    </a:cubicBezTo>
                    <a:cubicBezTo>
                      <a:pt x="5686" y="1911"/>
                      <a:pt x="5749" y="1883"/>
                      <a:pt x="5786" y="1829"/>
                    </a:cubicBezTo>
                    <a:cubicBezTo>
                      <a:pt x="6068" y="1445"/>
                      <a:pt x="6511" y="1060"/>
                      <a:pt x="7018" y="1060"/>
                    </a:cubicBezTo>
                    <a:cubicBezTo>
                      <a:pt x="7065" y="1060"/>
                      <a:pt x="7113" y="1064"/>
                      <a:pt x="7161" y="1071"/>
                    </a:cubicBezTo>
                    <a:cubicBezTo>
                      <a:pt x="7387" y="1103"/>
                      <a:pt x="7596" y="1215"/>
                      <a:pt x="7726" y="1409"/>
                    </a:cubicBezTo>
                    <a:cubicBezTo>
                      <a:pt x="7904" y="1685"/>
                      <a:pt x="7872" y="2040"/>
                      <a:pt x="7807" y="2331"/>
                    </a:cubicBezTo>
                    <a:cubicBezTo>
                      <a:pt x="7601" y="3453"/>
                      <a:pt x="6854" y="4374"/>
                      <a:pt x="6126" y="5200"/>
                    </a:cubicBezTo>
                    <a:lnTo>
                      <a:pt x="6126" y="5200"/>
                    </a:lnTo>
                    <a:cubicBezTo>
                      <a:pt x="5210" y="5088"/>
                      <a:pt x="4295" y="4962"/>
                      <a:pt x="3379" y="4852"/>
                    </a:cubicBezTo>
                    <a:cubicBezTo>
                      <a:pt x="3233" y="4835"/>
                      <a:pt x="3088" y="4835"/>
                      <a:pt x="2959" y="4803"/>
                    </a:cubicBezTo>
                    <a:cubicBezTo>
                      <a:pt x="2651" y="4706"/>
                      <a:pt x="2312" y="4480"/>
                      <a:pt x="2037" y="4286"/>
                    </a:cubicBezTo>
                    <a:cubicBezTo>
                      <a:pt x="1358" y="3818"/>
                      <a:pt x="599" y="3042"/>
                      <a:pt x="631" y="2153"/>
                    </a:cubicBezTo>
                    <a:cubicBezTo>
                      <a:pt x="664" y="1620"/>
                      <a:pt x="1084" y="1151"/>
                      <a:pt x="1601" y="1038"/>
                    </a:cubicBezTo>
                    <a:cubicBezTo>
                      <a:pt x="1705" y="1011"/>
                      <a:pt x="1809" y="999"/>
                      <a:pt x="1911" y="999"/>
                    </a:cubicBezTo>
                    <a:cubicBezTo>
                      <a:pt x="2367" y="999"/>
                      <a:pt x="2798" y="1248"/>
                      <a:pt x="3088" y="1603"/>
                    </a:cubicBezTo>
                    <a:cubicBezTo>
                      <a:pt x="3118" y="1639"/>
                      <a:pt x="3161" y="1655"/>
                      <a:pt x="3205" y="1655"/>
                    </a:cubicBezTo>
                    <a:cubicBezTo>
                      <a:pt x="3278" y="1655"/>
                      <a:pt x="3352" y="1610"/>
                      <a:pt x="3362" y="1539"/>
                    </a:cubicBezTo>
                    <a:cubicBezTo>
                      <a:pt x="3453" y="1084"/>
                      <a:pt x="3842" y="332"/>
                      <a:pt x="4383" y="332"/>
                    </a:cubicBezTo>
                    <a:close/>
                    <a:moveTo>
                      <a:pt x="4398" y="0"/>
                    </a:moveTo>
                    <a:cubicBezTo>
                      <a:pt x="3787" y="0"/>
                      <a:pt x="3323" y="603"/>
                      <a:pt x="3121" y="1157"/>
                    </a:cubicBezTo>
                    <a:lnTo>
                      <a:pt x="3121" y="1157"/>
                    </a:lnTo>
                    <a:cubicBezTo>
                      <a:pt x="2777" y="851"/>
                      <a:pt x="2333" y="684"/>
                      <a:pt x="1893" y="684"/>
                    </a:cubicBezTo>
                    <a:cubicBezTo>
                      <a:pt x="1439" y="684"/>
                      <a:pt x="990" y="862"/>
                      <a:pt x="664" y="1248"/>
                    </a:cubicBezTo>
                    <a:cubicBezTo>
                      <a:pt x="0" y="2040"/>
                      <a:pt x="373" y="3075"/>
                      <a:pt x="970" y="3786"/>
                    </a:cubicBezTo>
                    <a:cubicBezTo>
                      <a:pt x="1310" y="4174"/>
                      <a:pt x="1713" y="4480"/>
                      <a:pt x="2134" y="4755"/>
                    </a:cubicBezTo>
                    <a:cubicBezTo>
                      <a:pt x="2392" y="4900"/>
                      <a:pt x="2700" y="5094"/>
                      <a:pt x="2991" y="5126"/>
                    </a:cubicBezTo>
                    <a:cubicBezTo>
                      <a:pt x="3540" y="5208"/>
                      <a:pt x="4073" y="5272"/>
                      <a:pt x="4607" y="5337"/>
                    </a:cubicBezTo>
                    <a:cubicBezTo>
                      <a:pt x="5140" y="5402"/>
                      <a:pt x="5674" y="5466"/>
                      <a:pt x="6191" y="5547"/>
                    </a:cubicBezTo>
                    <a:cubicBezTo>
                      <a:pt x="6196" y="5547"/>
                      <a:pt x="6201" y="5547"/>
                      <a:pt x="6206" y="5547"/>
                    </a:cubicBezTo>
                    <a:cubicBezTo>
                      <a:pt x="6273" y="5547"/>
                      <a:pt x="6316" y="5511"/>
                      <a:pt x="6336" y="5462"/>
                    </a:cubicBezTo>
                    <a:lnTo>
                      <a:pt x="6336" y="5462"/>
                    </a:lnTo>
                    <a:cubicBezTo>
                      <a:pt x="6794" y="4940"/>
                      <a:pt x="7249" y="4402"/>
                      <a:pt x="7596" y="3818"/>
                    </a:cubicBezTo>
                    <a:cubicBezTo>
                      <a:pt x="7936" y="3219"/>
                      <a:pt x="8227" y="2508"/>
                      <a:pt x="8178" y="1814"/>
                    </a:cubicBezTo>
                    <a:cubicBezTo>
                      <a:pt x="8146" y="1183"/>
                      <a:pt x="7678" y="763"/>
                      <a:pt x="7064" y="730"/>
                    </a:cubicBezTo>
                    <a:cubicBezTo>
                      <a:pt x="7042" y="729"/>
                      <a:pt x="7020" y="729"/>
                      <a:pt x="6999" y="729"/>
                    </a:cubicBezTo>
                    <a:cubicBezTo>
                      <a:pt x="6490" y="729"/>
                      <a:pt x="6061" y="1022"/>
                      <a:pt x="5725" y="1388"/>
                    </a:cubicBezTo>
                    <a:lnTo>
                      <a:pt x="5725" y="1388"/>
                    </a:lnTo>
                    <a:cubicBezTo>
                      <a:pt x="5540" y="773"/>
                      <a:pt x="5138" y="72"/>
                      <a:pt x="4478" y="4"/>
                    </a:cubicBezTo>
                    <a:cubicBezTo>
                      <a:pt x="4451" y="2"/>
                      <a:pt x="4424" y="0"/>
                      <a:pt x="43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59" name="Google Shape;3859;p40"/>
              <p:cNvSpPr/>
              <p:nvPr/>
            </p:nvSpPr>
            <p:spPr>
              <a:xfrm>
                <a:off x="1857300" y="1432850"/>
                <a:ext cx="54150" cy="24975"/>
              </a:xfrm>
              <a:custGeom>
                <a:avLst/>
                <a:gdLst/>
                <a:ahLst/>
                <a:cxnLst/>
                <a:rect l="l" t="t" r="r" b="b"/>
                <a:pathLst>
                  <a:path w="2166" h="999" extrusionOk="0">
                    <a:moveTo>
                      <a:pt x="614" y="343"/>
                    </a:moveTo>
                    <a:cubicBezTo>
                      <a:pt x="614" y="346"/>
                      <a:pt x="613" y="347"/>
                      <a:pt x="611" y="347"/>
                    </a:cubicBezTo>
                    <a:cubicBezTo>
                      <a:pt x="611" y="347"/>
                      <a:pt x="611" y="347"/>
                      <a:pt x="611" y="347"/>
                    </a:cubicBezTo>
                    <a:lnTo>
                      <a:pt x="611" y="347"/>
                    </a:lnTo>
                    <a:lnTo>
                      <a:pt x="614" y="343"/>
                    </a:lnTo>
                    <a:close/>
                    <a:moveTo>
                      <a:pt x="2036" y="666"/>
                    </a:moveTo>
                    <a:lnTo>
                      <a:pt x="2036" y="666"/>
                    </a:lnTo>
                    <a:cubicBezTo>
                      <a:pt x="2046" y="676"/>
                      <a:pt x="2045" y="685"/>
                      <a:pt x="2042" y="685"/>
                    </a:cubicBezTo>
                    <a:cubicBezTo>
                      <a:pt x="2040" y="685"/>
                      <a:pt x="2036" y="680"/>
                      <a:pt x="2036" y="666"/>
                    </a:cubicBezTo>
                    <a:close/>
                    <a:moveTo>
                      <a:pt x="1486" y="0"/>
                    </a:moveTo>
                    <a:cubicBezTo>
                      <a:pt x="1289" y="0"/>
                      <a:pt x="1113" y="129"/>
                      <a:pt x="969" y="280"/>
                    </a:cubicBezTo>
                    <a:lnTo>
                      <a:pt x="969" y="280"/>
                    </a:lnTo>
                    <a:cubicBezTo>
                      <a:pt x="880" y="136"/>
                      <a:pt x="750" y="10"/>
                      <a:pt x="601" y="10"/>
                    </a:cubicBezTo>
                    <a:cubicBezTo>
                      <a:pt x="554" y="10"/>
                      <a:pt x="504" y="23"/>
                      <a:pt x="453" y="52"/>
                    </a:cubicBezTo>
                    <a:cubicBezTo>
                      <a:pt x="211" y="198"/>
                      <a:pt x="0" y="489"/>
                      <a:pt x="97" y="780"/>
                    </a:cubicBezTo>
                    <a:cubicBezTo>
                      <a:pt x="117" y="865"/>
                      <a:pt x="183" y="903"/>
                      <a:pt x="249" y="903"/>
                    </a:cubicBezTo>
                    <a:cubicBezTo>
                      <a:pt x="345" y="903"/>
                      <a:pt x="443" y="824"/>
                      <a:pt x="405" y="699"/>
                    </a:cubicBezTo>
                    <a:cubicBezTo>
                      <a:pt x="372" y="569"/>
                      <a:pt x="485" y="440"/>
                      <a:pt x="582" y="375"/>
                    </a:cubicBezTo>
                    <a:lnTo>
                      <a:pt x="596" y="362"/>
                    </a:lnTo>
                    <a:lnTo>
                      <a:pt x="596" y="362"/>
                    </a:lnTo>
                    <a:cubicBezTo>
                      <a:pt x="617" y="383"/>
                      <a:pt x="650" y="399"/>
                      <a:pt x="663" y="425"/>
                    </a:cubicBezTo>
                    <a:cubicBezTo>
                      <a:pt x="711" y="489"/>
                      <a:pt x="744" y="554"/>
                      <a:pt x="760" y="634"/>
                    </a:cubicBezTo>
                    <a:cubicBezTo>
                      <a:pt x="781" y="697"/>
                      <a:pt x="857" y="747"/>
                      <a:pt x="930" y="747"/>
                    </a:cubicBezTo>
                    <a:cubicBezTo>
                      <a:pt x="969" y="747"/>
                      <a:pt x="1007" y="733"/>
                      <a:pt x="1034" y="699"/>
                    </a:cubicBezTo>
                    <a:cubicBezTo>
                      <a:pt x="1131" y="586"/>
                      <a:pt x="1228" y="472"/>
                      <a:pt x="1342" y="392"/>
                    </a:cubicBezTo>
                    <a:cubicBezTo>
                      <a:pt x="1393" y="358"/>
                      <a:pt x="1440" y="337"/>
                      <a:pt x="1485" y="337"/>
                    </a:cubicBezTo>
                    <a:cubicBezTo>
                      <a:pt x="1524" y="337"/>
                      <a:pt x="1562" y="354"/>
                      <a:pt x="1601" y="392"/>
                    </a:cubicBezTo>
                    <a:cubicBezTo>
                      <a:pt x="1681" y="472"/>
                      <a:pt x="1681" y="586"/>
                      <a:pt x="1698" y="699"/>
                    </a:cubicBezTo>
                    <a:cubicBezTo>
                      <a:pt x="1730" y="828"/>
                      <a:pt x="1810" y="942"/>
                      <a:pt x="1940" y="990"/>
                    </a:cubicBezTo>
                    <a:cubicBezTo>
                      <a:pt x="1954" y="995"/>
                      <a:pt x="1969" y="998"/>
                      <a:pt x="1985" y="998"/>
                    </a:cubicBezTo>
                    <a:cubicBezTo>
                      <a:pt x="2054" y="998"/>
                      <a:pt x="2124" y="943"/>
                      <a:pt x="2150" y="877"/>
                    </a:cubicBezTo>
                    <a:cubicBezTo>
                      <a:pt x="2166" y="780"/>
                      <a:pt x="2118" y="699"/>
                      <a:pt x="2036" y="666"/>
                    </a:cubicBezTo>
                    <a:cubicBezTo>
                      <a:pt x="2036" y="634"/>
                      <a:pt x="2021" y="602"/>
                      <a:pt x="2021" y="569"/>
                    </a:cubicBezTo>
                    <a:lnTo>
                      <a:pt x="1972" y="375"/>
                    </a:lnTo>
                    <a:cubicBezTo>
                      <a:pt x="1907" y="231"/>
                      <a:pt x="1810" y="101"/>
                      <a:pt x="1665" y="37"/>
                    </a:cubicBezTo>
                    <a:cubicBezTo>
                      <a:pt x="1604" y="12"/>
                      <a:pt x="1544" y="0"/>
                      <a:pt x="14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0" name="Google Shape;3860;p40"/>
              <p:cNvSpPr/>
              <p:nvPr/>
            </p:nvSpPr>
            <p:spPr>
              <a:xfrm>
                <a:off x="1942550" y="1433650"/>
                <a:ext cx="46900" cy="26400"/>
              </a:xfrm>
              <a:custGeom>
                <a:avLst/>
                <a:gdLst/>
                <a:ahLst/>
                <a:cxnLst/>
                <a:rect l="l" t="t" r="r" b="b"/>
                <a:pathLst>
                  <a:path w="1876" h="1056" extrusionOk="0">
                    <a:moveTo>
                      <a:pt x="735" y="1"/>
                    </a:moveTo>
                    <a:cubicBezTo>
                      <a:pt x="717" y="1"/>
                      <a:pt x="699" y="2"/>
                      <a:pt x="680" y="5"/>
                    </a:cubicBezTo>
                    <a:cubicBezTo>
                      <a:pt x="566" y="20"/>
                      <a:pt x="453" y="102"/>
                      <a:pt x="356" y="182"/>
                    </a:cubicBezTo>
                    <a:cubicBezTo>
                      <a:pt x="259" y="263"/>
                      <a:pt x="162" y="343"/>
                      <a:pt x="65" y="440"/>
                    </a:cubicBezTo>
                    <a:cubicBezTo>
                      <a:pt x="16" y="522"/>
                      <a:pt x="1" y="619"/>
                      <a:pt x="65" y="684"/>
                    </a:cubicBezTo>
                    <a:cubicBezTo>
                      <a:pt x="100" y="709"/>
                      <a:pt x="149" y="726"/>
                      <a:pt x="196" y="726"/>
                    </a:cubicBezTo>
                    <a:cubicBezTo>
                      <a:pt x="237" y="726"/>
                      <a:pt x="277" y="713"/>
                      <a:pt x="307" y="684"/>
                    </a:cubicBezTo>
                    <a:cubicBezTo>
                      <a:pt x="404" y="554"/>
                      <a:pt x="534" y="440"/>
                      <a:pt x="680" y="360"/>
                    </a:cubicBezTo>
                    <a:cubicBezTo>
                      <a:pt x="686" y="353"/>
                      <a:pt x="695" y="347"/>
                      <a:pt x="705" y="341"/>
                    </a:cubicBezTo>
                    <a:lnTo>
                      <a:pt x="705" y="341"/>
                    </a:lnTo>
                    <a:lnTo>
                      <a:pt x="712" y="360"/>
                    </a:lnTo>
                    <a:cubicBezTo>
                      <a:pt x="744" y="440"/>
                      <a:pt x="744" y="537"/>
                      <a:pt x="727" y="619"/>
                    </a:cubicBezTo>
                    <a:cubicBezTo>
                      <a:pt x="717" y="720"/>
                      <a:pt x="816" y="790"/>
                      <a:pt x="909" y="790"/>
                    </a:cubicBezTo>
                    <a:cubicBezTo>
                      <a:pt x="950" y="790"/>
                      <a:pt x="989" y="777"/>
                      <a:pt x="1018" y="748"/>
                    </a:cubicBezTo>
                    <a:cubicBezTo>
                      <a:pt x="1067" y="667"/>
                      <a:pt x="1115" y="602"/>
                      <a:pt x="1197" y="554"/>
                    </a:cubicBezTo>
                    <a:cubicBezTo>
                      <a:pt x="1233" y="517"/>
                      <a:pt x="1278" y="499"/>
                      <a:pt x="1320" y="499"/>
                    </a:cubicBezTo>
                    <a:cubicBezTo>
                      <a:pt x="1333" y="499"/>
                      <a:pt x="1346" y="501"/>
                      <a:pt x="1358" y="505"/>
                    </a:cubicBezTo>
                    <a:cubicBezTo>
                      <a:pt x="1471" y="554"/>
                      <a:pt x="1520" y="684"/>
                      <a:pt x="1423" y="764"/>
                    </a:cubicBezTo>
                    <a:cubicBezTo>
                      <a:pt x="1374" y="828"/>
                      <a:pt x="1358" y="942"/>
                      <a:pt x="1423" y="1007"/>
                    </a:cubicBezTo>
                    <a:cubicBezTo>
                      <a:pt x="1455" y="1039"/>
                      <a:pt x="1500" y="1055"/>
                      <a:pt x="1544" y="1055"/>
                    </a:cubicBezTo>
                    <a:cubicBezTo>
                      <a:pt x="1588" y="1055"/>
                      <a:pt x="1632" y="1039"/>
                      <a:pt x="1665" y="1007"/>
                    </a:cubicBezTo>
                    <a:cubicBezTo>
                      <a:pt x="1876" y="764"/>
                      <a:pt x="1843" y="376"/>
                      <a:pt x="1552" y="231"/>
                    </a:cubicBezTo>
                    <a:cubicBezTo>
                      <a:pt x="1475" y="188"/>
                      <a:pt x="1393" y="168"/>
                      <a:pt x="1312" y="168"/>
                    </a:cubicBezTo>
                    <a:cubicBezTo>
                      <a:pt x="1240" y="168"/>
                      <a:pt x="1168" y="184"/>
                      <a:pt x="1100" y="214"/>
                    </a:cubicBezTo>
                    <a:cubicBezTo>
                      <a:pt x="1078" y="225"/>
                      <a:pt x="1057" y="237"/>
                      <a:pt x="1037" y="251"/>
                    </a:cubicBezTo>
                    <a:lnTo>
                      <a:pt x="1037" y="251"/>
                    </a:lnTo>
                    <a:cubicBezTo>
                      <a:pt x="992" y="112"/>
                      <a:pt x="899" y="1"/>
                      <a:pt x="7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1" name="Google Shape;3861;p40"/>
              <p:cNvSpPr/>
              <p:nvPr/>
            </p:nvSpPr>
            <p:spPr>
              <a:xfrm>
                <a:off x="1915075" y="1407100"/>
                <a:ext cx="10925" cy="8100"/>
              </a:xfrm>
              <a:custGeom>
                <a:avLst/>
                <a:gdLst/>
                <a:ahLst/>
                <a:cxnLst/>
                <a:rect l="l" t="t" r="r" b="b"/>
                <a:pathLst>
                  <a:path w="437" h="324" extrusionOk="0">
                    <a:moveTo>
                      <a:pt x="227" y="0"/>
                    </a:moveTo>
                    <a:cubicBezTo>
                      <a:pt x="1" y="0"/>
                      <a:pt x="1" y="323"/>
                      <a:pt x="227" y="323"/>
                    </a:cubicBezTo>
                    <a:cubicBezTo>
                      <a:pt x="437" y="323"/>
                      <a:pt x="437" y="0"/>
                      <a:pt x="2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2" name="Google Shape;3862;p40"/>
              <p:cNvSpPr/>
              <p:nvPr/>
            </p:nvSpPr>
            <p:spPr>
              <a:xfrm>
                <a:off x="1857700" y="1420400"/>
                <a:ext cx="8925" cy="9350"/>
              </a:xfrm>
              <a:custGeom>
                <a:avLst/>
                <a:gdLst/>
                <a:ahLst/>
                <a:cxnLst/>
                <a:rect l="l" t="t" r="r" b="b"/>
                <a:pathLst>
                  <a:path w="357" h="374" extrusionOk="0">
                    <a:moveTo>
                      <a:pt x="163" y="1"/>
                    </a:moveTo>
                    <a:cubicBezTo>
                      <a:pt x="130" y="1"/>
                      <a:pt x="113" y="18"/>
                      <a:pt x="98" y="18"/>
                    </a:cubicBezTo>
                    <a:cubicBezTo>
                      <a:pt x="81" y="33"/>
                      <a:pt x="66" y="33"/>
                      <a:pt x="49" y="50"/>
                    </a:cubicBezTo>
                    <a:cubicBezTo>
                      <a:pt x="33" y="65"/>
                      <a:pt x="33" y="82"/>
                      <a:pt x="16" y="82"/>
                    </a:cubicBezTo>
                    <a:cubicBezTo>
                      <a:pt x="1" y="115"/>
                      <a:pt x="1" y="147"/>
                      <a:pt x="1" y="179"/>
                    </a:cubicBezTo>
                    <a:lnTo>
                      <a:pt x="1" y="212"/>
                    </a:lnTo>
                    <a:cubicBezTo>
                      <a:pt x="1" y="244"/>
                      <a:pt x="16" y="276"/>
                      <a:pt x="49" y="292"/>
                    </a:cubicBezTo>
                    <a:cubicBezTo>
                      <a:pt x="49" y="292"/>
                      <a:pt x="66" y="308"/>
                      <a:pt x="66" y="324"/>
                    </a:cubicBezTo>
                    <a:cubicBezTo>
                      <a:pt x="81" y="341"/>
                      <a:pt x="98" y="341"/>
                      <a:pt x="130" y="356"/>
                    </a:cubicBezTo>
                    <a:cubicBezTo>
                      <a:pt x="146" y="356"/>
                      <a:pt x="163" y="373"/>
                      <a:pt x="195" y="373"/>
                    </a:cubicBezTo>
                    <a:cubicBezTo>
                      <a:pt x="210" y="373"/>
                      <a:pt x="227" y="356"/>
                      <a:pt x="260" y="356"/>
                    </a:cubicBezTo>
                    <a:cubicBezTo>
                      <a:pt x="275" y="341"/>
                      <a:pt x="292" y="341"/>
                      <a:pt x="307" y="324"/>
                    </a:cubicBezTo>
                    <a:cubicBezTo>
                      <a:pt x="307" y="308"/>
                      <a:pt x="324" y="292"/>
                      <a:pt x="324" y="292"/>
                    </a:cubicBezTo>
                    <a:cubicBezTo>
                      <a:pt x="340" y="259"/>
                      <a:pt x="356" y="227"/>
                      <a:pt x="356" y="195"/>
                    </a:cubicBezTo>
                    <a:lnTo>
                      <a:pt x="356" y="162"/>
                    </a:lnTo>
                    <a:cubicBezTo>
                      <a:pt x="340" y="130"/>
                      <a:pt x="324" y="98"/>
                      <a:pt x="307" y="82"/>
                    </a:cubicBezTo>
                    <a:lnTo>
                      <a:pt x="275" y="50"/>
                    </a:lnTo>
                    <a:cubicBezTo>
                      <a:pt x="260" y="33"/>
                      <a:pt x="243" y="33"/>
                      <a:pt x="227" y="18"/>
                    </a:cubicBezTo>
                    <a:cubicBezTo>
                      <a:pt x="210" y="18"/>
                      <a:pt x="178" y="1"/>
                      <a:pt x="1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3" name="Google Shape;3863;p40"/>
              <p:cNvSpPr/>
              <p:nvPr/>
            </p:nvSpPr>
            <p:spPr>
              <a:xfrm>
                <a:off x="1974450" y="1417600"/>
                <a:ext cx="8925" cy="8500"/>
              </a:xfrm>
              <a:custGeom>
                <a:avLst/>
                <a:gdLst/>
                <a:ahLst/>
                <a:cxnLst/>
                <a:rect l="l" t="t" r="r" b="b"/>
                <a:pathLst>
                  <a:path w="357" h="340" extrusionOk="0">
                    <a:moveTo>
                      <a:pt x="179" y="0"/>
                    </a:moveTo>
                    <a:cubicBezTo>
                      <a:pt x="147" y="0"/>
                      <a:pt x="130" y="0"/>
                      <a:pt x="115" y="16"/>
                    </a:cubicBezTo>
                    <a:cubicBezTo>
                      <a:pt x="82" y="16"/>
                      <a:pt x="66" y="33"/>
                      <a:pt x="50" y="48"/>
                    </a:cubicBezTo>
                    <a:cubicBezTo>
                      <a:pt x="33" y="65"/>
                      <a:pt x="33" y="80"/>
                      <a:pt x="18" y="97"/>
                    </a:cubicBezTo>
                    <a:cubicBezTo>
                      <a:pt x="18" y="130"/>
                      <a:pt x="1" y="145"/>
                      <a:pt x="1" y="162"/>
                    </a:cubicBezTo>
                    <a:cubicBezTo>
                      <a:pt x="18" y="177"/>
                      <a:pt x="18" y="194"/>
                      <a:pt x="18" y="210"/>
                    </a:cubicBezTo>
                    <a:cubicBezTo>
                      <a:pt x="18" y="242"/>
                      <a:pt x="33" y="259"/>
                      <a:pt x="50" y="291"/>
                    </a:cubicBezTo>
                    <a:cubicBezTo>
                      <a:pt x="66" y="291"/>
                      <a:pt x="82" y="307"/>
                      <a:pt x="98" y="307"/>
                    </a:cubicBezTo>
                    <a:cubicBezTo>
                      <a:pt x="115" y="324"/>
                      <a:pt x="147" y="339"/>
                      <a:pt x="179" y="339"/>
                    </a:cubicBezTo>
                    <a:lnTo>
                      <a:pt x="195" y="339"/>
                    </a:lnTo>
                    <a:cubicBezTo>
                      <a:pt x="212" y="339"/>
                      <a:pt x="244" y="324"/>
                      <a:pt x="260" y="324"/>
                    </a:cubicBezTo>
                    <a:cubicBezTo>
                      <a:pt x="276" y="307"/>
                      <a:pt x="292" y="307"/>
                      <a:pt x="309" y="291"/>
                    </a:cubicBezTo>
                    <a:cubicBezTo>
                      <a:pt x="324" y="274"/>
                      <a:pt x="341" y="259"/>
                      <a:pt x="341" y="227"/>
                    </a:cubicBezTo>
                    <a:cubicBezTo>
                      <a:pt x="356" y="210"/>
                      <a:pt x="356" y="194"/>
                      <a:pt x="356" y="162"/>
                    </a:cubicBezTo>
                    <a:lnTo>
                      <a:pt x="356" y="130"/>
                    </a:lnTo>
                    <a:cubicBezTo>
                      <a:pt x="341" y="97"/>
                      <a:pt x="324" y="65"/>
                      <a:pt x="309" y="48"/>
                    </a:cubicBezTo>
                    <a:cubicBezTo>
                      <a:pt x="292" y="48"/>
                      <a:pt x="292" y="33"/>
                      <a:pt x="276" y="33"/>
                    </a:cubicBezTo>
                    <a:cubicBezTo>
                      <a:pt x="244" y="16"/>
                      <a:pt x="227" y="0"/>
                      <a:pt x="195"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64" name="Google Shape;3864;p40"/>
              <p:cNvSpPr/>
              <p:nvPr/>
            </p:nvSpPr>
            <p:spPr>
              <a:xfrm>
                <a:off x="1748200" y="1473725"/>
                <a:ext cx="359225" cy="203675"/>
              </a:xfrm>
              <a:custGeom>
                <a:avLst/>
                <a:gdLst/>
                <a:ahLst/>
                <a:cxnLst/>
                <a:rect l="l" t="t" r="r" b="b"/>
                <a:pathLst>
                  <a:path w="14369" h="8147" extrusionOk="0">
                    <a:moveTo>
                      <a:pt x="7345" y="1"/>
                    </a:moveTo>
                    <a:cubicBezTo>
                      <a:pt x="5352" y="1"/>
                      <a:pt x="3506" y="618"/>
                      <a:pt x="2102" y="2102"/>
                    </a:cubicBezTo>
                    <a:cubicBezTo>
                      <a:pt x="712" y="3557"/>
                      <a:pt x="147" y="5577"/>
                      <a:pt x="1" y="7517"/>
                    </a:cubicBezTo>
                    <a:cubicBezTo>
                      <a:pt x="1" y="7517"/>
                      <a:pt x="4349" y="8146"/>
                      <a:pt x="7419" y="8146"/>
                    </a:cubicBezTo>
                    <a:cubicBezTo>
                      <a:pt x="10473" y="8146"/>
                      <a:pt x="14369" y="7129"/>
                      <a:pt x="14369" y="7129"/>
                    </a:cubicBezTo>
                    <a:cubicBezTo>
                      <a:pt x="13738" y="503"/>
                      <a:pt x="8825" y="1"/>
                      <a:pt x="7419" y="1"/>
                    </a:cubicBezTo>
                    <a:cubicBezTo>
                      <a:pt x="7394" y="1"/>
                      <a:pt x="7370" y="1"/>
                      <a:pt x="7345"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865" name="Google Shape;3865;p40"/>
              <p:cNvSpPr/>
              <p:nvPr/>
            </p:nvSpPr>
            <p:spPr>
              <a:xfrm>
                <a:off x="1808650" y="1602771"/>
                <a:ext cx="246850" cy="29304"/>
              </a:xfrm>
              <a:custGeom>
                <a:avLst/>
                <a:gdLst/>
                <a:ahLst/>
                <a:cxnLst/>
                <a:rect l="l" t="t" r="r" b="b"/>
                <a:pathLst>
                  <a:path w="16764" h="1570" extrusionOk="0">
                    <a:moveTo>
                      <a:pt x="16529" y="0"/>
                    </a:moveTo>
                    <a:cubicBezTo>
                      <a:pt x="16512" y="0"/>
                      <a:pt x="16494" y="3"/>
                      <a:pt x="16475" y="9"/>
                    </a:cubicBezTo>
                    <a:cubicBezTo>
                      <a:pt x="13437" y="825"/>
                      <a:pt x="10291" y="1240"/>
                      <a:pt x="7144" y="1240"/>
                    </a:cubicBezTo>
                    <a:cubicBezTo>
                      <a:pt x="6057" y="1240"/>
                      <a:pt x="4969" y="1191"/>
                      <a:pt x="3886" y="1091"/>
                    </a:cubicBezTo>
                    <a:cubicBezTo>
                      <a:pt x="2673" y="978"/>
                      <a:pt x="1477" y="800"/>
                      <a:pt x="281" y="558"/>
                    </a:cubicBezTo>
                    <a:cubicBezTo>
                      <a:pt x="272" y="557"/>
                      <a:pt x="263" y="556"/>
                      <a:pt x="254" y="556"/>
                    </a:cubicBezTo>
                    <a:cubicBezTo>
                      <a:pt x="79" y="556"/>
                      <a:pt x="0" y="851"/>
                      <a:pt x="201" y="881"/>
                    </a:cubicBezTo>
                    <a:cubicBezTo>
                      <a:pt x="2503" y="1342"/>
                      <a:pt x="4849" y="1570"/>
                      <a:pt x="7193" y="1570"/>
                    </a:cubicBezTo>
                    <a:cubicBezTo>
                      <a:pt x="9128" y="1570"/>
                      <a:pt x="11061" y="1415"/>
                      <a:pt x="12968" y="1108"/>
                    </a:cubicBezTo>
                    <a:cubicBezTo>
                      <a:pt x="14180" y="897"/>
                      <a:pt x="15393" y="638"/>
                      <a:pt x="16572" y="332"/>
                    </a:cubicBezTo>
                    <a:cubicBezTo>
                      <a:pt x="16763" y="273"/>
                      <a:pt x="16700" y="0"/>
                      <a:pt x="165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6" name="Google Shape;3866;p40"/>
              <p:cNvSpPr/>
              <p:nvPr/>
            </p:nvSpPr>
            <p:spPr>
              <a:xfrm>
                <a:off x="1808650" y="1573562"/>
                <a:ext cx="246909" cy="29248"/>
              </a:xfrm>
              <a:custGeom>
                <a:avLst/>
                <a:gdLst/>
                <a:ahLst/>
                <a:cxnLst/>
                <a:rect l="l" t="t" r="r" b="b"/>
                <a:pathLst>
                  <a:path w="16768" h="1567" extrusionOk="0">
                    <a:moveTo>
                      <a:pt x="16518" y="0"/>
                    </a:moveTo>
                    <a:cubicBezTo>
                      <a:pt x="16504" y="0"/>
                      <a:pt x="16490" y="2"/>
                      <a:pt x="16475" y="5"/>
                    </a:cubicBezTo>
                    <a:cubicBezTo>
                      <a:pt x="13435" y="822"/>
                      <a:pt x="10288" y="1238"/>
                      <a:pt x="7140" y="1238"/>
                    </a:cubicBezTo>
                    <a:cubicBezTo>
                      <a:pt x="6054" y="1238"/>
                      <a:pt x="4968" y="1188"/>
                      <a:pt x="3886" y="1089"/>
                    </a:cubicBezTo>
                    <a:cubicBezTo>
                      <a:pt x="2673" y="975"/>
                      <a:pt x="1477" y="798"/>
                      <a:pt x="281" y="555"/>
                    </a:cubicBezTo>
                    <a:cubicBezTo>
                      <a:pt x="272" y="553"/>
                      <a:pt x="263" y="553"/>
                      <a:pt x="254" y="553"/>
                    </a:cubicBezTo>
                    <a:cubicBezTo>
                      <a:pt x="79" y="553"/>
                      <a:pt x="0" y="847"/>
                      <a:pt x="201" y="878"/>
                    </a:cubicBezTo>
                    <a:cubicBezTo>
                      <a:pt x="2503" y="1339"/>
                      <a:pt x="4849" y="1566"/>
                      <a:pt x="7193" y="1566"/>
                    </a:cubicBezTo>
                    <a:cubicBezTo>
                      <a:pt x="9128" y="1566"/>
                      <a:pt x="11061" y="1411"/>
                      <a:pt x="12968" y="1104"/>
                    </a:cubicBezTo>
                    <a:cubicBezTo>
                      <a:pt x="14180" y="910"/>
                      <a:pt x="15393" y="652"/>
                      <a:pt x="16572" y="329"/>
                    </a:cubicBezTo>
                    <a:cubicBezTo>
                      <a:pt x="16767" y="269"/>
                      <a:pt x="16698" y="0"/>
                      <a:pt x="1651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7" name="Google Shape;3867;p40"/>
              <p:cNvSpPr/>
              <p:nvPr/>
            </p:nvSpPr>
            <p:spPr>
              <a:xfrm>
                <a:off x="1808708" y="1544315"/>
                <a:ext cx="246850" cy="29248"/>
              </a:xfrm>
              <a:custGeom>
                <a:avLst/>
                <a:gdLst/>
                <a:ahLst/>
                <a:cxnLst/>
                <a:rect l="l" t="t" r="r" b="b"/>
                <a:pathLst>
                  <a:path w="16764" h="1567" extrusionOk="0">
                    <a:moveTo>
                      <a:pt x="16513" y="0"/>
                    </a:moveTo>
                    <a:cubicBezTo>
                      <a:pt x="16500" y="0"/>
                      <a:pt x="16485" y="2"/>
                      <a:pt x="16471" y="5"/>
                    </a:cubicBezTo>
                    <a:cubicBezTo>
                      <a:pt x="13446" y="830"/>
                      <a:pt x="10315" y="1239"/>
                      <a:pt x="7182" y="1239"/>
                    </a:cubicBezTo>
                    <a:cubicBezTo>
                      <a:pt x="6081" y="1239"/>
                      <a:pt x="4979" y="1189"/>
                      <a:pt x="3882" y="1088"/>
                    </a:cubicBezTo>
                    <a:cubicBezTo>
                      <a:pt x="2669" y="975"/>
                      <a:pt x="1473" y="797"/>
                      <a:pt x="277" y="570"/>
                    </a:cubicBezTo>
                    <a:cubicBezTo>
                      <a:pt x="264" y="567"/>
                      <a:pt x="251" y="566"/>
                      <a:pt x="238" y="566"/>
                    </a:cubicBezTo>
                    <a:cubicBezTo>
                      <a:pt x="71" y="566"/>
                      <a:pt x="1" y="848"/>
                      <a:pt x="197" y="878"/>
                    </a:cubicBezTo>
                    <a:cubicBezTo>
                      <a:pt x="2499" y="1339"/>
                      <a:pt x="4845" y="1566"/>
                      <a:pt x="7189" y="1566"/>
                    </a:cubicBezTo>
                    <a:cubicBezTo>
                      <a:pt x="9124" y="1566"/>
                      <a:pt x="11057" y="1411"/>
                      <a:pt x="12964" y="1104"/>
                    </a:cubicBezTo>
                    <a:cubicBezTo>
                      <a:pt x="14176" y="910"/>
                      <a:pt x="15389" y="652"/>
                      <a:pt x="16568" y="329"/>
                    </a:cubicBezTo>
                    <a:cubicBezTo>
                      <a:pt x="16764" y="283"/>
                      <a:pt x="16694" y="0"/>
                      <a:pt x="165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8" name="Google Shape;3868;p40"/>
              <p:cNvSpPr/>
              <p:nvPr/>
            </p:nvSpPr>
            <p:spPr>
              <a:xfrm>
                <a:off x="1808708" y="1515050"/>
                <a:ext cx="246850" cy="29397"/>
              </a:xfrm>
              <a:custGeom>
                <a:avLst/>
                <a:gdLst/>
                <a:ahLst/>
                <a:cxnLst/>
                <a:rect l="l" t="t" r="r" b="b"/>
                <a:pathLst>
                  <a:path w="16764" h="1575" extrusionOk="0">
                    <a:moveTo>
                      <a:pt x="16512" y="0"/>
                    </a:moveTo>
                    <a:cubicBezTo>
                      <a:pt x="16499" y="0"/>
                      <a:pt x="16485" y="2"/>
                      <a:pt x="16471" y="5"/>
                    </a:cubicBezTo>
                    <a:cubicBezTo>
                      <a:pt x="13446" y="831"/>
                      <a:pt x="10314" y="1240"/>
                      <a:pt x="7181" y="1240"/>
                    </a:cubicBezTo>
                    <a:cubicBezTo>
                      <a:pt x="6080" y="1240"/>
                      <a:pt x="4979" y="1189"/>
                      <a:pt x="3882" y="1089"/>
                    </a:cubicBezTo>
                    <a:cubicBezTo>
                      <a:pt x="2669" y="975"/>
                      <a:pt x="1473" y="798"/>
                      <a:pt x="277" y="571"/>
                    </a:cubicBezTo>
                    <a:cubicBezTo>
                      <a:pt x="263" y="568"/>
                      <a:pt x="250" y="566"/>
                      <a:pt x="238" y="566"/>
                    </a:cubicBezTo>
                    <a:cubicBezTo>
                      <a:pt x="71" y="566"/>
                      <a:pt x="1" y="849"/>
                      <a:pt x="197" y="895"/>
                    </a:cubicBezTo>
                    <a:cubicBezTo>
                      <a:pt x="2499" y="1346"/>
                      <a:pt x="4844" y="1574"/>
                      <a:pt x="7188" y="1574"/>
                    </a:cubicBezTo>
                    <a:cubicBezTo>
                      <a:pt x="9123" y="1574"/>
                      <a:pt x="11057" y="1419"/>
                      <a:pt x="12964" y="1104"/>
                    </a:cubicBezTo>
                    <a:cubicBezTo>
                      <a:pt x="14176" y="910"/>
                      <a:pt x="15389" y="652"/>
                      <a:pt x="16568" y="328"/>
                    </a:cubicBezTo>
                    <a:cubicBezTo>
                      <a:pt x="16764" y="284"/>
                      <a:pt x="16693" y="0"/>
                      <a:pt x="165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69" name="Google Shape;3869;p40"/>
              <p:cNvSpPr/>
              <p:nvPr/>
            </p:nvSpPr>
            <p:spPr>
              <a:xfrm>
                <a:off x="1711025" y="1638525"/>
                <a:ext cx="433150" cy="91725"/>
              </a:xfrm>
              <a:custGeom>
                <a:avLst/>
                <a:gdLst/>
                <a:ahLst/>
                <a:cxnLst/>
                <a:rect l="l" t="t" r="r" b="b"/>
                <a:pathLst>
                  <a:path w="17326" h="3669" extrusionOk="0">
                    <a:moveTo>
                      <a:pt x="15789" y="1"/>
                    </a:moveTo>
                    <a:cubicBezTo>
                      <a:pt x="15710" y="1"/>
                      <a:pt x="15629" y="7"/>
                      <a:pt x="15548" y="20"/>
                    </a:cubicBezTo>
                    <a:cubicBezTo>
                      <a:pt x="13163" y="400"/>
                      <a:pt x="10747" y="590"/>
                      <a:pt x="8331" y="590"/>
                    </a:cubicBezTo>
                    <a:cubicBezTo>
                      <a:pt x="6129" y="590"/>
                      <a:pt x="3927" y="432"/>
                      <a:pt x="1746" y="117"/>
                    </a:cubicBezTo>
                    <a:cubicBezTo>
                      <a:pt x="1672" y="106"/>
                      <a:pt x="1598" y="101"/>
                      <a:pt x="1525" y="101"/>
                    </a:cubicBezTo>
                    <a:cubicBezTo>
                      <a:pt x="698" y="101"/>
                      <a:pt x="1" y="757"/>
                      <a:pt x="1" y="1619"/>
                    </a:cubicBezTo>
                    <a:cubicBezTo>
                      <a:pt x="1" y="2379"/>
                      <a:pt x="550" y="3009"/>
                      <a:pt x="1294" y="3123"/>
                    </a:cubicBezTo>
                    <a:cubicBezTo>
                      <a:pt x="3634" y="3487"/>
                      <a:pt x="6005" y="3669"/>
                      <a:pt x="8375" y="3669"/>
                    </a:cubicBezTo>
                    <a:cubicBezTo>
                      <a:pt x="10946" y="3669"/>
                      <a:pt x="13518" y="3454"/>
                      <a:pt x="16050" y="3026"/>
                    </a:cubicBezTo>
                    <a:cubicBezTo>
                      <a:pt x="16776" y="2896"/>
                      <a:pt x="17326" y="2266"/>
                      <a:pt x="17326" y="1522"/>
                    </a:cubicBezTo>
                    <a:cubicBezTo>
                      <a:pt x="17312" y="667"/>
                      <a:pt x="16611" y="1"/>
                      <a:pt x="15789"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870" name="Google Shape;3870;p40"/>
              <p:cNvSpPr/>
              <p:nvPr/>
            </p:nvSpPr>
            <p:spPr>
              <a:xfrm>
                <a:off x="1706600" y="1634550"/>
                <a:ext cx="444475" cy="99825"/>
              </a:xfrm>
              <a:custGeom>
                <a:avLst/>
                <a:gdLst/>
                <a:ahLst/>
                <a:cxnLst/>
                <a:rect l="l" t="t" r="r" b="b"/>
                <a:pathLst>
                  <a:path w="17779" h="3993" extrusionOk="0">
                    <a:moveTo>
                      <a:pt x="15938" y="332"/>
                    </a:moveTo>
                    <a:cubicBezTo>
                      <a:pt x="16353" y="332"/>
                      <a:pt x="16763" y="496"/>
                      <a:pt x="17035" y="825"/>
                    </a:cubicBezTo>
                    <a:cubicBezTo>
                      <a:pt x="17664" y="1616"/>
                      <a:pt x="17212" y="2797"/>
                      <a:pt x="16242" y="3006"/>
                    </a:cubicBezTo>
                    <a:cubicBezTo>
                      <a:pt x="15580" y="3152"/>
                      <a:pt x="14901" y="3217"/>
                      <a:pt x="14238" y="3314"/>
                    </a:cubicBezTo>
                    <a:cubicBezTo>
                      <a:pt x="13576" y="3394"/>
                      <a:pt x="12897" y="3459"/>
                      <a:pt x="12234" y="3508"/>
                    </a:cubicBezTo>
                    <a:cubicBezTo>
                      <a:pt x="10999" y="3613"/>
                      <a:pt x="9760" y="3666"/>
                      <a:pt x="8522" y="3666"/>
                    </a:cubicBezTo>
                    <a:cubicBezTo>
                      <a:pt x="7102" y="3666"/>
                      <a:pt x="5683" y="3597"/>
                      <a:pt x="4267" y="3459"/>
                    </a:cubicBezTo>
                    <a:cubicBezTo>
                      <a:pt x="3524" y="3394"/>
                      <a:pt x="2796" y="3314"/>
                      <a:pt x="2069" y="3200"/>
                    </a:cubicBezTo>
                    <a:cubicBezTo>
                      <a:pt x="1471" y="3120"/>
                      <a:pt x="889" y="3055"/>
                      <a:pt x="533" y="2489"/>
                    </a:cubicBezTo>
                    <a:cubicBezTo>
                      <a:pt x="259" y="2037"/>
                      <a:pt x="275" y="1472"/>
                      <a:pt x="566" y="1035"/>
                    </a:cubicBezTo>
                    <a:cubicBezTo>
                      <a:pt x="822" y="636"/>
                      <a:pt x="1267" y="426"/>
                      <a:pt x="1734" y="426"/>
                    </a:cubicBezTo>
                    <a:cubicBezTo>
                      <a:pt x="1770" y="426"/>
                      <a:pt x="1807" y="427"/>
                      <a:pt x="1844" y="430"/>
                    </a:cubicBezTo>
                    <a:lnTo>
                      <a:pt x="1844" y="430"/>
                    </a:lnTo>
                    <a:cubicBezTo>
                      <a:pt x="1854" y="433"/>
                      <a:pt x="1864" y="436"/>
                      <a:pt x="1875" y="437"/>
                    </a:cubicBezTo>
                    <a:cubicBezTo>
                      <a:pt x="4057" y="757"/>
                      <a:pt x="6260" y="911"/>
                      <a:pt x="8458" y="911"/>
                    </a:cubicBezTo>
                    <a:cubicBezTo>
                      <a:pt x="8931" y="911"/>
                      <a:pt x="9403" y="904"/>
                      <a:pt x="9875" y="890"/>
                    </a:cubicBezTo>
                    <a:cubicBezTo>
                      <a:pt x="11200" y="858"/>
                      <a:pt x="12509" y="761"/>
                      <a:pt x="13818" y="614"/>
                    </a:cubicBezTo>
                    <a:cubicBezTo>
                      <a:pt x="14464" y="534"/>
                      <a:pt x="15111" y="420"/>
                      <a:pt x="15774" y="340"/>
                    </a:cubicBezTo>
                    <a:cubicBezTo>
                      <a:pt x="15829" y="335"/>
                      <a:pt x="15883" y="332"/>
                      <a:pt x="15938" y="332"/>
                    </a:cubicBezTo>
                    <a:close/>
                    <a:moveTo>
                      <a:pt x="15984" y="0"/>
                    </a:moveTo>
                    <a:cubicBezTo>
                      <a:pt x="15677" y="0"/>
                      <a:pt x="15354" y="82"/>
                      <a:pt x="15046" y="114"/>
                    </a:cubicBezTo>
                    <a:cubicBezTo>
                      <a:pt x="14675" y="179"/>
                      <a:pt x="14303" y="227"/>
                      <a:pt x="13932" y="259"/>
                    </a:cubicBezTo>
                    <a:cubicBezTo>
                      <a:pt x="13221" y="356"/>
                      <a:pt x="12493" y="420"/>
                      <a:pt x="11766" y="470"/>
                    </a:cubicBezTo>
                    <a:cubicBezTo>
                      <a:pt x="10700" y="547"/>
                      <a:pt x="9631" y="585"/>
                      <a:pt x="8562" y="585"/>
                    </a:cubicBezTo>
                    <a:cubicBezTo>
                      <a:pt x="6730" y="585"/>
                      <a:pt x="4897" y="474"/>
                      <a:pt x="3071" y="259"/>
                    </a:cubicBezTo>
                    <a:cubicBezTo>
                      <a:pt x="2699" y="211"/>
                      <a:pt x="2328" y="162"/>
                      <a:pt x="1972" y="114"/>
                    </a:cubicBezTo>
                    <a:cubicBezTo>
                      <a:pt x="1962" y="113"/>
                      <a:pt x="1953" y="112"/>
                      <a:pt x="1943" y="112"/>
                    </a:cubicBezTo>
                    <a:cubicBezTo>
                      <a:pt x="1935" y="112"/>
                      <a:pt x="1926" y="112"/>
                      <a:pt x="1919" y="113"/>
                    </a:cubicBezTo>
                    <a:lnTo>
                      <a:pt x="1919" y="113"/>
                    </a:lnTo>
                    <a:cubicBezTo>
                      <a:pt x="1847" y="104"/>
                      <a:pt x="1775" y="100"/>
                      <a:pt x="1704" y="100"/>
                    </a:cubicBezTo>
                    <a:cubicBezTo>
                      <a:pt x="793" y="100"/>
                      <a:pt x="15" y="835"/>
                      <a:pt x="1" y="1778"/>
                    </a:cubicBezTo>
                    <a:cubicBezTo>
                      <a:pt x="1" y="2247"/>
                      <a:pt x="210" y="2715"/>
                      <a:pt x="550" y="3023"/>
                    </a:cubicBezTo>
                    <a:cubicBezTo>
                      <a:pt x="1003" y="3427"/>
                      <a:pt x="1568" y="3476"/>
                      <a:pt x="2134" y="3556"/>
                    </a:cubicBezTo>
                    <a:cubicBezTo>
                      <a:pt x="4279" y="3847"/>
                      <a:pt x="6451" y="3992"/>
                      <a:pt x="8617" y="3992"/>
                    </a:cubicBezTo>
                    <a:cubicBezTo>
                      <a:pt x="9339" y="3992"/>
                      <a:pt x="10060" y="3976"/>
                      <a:pt x="10780" y="3944"/>
                    </a:cubicBezTo>
                    <a:cubicBezTo>
                      <a:pt x="12234" y="3864"/>
                      <a:pt x="13689" y="3734"/>
                      <a:pt x="15111" y="3523"/>
                    </a:cubicBezTo>
                    <a:cubicBezTo>
                      <a:pt x="15483" y="3476"/>
                      <a:pt x="15839" y="3411"/>
                      <a:pt x="16194" y="3346"/>
                    </a:cubicBezTo>
                    <a:cubicBezTo>
                      <a:pt x="16453" y="3314"/>
                      <a:pt x="16695" y="3233"/>
                      <a:pt x="16905" y="3088"/>
                    </a:cubicBezTo>
                    <a:cubicBezTo>
                      <a:pt x="17326" y="2797"/>
                      <a:pt x="17584" y="2360"/>
                      <a:pt x="17649" y="1875"/>
                    </a:cubicBezTo>
                    <a:cubicBezTo>
                      <a:pt x="17778" y="890"/>
                      <a:pt x="16970" y="0"/>
                      <a:pt x="159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1" name="Google Shape;3871;p40"/>
              <p:cNvSpPr/>
              <p:nvPr/>
            </p:nvSpPr>
            <p:spPr>
              <a:xfrm>
                <a:off x="1731225" y="1653875"/>
                <a:ext cx="14575" cy="39300"/>
              </a:xfrm>
              <a:custGeom>
                <a:avLst/>
                <a:gdLst/>
                <a:ahLst/>
                <a:cxnLst/>
                <a:rect l="l" t="t" r="r" b="b"/>
                <a:pathLst>
                  <a:path w="583" h="1572" extrusionOk="0">
                    <a:moveTo>
                      <a:pt x="417" y="0"/>
                    </a:moveTo>
                    <a:cubicBezTo>
                      <a:pt x="337" y="0"/>
                      <a:pt x="272" y="46"/>
                      <a:pt x="244" y="117"/>
                    </a:cubicBezTo>
                    <a:cubicBezTo>
                      <a:pt x="115" y="537"/>
                      <a:pt x="33" y="973"/>
                      <a:pt x="18" y="1410"/>
                    </a:cubicBezTo>
                    <a:cubicBezTo>
                      <a:pt x="1" y="1507"/>
                      <a:pt x="98" y="1571"/>
                      <a:pt x="179" y="1571"/>
                    </a:cubicBezTo>
                    <a:cubicBezTo>
                      <a:pt x="276" y="1571"/>
                      <a:pt x="341" y="1507"/>
                      <a:pt x="341" y="1410"/>
                    </a:cubicBezTo>
                    <a:cubicBezTo>
                      <a:pt x="356" y="1005"/>
                      <a:pt x="438" y="602"/>
                      <a:pt x="567" y="214"/>
                    </a:cubicBezTo>
                    <a:cubicBezTo>
                      <a:pt x="583" y="132"/>
                      <a:pt x="535" y="35"/>
                      <a:pt x="453" y="3"/>
                    </a:cubicBezTo>
                    <a:cubicBezTo>
                      <a:pt x="441" y="1"/>
                      <a:pt x="429" y="0"/>
                      <a:pt x="41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2" name="Google Shape;3872;p40"/>
              <p:cNvSpPr/>
              <p:nvPr/>
            </p:nvSpPr>
            <p:spPr>
              <a:xfrm>
                <a:off x="1779725" y="1662450"/>
                <a:ext cx="11325" cy="38800"/>
              </a:xfrm>
              <a:custGeom>
                <a:avLst/>
                <a:gdLst/>
                <a:ahLst/>
                <a:cxnLst/>
                <a:rect l="l" t="t" r="r" b="b"/>
                <a:pathLst>
                  <a:path w="453" h="1552" extrusionOk="0">
                    <a:moveTo>
                      <a:pt x="276" y="0"/>
                    </a:moveTo>
                    <a:cubicBezTo>
                      <a:pt x="179" y="0"/>
                      <a:pt x="114" y="80"/>
                      <a:pt x="114" y="177"/>
                    </a:cubicBezTo>
                    <a:lnTo>
                      <a:pt x="17" y="1390"/>
                    </a:lnTo>
                    <a:cubicBezTo>
                      <a:pt x="0" y="1470"/>
                      <a:pt x="97" y="1552"/>
                      <a:pt x="179" y="1552"/>
                    </a:cubicBezTo>
                    <a:cubicBezTo>
                      <a:pt x="276" y="1552"/>
                      <a:pt x="340" y="1470"/>
                      <a:pt x="340" y="1390"/>
                    </a:cubicBezTo>
                    <a:lnTo>
                      <a:pt x="437" y="177"/>
                    </a:lnTo>
                    <a:cubicBezTo>
                      <a:pt x="453" y="80"/>
                      <a:pt x="356" y="0"/>
                      <a:pt x="27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3" name="Google Shape;3873;p40"/>
              <p:cNvSpPr/>
              <p:nvPr/>
            </p:nvSpPr>
            <p:spPr>
              <a:xfrm>
                <a:off x="1835075" y="1666875"/>
                <a:ext cx="8925" cy="39225"/>
              </a:xfrm>
              <a:custGeom>
                <a:avLst/>
                <a:gdLst/>
                <a:ahLst/>
                <a:cxnLst/>
                <a:rect l="l" t="t" r="r" b="b"/>
                <a:pathLst>
                  <a:path w="357" h="1569" extrusionOk="0">
                    <a:moveTo>
                      <a:pt x="195" y="0"/>
                    </a:moveTo>
                    <a:cubicBezTo>
                      <a:pt x="98" y="0"/>
                      <a:pt x="33" y="82"/>
                      <a:pt x="33" y="162"/>
                    </a:cubicBezTo>
                    <a:cubicBezTo>
                      <a:pt x="16" y="582"/>
                      <a:pt x="1" y="987"/>
                      <a:pt x="1" y="1407"/>
                    </a:cubicBezTo>
                    <a:cubicBezTo>
                      <a:pt x="1" y="1504"/>
                      <a:pt x="81" y="1569"/>
                      <a:pt x="163" y="1569"/>
                    </a:cubicBezTo>
                    <a:cubicBezTo>
                      <a:pt x="259" y="1569"/>
                      <a:pt x="324" y="1504"/>
                      <a:pt x="324" y="1407"/>
                    </a:cubicBezTo>
                    <a:cubicBezTo>
                      <a:pt x="340" y="987"/>
                      <a:pt x="340" y="582"/>
                      <a:pt x="356" y="162"/>
                    </a:cubicBezTo>
                    <a:cubicBezTo>
                      <a:pt x="356" y="82"/>
                      <a:pt x="275" y="0"/>
                      <a:pt x="1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4" name="Google Shape;3874;p40"/>
              <p:cNvSpPr/>
              <p:nvPr/>
            </p:nvSpPr>
            <p:spPr>
              <a:xfrm>
                <a:off x="1878300" y="1666225"/>
                <a:ext cx="12575" cy="42675"/>
              </a:xfrm>
              <a:custGeom>
                <a:avLst/>
                <a:gdLst/>
                <a:ahLst/>
                <a:cxnLst/>
                <a:rect l="l" t="t" r="r" b="b"/>
                <a:pathLst>
                  <a:path w="503" h="1707" extrusionOk="0">
                    <a:moveTo>
                      <a:pt x="310" y="1"/>
                    </a:moveTo>
                    <a:cubicBezTo>
                      <a:pt x="248" y="1"/>
                      <a:pt x="175" y="47"/>
                      <a:pt x="162" y="123"/>
                    </a:cubicBezTo>
                    <a:cubicBezTo>
                      <a:pt x="82" y="593"/>
                      <a:pt x="33" y="1061"/>
                      <a:pt x="1" y="1545"/>
                    </a:cubicBezTo>
                    <a:cubicBezTo>
                      <a:pt x="1" y="1642"/>
                      <a:pt x="82" y="1707"/>
                      <a:pt x="179" y="1707"/>
                    </a:cubicBezTo>
                    <a:cubicBezTo>
                      <a:pt x="259" y="1707"/>
                      <a:pt x="341" y="1642"/>
                      <a:pt x="341" y="1545"/>
                    </a:cubicBezTo>
                    <a:cubicBezTo>
                      <a:pt x="356" y="1093"/>
                      <a:pt x="405" y="657"/>
                      <a:pt x="485" y="205"/>
                    </a:cubicBezTo>
                    <a:cubicBezTo>
                      <a:pt x="502" y="123"/>
                      <a:pt x="453" y="26"/>
                      <a:pt x="356" y="11"/>
                    </a:cubicBezTo>
                    <a:cubicBezTo>
                      <a:pt x="342" y="4"/>
                      <a:pt x="327" y="1"/>
                      <a:pt x="3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5" name="Google Shape;3875;p40"/>
              <p:cNvSpPr/>
              <p:nvPr/>
            </p:nvSpPr>
            <p:spPr>
              <a:xfrm>
                <a:off x="1924775" y="1669700"/>
                <a:ext cx="10125" cy="39200"/>
              </a:xfrm>
              <a:custGeom>
                <a:avLst/>
                <a:gdLst/>
                <a:ahLst/>
                <a:cxnLst/>
                <a:rect l="l" t="t" r="r" b="b"/>
                <a:pathLst>
                  <a:path w="405" h="1568" extrusionOk="0">
                    <a:moveTo>
                      <a:pt x="227" y="1"/>
                    </a:moveTo>
                    <a:cubicBezTo>
                      <a:pt x="130" y="1"/>
                      <a:pt x="81" y="81"/>
                      <a:pt x="65" y="178"/>
                    </a:cubicBezTo>
                    <a:cubicBezTo>
                      <a:pt x="16" y="583"/>
                      <a:pt x="1" y="1003"/>
                      <a:pt x="16" y="1406"/>
                    </a:cubicBezTo>
                    <a:cubicBezTo>
                      <a:pt x="16" y="1503"/>
                      <a:pt x="81" y="1568"/>
                      <a:pt x="178" y="1568"/>
                    </a:cubicBezTo>
                    <a:cubicBezTo>
                      <a:pt x="275" y="1568"/>
                      <a:pt x="356" y="1503"/>
                      <a:pt x="339" y="1406"/>
                    </a:cubicBezTo>
                    <a:cubicBezTo>
                      <a:pt x="324" y="1003"/>
                      <a:pt x="339" y="583"/>
                      <a:pt x="389" y="178"/>
                    </a:cubicBezTo>
                    <a:cubicBezTo>
                      <a:pt x="404" y="81"/>
                      <a:pt x="307" y="1"/>
                      <a:pt x="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6" name="Google Shape;3876;p40"/>
              <p:cNvSpPr/>
              <p:nvPr/>
            </p:nvSpPr>
            <p:spPr>
              <a:xfrm>
                <a:off x="1974075" y="1664050"/>
                <a:ext cx="9725" cy="46475"/>
              </a:xfrm>
              <a:custGeom>
                <a:avLst/>
                <a:gdLst/>
                <a:ahLst/>
                <a:cxnLst/>
                <a:rect l="l" t="t" r="r" b="b"/>
                <a:pathLst>
                  <a:path w="389" h="1859" extrusionOk="0">
                    <a:moveTo>
                      <a:pt x="210" y="1"/>
                    </a:moveTo>
                    <a:cubicBezTo>
                      <a:pt x="113" y="1"/>
                      <a:pt x="65" y="81"/>
                      <a:pt x="48" y="162"/>
                    </a:cubicBezTo>
                    <a:cubicBezTo>
                      <a:pt x="16" y="680"/>
                      <a:pt x="0" y="1180"/>
                      <a:pt x="33" y="1697"/>
                    </a:cubicBezTo>
                    <a:cubicBezTo>
                      <a:pt x="48" y="1778"/>
                      <a:pt x="113" y="1859"/>
                      <a:pt x="210" y="1859"/>
                    </a:cubicBezTo>
                    <a:cubicBezTo>
                      <a:pt x="291" y="1859"/>
                      <a:pt x="371" y="1778"/>
                      <a:pt x="371" y="1697"/>
                    </a:cubicBezTo>
                    <a:cubicBezTo>
                      <a:pt x="339" y="1180"/>
                      <a:pt x="339" y="680"/>
                      <a:pt x="388" y="162"/>
                    </a:cubicBezTo>
                    <a:cubicBezTo>
                      <a:pt x="388" y="81"/>
                      <a:pt x="307" y="1"/>
                      <a:pt x="2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7" name="Google Shape;3877;p40"/>
              <p:cNvSpPr/>
              <p:nvPr/>
            </p:nvSpPr>
            <p:spPr>
              <a:xfrm>
                <a:off x="2020125" y="1665675"/>
                <a:ext cx="10125" cy="39200"/>
              </a:xfrm>
              <a:custGeom>
                <a:avLst/>
                <a:gdLst/>
                <a:ahLst/>
                <a:cxnLst/>
                <a:rect l="l" t="t" r="r" b="b"/>
                <a:pathLst>
                  <a:path w="405" h="1568" extrusionOk="0">
                    <a:moveTo>
                      <a:pt x="162" y="0"/>
                    </a:moveTo>
                    <a:cubicBezTo>
                      <a:pt x="81" y="0"/>
                      <a:pt x="1" y="65"/>
                      <a:pt x="1" y="162"/>
                    </a:cubicBezTo>
                    <a:cubicBezTo>
                      <a:pt x="16" y="565"/>
                      <a:pt x="33" y="986"/>
                      <a:pt x="65" y="1390"/>
                    </a:cubicBezTo>
                    <a:cubicBezTo>
                      <a:pt x="65" y="1487"/>
                      <a:pt x="130" y="1567"/>
                      <a:pt x="227" y="1567"/>
                    </a:cubicBezTo>
                    <a:cubicBezTo>
                      <a:pt x="307" y="1567"/>
                      <a:pt x="404" y="1487"/>
                      <a:pt x="389" y="1390"/>
                    </a:cubicBezTo>
                    <a:cubicBezTo>
                      <a:pt x="356" y="986"/>
                      <a:pt x="340" y="565"/>
                      <a:pt x="324" y="162"/>
                    </a:cubicBezTo>
                    <a:cubicBezTo>
                      <a:pt x="324" y="65"/>
                      <a:pt x="259"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8" name="Google Shape;3878;p40"/>
              <p:cNvSpPr/>
              <p:nvPr/>
            </p:nvSpPr>
            <p:spPr>
              <a:xfrm>
                <a:off x="2059725" y="1662825"/>
                <a:ext cx="10525" cy="40425"/>
              </a:xfrm>
              <a:custGeom>
                <a:avLst/>
                <a:gdLst/>
                <a:ahLst/>
                <a:cxnLst/>
                <a:rect l="l" t="t" r="r" b="b"/>
                <a:pathLst>
                  <a:path w="421" h="1617" extrusionOk="0">
                    <a:moveTo>
                      <a:pt x="242" y="1"/>
                    </a:moveTo>
                    <a:cubicBezTo>
                      <a:pt x="145" y="1"/>
                      <a:pt x="81" y="65"/>
                      <a:pt x="81" y="162"/>
                    </a:cubicBezTo>
                    <a:cubicBezTo>
                      <a:pt x="65" y="599"/>
                      <a:pt x="33" y="1019"/>
                      <a:pt x="16" y="1455"/>
                    </a:cubicBezTo>
                    <a:cubicBezTo>
                      <a:pt x="1" y="1537"/>
                      <a:pt x="98" y="1617"/>
                      <a:pt x="178" y="1617"/>
                    </a:cubicBezTo>
                    <a:cubicBezTo>
                      <a:pt x="275" y="1617"/>
                      <a:pt x="339" y="1537"/>
                      <a:pt x="339" y="1455"/>
                    </a:cubicBezTo>
                    <a:cubicBezTo>
                      <a:pt x="372" y="1019"/>
                      <a:pt x="389" y="599"/>
                      <a:pt x="404" y="162"/>
                    </a:cubicBezTo>
                    <a:cubicBezTo>
                      <a:pt x="421" y="65"/>
                      <a:pt x="339" y="1"/>
                      <a:pt x="2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79" name="Google Shape;3879;p40"/>
              <p:cNvSpPr/>
              <p:nvPr/>
            </p:nvSpPr>
            <p:spPr>
              <a:xfrm>
                <a:off x="2098900" y="1659600"/>
                <a:ext cx="12575" cy="36375"/>
              </a:xfrm>
              <a:custGeom>
                <a:avLst/>
                <a:gdLst/>
                <a:ahLst/>
                <a:cxnLst/>
                <a:rect l="l" t="t" r="r" b="b"/>
                <a:pathLst>
                  <a:path w="503" h="1455" extrusionOk="0">
                    <a:moveTo>
                      <a:pt x="179" y="0"/>
                    </a:moveTo>
                    <a:cubicBezTo>
                      <a:pt x="98" y="0"/>
                      <a:pt x="1" y="82"/>
                      <a:pt x="17" y="179"/>
                    </a:cubicBezTo>
                    <a:cubicBezTo>
                      <a:pt x="65" y="550"/>
                      <a:pt x="114" y="922"/>
                      <a:pt x="147" y="1293"/>
                    </a:cubicBezTo>
                    <a:cubicBezTo>
                      <a:pt x="162" y="1390"/>
                      <a:pt x="227" y="1455"/>
                      <a:pt x="324" y="1455"/>
                    </a:cubicBezTo>
                    <a:cubicBezTo>
                      <a:pt x="405" y="1455"/>
                      <a:pt x="502" y="1390"/>
                      <a:pt x="485" y="1293"/>
                    </a:cubicBezTo>
                    <a:lnTo>
                      <a:pt x="341" y="179"/>
                    </a:lnTo>
                    <a:cubicBezTo>
                      <a:pt x="341" y="82"/>
                      <a:pt x="276" y="0"/>
                      <a:pt x="1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0" name="Google Shape;3880;p40"/>
              <p:cNvSpPr/>
              <p:nvPr/>
            </p:nvSpPr>
            <p:spPr>
              <a:xfrm>
                <a:off x="1957500" y="2309275"/>
                <a:ext cx="318825" cy="457975"/>
              </a:xfrm>
              <a:custGeom>
                <a:avLst/>
                <a:gdLst/>
                <a:ahLst/>
                <a:cxnLst/>
                <a:rect l="l" t="t" r="r" b="b"/>
                <a:pathLst>
                  <a:path w="12753" h="18319" extrusionOk="0">
                    <a:moveTo>
                      <a:pt x="3831" y="1"/>
                    </a:moveTo>
                    <a:lnTo>
                      <a:pt x="0" y="1440"/>
                    </a:lnTo>
                    <a:cubicBezTo>
                      <a:pt x="437" y="1634"/>
                      <a:pt x="696" y="2069"/>
                      <a:pt x="905" y="2490"/>
                    </a:cubicBezTo>
                    <a:cubicBezTo>
                      <a:pt x="1601" y="3896"/>
                      <a:pt x="2036" y="5431"/>
                      <a:pt x="2166" y="6982"/>
                    </a:cubicBezTo>
                    <a:cubicBezTo>
                      <a:pt x="2247" y="7984"/>
                      <a:pt x="2215" y="8986"/>
                      <a:pt x="2360" y="9973"/>
                    </a:cubicBezTo>
                    <a:cubicBezTo>
                      <a:pt x="2554" y="11363"/>
                      <a:pt x="3071" y="12687"/>
                      <a:pt x="3653" y="13963"/>
                    </a:cubicBezTo>
                    <a:cubicBezTo>
                      <a:pt x="4073" y="14885"/>
                      <a:pt x="4525" y="15805"/>
                      <a:pt x="5172" y="16598"/>
                    </a:cubicBezTo>
                    <a:cubicBezTo>
                      <a:pt x="5818" y="17389"/>
                      <a:pt x="6675" y="18036"/>
                      <a:pt x="7661" y="18262"/>
                    </a:cubicBezTo>
                    <a:cubicBezTo>
                      <a:pt x="7797" y="18296"/>
                      <a:pt x="7943" y="18319"/>
                      <a:pt x="8086" y="18319"/>
                    </a:cubicBezTo>
                    <a:cubicBezTo>
                      <a:pt x="8281" y="18319"/>
                      <a:pt x="8472" y="18277"/>
                      <a:pt x="8630" y="18165"/>
                    </a:cubicBezTo>
                    <a:cubicBezTo>
                      <a:pt x="8834" y="18022"/>
                      <a:pt x="8922" y="17729"/>
                      <a:pt x="8844" y="17514"/>
                    </a:cubicBezTo>
                    <a:lnTo>
                      <a:pt x="8844" y="17514"/>
                    </a:lnTo>
                    <a:cubicBezTo>
                      <a:pt x="8961" y="17609"/>
                      <a:pt x="9116" y="17658"/>
                      <a:pt x="9273" y="17658"/>
                    </a:cubicBezTo>
                    <a:cubicBezTo>
                      <a:pt x="9461" y="17658"/>
                      <a:pt x="9651" y="17587"/>
                      <a:pt x="9778" y="17438"/>
                    </a:cubicBezTo>
                    <a:cubicBezTo>
                      <a:pt x="10053" y="17115"/>
                      <a:pt x="9923" y="16549"/>
                      <a:pt x="9552" y="16339"/>
                    </a:cubicBezTo>
                    <a:lnTo>
                      <a:pt x="9552" y="16339"/>
                    </a:lnTo>
                    <a:cubicBezTo>
                      <a:pt x="9794" y="16452"/>
                      <a:pt x="10037" y="16566"/>
                      <a:pt x="10311" y="16581"/>
                    </a:cubicBezTo>
                    <a:cubicBezTo>
                      <a:pt x="10570" y="16581"/>
                      <a:pt x="10861" y="16484"/>
                      <a:pt x="10990" y="16258"/>
                    </a:cubicBezTo>
                    <a:cubicBezTo>
                      <a:pt x="11265" y="15805"/>
                      <a:pt x="10828" y="15273"/>
                      <a:pt x="10699" y="14771"/>
                    </a:cubicBezTo>
                    <a:lnTo>
                      <a:pt x="10699" y="14771"/>
                    </a:lnTo>
                    <a:cubicBezTo>
                      <a:pt x="10845" y="15033"/>
                      <a:pt x="11136" y="15173"/>
                      <a:pt x="11426" y="15173"/>
                    </a:cubicBezTo>
                    <a:cubicBezTo>
                      <a:pt x="11619" y="15173"/>
                      <a:pt x="11811" y="15111"/>
                      <a:pt x="11960" y="14982"/>
                    </a:cubicBezTo>
                    <a:cubicBezTo>
                      <a:pt x="12279" y="14676"/>
                      <a:pt x="12259" y="14109"/>
                      <a:pt x="11958" y="13798"/>
                    </a:cubicBezTo>
                    <a:lnTo>
                      <a:pt x="11958" y="13798"/>
                    </a:lnTo>
                    <a:cubicBezTo>
                      <a:pt x="12022" y="13833"/>
                      <a:pt x="12096" y="13849"/>
                      <a:pt x="12173" y="13849"/>
                    </a:cubicBezTo>
                    <a:cubicBezTo>
                      <a:pt x="12315" y="13849"/>
                      <a:pt x="12464" y="13791"/>
                      <a:pt x="12558" y="13689"/>
                    </a:cubicBezTo>
                    <a:cubicBezTo>
                      <a:pt x="12735" y="13495"/>
                      <a:pt x="12752" y="13187"/>
                      <a:pt x="12655" y="12929"/>
                    </a:cubicBezTo>
                    <a:cubicBezTo>
                      <a:pt x="12574" y="12670"/>
                      <a:pt x="12397" y="12462"/>
                      <a:pt x="12218" y="12268"/>
                    </a:cubicBezTo>
                    <a:cubicBezTo>
                      <a:pt x="10990" y="10846"/>
                      <a:pt x="9617" y="9488"/>
                      <a:pt x="9035" y="7710"/>
                    </a:cubicBezTo>
                    <a:cubicBezTo>
                      <a:pt x="8533" y="6224"/>
                      <a:pt x="8647" y="4558"/>
                      <a:pt x="8049" y="3104"/>
                    </a:cubicBezTo>
                    <a:cubicBezTo>
                      <a:pt x="7354" y="1407"/>
                      <a:pt x="5657" y="147"/>
                      <a:pt x="3831"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881" name="Google Shape;3881;p40"/>
              <p:cNvSpPr/>
              <p:nvPr/>
            </p:nvSpPr>
            <p:spPr>
              <a:xfrm>
                <a:off x="2081550" y="2366050"/>
                <a:ext cx="34775" cy="16475"/>
              </a:xfrm>
              <a:custGeom>
                <a:avLst/>
                <a:gdLst/>
                <a:ahLst/>
                <a:cxnLst/>
                <a:rect l="l" t="t" r="r" b="b"/>
                <a:pathLst>
                  <a:path w="1391" h="659" extrusionOk="0">
                    <a:moveTo>
                      <a:pt x="182" y="1"/>
                    </a:moveTo>
                    <a:cubicBezTo>
                      <a:pt x="113" y="1"/>
                      <a:pt x="45" y="56"/>
                      <a:pt x="33" y="122"/>
                    </a:cubicBezTo>
                    <a:cubicBezTo>
                      <a:pt x="0" y="219"/>
                      <a:pt x="48" y="300"/>
                      <a:pt x="145" y="332"/>
                    </a:cubicBezTo>
                    <a:cubicBezTo>
                      <a:pt x="485" y="429"/>
                      <a:pt x="824" y="542"/>
                      <a:pt x="1164" y="656"/>
                    </a:cubicBezTo>
                    <a:cubicBezTo>
                      <a:pt x="1174" y="658"/>
                      <a:pt x="1185" y="659"/>
                      <a:pt x="1196" y="659"/>
                    </a:cubicBezTo>
                    <a:cubicBezTo>
                      <a:pt x="1271" y="659"/>
                      <a:pt x="1360" y="613"/>
                      <a:pt x="1373" y="542"/>
                    </a:cubicBezTo>
                    <a:cubicBezTo>
                      <a:pt x="1390" y="445"/>
                      <a:pt x="1341" y="365"/>
                      <a:pt x="1261" y="332"/>
                    </a:cubicBezTo>
                    <a:cubicBezTo>
                      <a:pt x="905" y="219"/>
                      <a:pt x="565" y="122"/>
                      <a:pt x="227" y="9"/>
                    </a:cubicBezTo>
                    <a:cubicBezTo>
                      <a:pt x="212" y="3"/>
                      <a:pt x="197" y="1"/>
                      <a:pt x="1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2" name="Google Shape;3882;p40"/>
              <p:cNvSpPr/>
              <p:nvPr/>
            </p:nvSpPr>
            <p:spPr>
              <a:xfrm>
                <a:off x="2084350" y="2358175"/>
                <a:ext cx="23075" cy="31300"/>
              </a:xfrm>
              <a:custGeom>
                <a:avLst/>
                <a:gdLst/>
                <a:ahLst/>
                <a:cxnLst/>
                <a:rect l="l" t="t" r="r" b="b"/>
                <a:pathLst>
                  <a:path w="923" h="1252" extrusionOk="0">
                    <a:moveTo>
                      <a:pt x="754" y="1"/>
                    </a:moveTo>
                    <a:cubicBezTo>
                      <a:pt x="696" y="1"/>
                      <a:pt x="632" y="26"/>
                      <a:pt x="599" y="81"/>
                    </a:cubicBezTo>
                    <a:cubicBezTo>
                      <a:pt x="453" y="404"/>
                      <a:pt x="276" y="712"/>
                      <a:pt x="50" y="1003"/>
                    </a:cubicBezTo>
                    <a:cubicBezTo>
                      <a:pt x="1" y="1068"/>
                      <a:pt x="50" y="1197"/>
                      <a:pt x="115" y="1229"/>
                    </a:cubicBezTo>
                    <a:cubicBezTo>
                      <a:pt x="146" y="1244"/>
                      <a:pt x="175" y="1252"/>
                      <a:pt x="202" y="1252"/>
                    </a:cubicBezTo>
                    <a:cubicBezTo>
                      <a:pt x="260" y="1252"/>
                      <a:pt x="307" y="1219"/>
                      <a:pt x="341" y="1165"/>
                    </a:cubicBezTo>
                    <a:cubicBezTo>
                      <a:pt x="567" y="889"/>
                      <a:pt x="744" y="583"/>
                      <a:pt x="890" y="243"/>
                    </a:cubicBezTo>
                    <a:cubicBezTo>
                      <a:pt x="923" y="163"/>
                      <a:pt x="923" y="66"/>
                      <a:pt x="826" y="16"/>
                    </a:cubicBezTo>
                    <a:cubicBezTo>
                      <a:pt x="805" y="6"/>
                      <a:pt x="780" y="1"/>
                      <a:pt x="7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3" name="Google Shape;3883;p40"/>
              <p:cNvSpPr/>
              <p:nvPr/>
            </p:nvSpPr>
            <p:spPr>
              <a:xfrm>
                <a:off x="2034675" y="2449100"/>
                <a:ext cx="33550" cy="15450"/>
              </a:xfrm>
              <a:custGeom>
                <a:avLst/>
                <a:gdLst/>
                <a:ahLst/>
                <a:cxnLst/>
                <a:rect l="l" t="t" r="r" b="b"/>
                <a:pathLst>
                  <a:path w="1342" h="618" extrusionOk="0">
                    <a:moveTo>
                      <a:pt x="195" y="1"/>
                    </a:moveTo>
                    <a:cubicBezTo>
                      <a:pt x="138" y="1"/>
                      <a:pt x="82" y="26"/>
                      <a:pt x="48" y="81"/>
                    </a:cubicBezTo>
                    <a:cubicBezTo>
                      <a:pt x="1" y="146"/>
                      <a:pt x="16" y="275"/>
                      <a:pt x="113" y="307"/>
                    </a:cubicBezTo>
                    <a:cubicBezTo>
                      <a:pt x="436" y="452"/>
                      <a:pt x="760" y="549"/>
                      <a:pt x="1115" y="614"/>
                    </a:cubicBezTo>
                    <a:cubicBezTo>
                      <a:pt x="1129" y="617"/>
                      <a:pt x="1143" y="618"/>
                      <a:pt x="1157" y="618"/>
                    </a:cubicBezTo>
                    <a:cubicBezTo>
                      <a:pt x="1227" y="618"/>
                      <a:pt x="1299" y="582"/>
                      <a:pt x="1326" y="501"/>
                    </a:cubicBezTo>
                    <a:cubicBezTo>
                      <a:pt x="1341" y="420"/>
                      <a:pt x="1294" y="307"/>
                      <a:pt x="1197" y="291"/>
                    </a:cubicBezTo>
                    <a:cubicBezTo>
                      <a:pt x="1035" y="258"/>
                      <a:pt x="873" y="226"/>
                      <a:pt x="712" y="178"/>
                    </a:cubicBezTo>
                    <a:cubicBezTo>
                      <a:pt x="647" y="161"/>
                      <a:pt x="566" y="129"/>
                      <a:pt x="485" y="97"/>
                    </a:cubicBezTo>
                    <a:cubicBezTo>
                      <a:pt x="453" y="81"/>
                      <a:pt x="404" y="81"/>
                      <a:pt x="372" y="64"/>
                    </a:cubicBezTo>
                    <a:cubicBezTo>
                      <a:pt x="324" y="49"/>
                      <a:pt x="324" y="32"/>
                      <a:pt x="275" y="16"/>
                    </a:cubicBezTo>
                    <a:cubicBezTo>
                      <a:pt x="249" y="6"/>
                      <a:pt x="222" y="1"/>
                      <a:pt x="1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4" name="Google Shape;3884;p40"/>
              <p:cNvSpPr/>
              <p:nvPr/>
            </p:nvSpPr>
            <p:spPr>
              <a:xfrm>
                <a:off x="2040975" y="2434625"/>
                <a:ext cx="20150" cy="41075"/>
              </a:xfrm>
              <a:custGeom>
                <a:avLst/>
                <a:gdLst/>
                <a:ahLst/>
                <a:cxnLst/>
                <a:rect l="l" t="t" r="r" b="b"/>
                <a:pathLst>
                  <a:path w="806" h="1643" extrusionOk="0">
                    <a:moveTo>
                      <a:pt x="612" y="0"/>
                    </a:moveTo>
                    <a:cubicBezTo>
                      <a:pt x="548" y="0"/>
                      <a:pt x="485" y="34"/>
                      <a:pt x="460" y="111"/>
                    </a:cubicBezTo>
                    <a:cubicBezTo>
                      <a:pt x="314" y="563"/>
                      <a:pt x="169" y="999"/>
                      <a:pt x="40" y="1436"/>
                    </a:cubicBezTo>
                    <a:cubicBezTo>
                      <a:pt x="0" y="1563"/>
                      <a:pt x="104" y="1643"/>
                      <a:pt x="206" y="1643"/>
                    </a:cubicBezTo>
                    <a:cubicBezTo>
                      <a:pt x="272" y="1643"/>
                      <a:pt x="337" y="1609"/>
                      <a:pt x="363" y="1533"/>
                    </a:cubicBezTo>
                    <a:cubicBezTo>
                      <a:pt x="492" y="1096"/>
                      <a:pt x="637" y="643"/>
                      <a:pt x="766" y="208"/>
                    </a:cubicBezTo>
                    <a:cubicBezTo>
                      <a:pt x="805" y="80"/>
                      <a:pt x="708" y="0"/>
                      <a:pt x="6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5" name="Google Shape;3885;p40"/>
              <p:cNvSpPr/>
              <p:nvPr/>
            </p:nvSpPr>
            <p:spPr>
              <a:xfrm>
                <a:off x="2110625" y="2487600"/>
                <a:ext cx="38400" cy="17375"/>
              </a:xfrm>
              <a:custGeom>
                <a:avLst/>
                <a:gdLst/>
                <a:ahLst/>
                <a:cxnLst/>
                <a:rect l="l" t="t" r="r" b="b"/>
                <a:pathLst>
                  <a:path w="1536" h="695" extrusionOk="0">
                    <a:moveTo>
                      <a:pt x="177" y="0"/>
                    </a:moveTo>
                    <a:cubicBezTo>
                      <a:pt x="121" y="0"/>
                      <a:pt x="69" y="26"/>
                      <a:pt x="49" y="76"/>
                    </a:cubicBezTo>
                    <a:cubicBezTo>
                      <a:pt x="1" y="157"/>
                      <a:pt x="16" y="270"/>
                      <a:pt x="98" y="302"/>
                    </a:cubicBezTo>
                    <a:cubicBezTo>
                      <a:pt x="486" y="513"/>
                      <a:pt x="889" y="642"/>
                      <a:pt x="1309" y="690"/>
                    </a:cubicBezTo>
                    <a:cubicBezTo>
                      <a:pt x="1323" y="693"/>
                      <a:pt x="1337" y="694"/>
                      <a:pt x="1351" y="694"/>
                    </a:cubicBezTo>
                    <a:cubicBezTo>
                      <a:pt x="1421" y="694"/>
                      <a:pt x="1490" y="658"/>
                      <a:pt x="1503" y="577"/>
                    </a:cubicBezTo>
                    <a:cubicBezTo>
                      <a:pt x="1536" y="496"/>
                      <a:pt x="1488" y="383"/>
                      <a:pt x="1391" y="383"/>
                    </a:cubicBezTo>
                    <a:cubicBezTo>
                      <a:pt x="1003" y="319"/>
                      <a:pt x="615" y="205"/>
                      <a:pt x="275" y="28"/>
                    </a:cubicBezTo>
                    <a:cubicBezTo>
                      <a:pt x="245" y="9"/>
                      <a:pt x="210" y="0"/>
                      <a:pt x="1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6" name="Google Shape;3886;p40"/>
              <p:cNvSpPr/>
              <p:nvPr/>
            </p:nvSpPr>
            <p:spPr>
              <a:xfrm>
                <a:off x="2119525" y="2480200"/>
                <a:ext cx="22650" cy="33125"/>
              </a:xfrm>
              <a:custGeom>
                <a:avLst/>
                <a:gdLst/>
                <a:ahLst/>
                <a:cxnLst/>
                <a:rect l="l" t="t" r="r" b="b"/>
                <a:pathLst>
                  <a:path w="906" h="1325" extrusionOk="0">
                    <a:moveTo>
                      <a:pt x="729" y="1"/>
                    </a:moveTo>
                    <a:cubicBezTo>
                      <a:pt x="671" y="1"/>
                      <a:pt x="615" y="26"/>
                      <a:pt x="582" y="81"/>
                    </a:cubicBezTo>
                    <a:cubicBezTo>
                      <a:pt x="404" y="421"/>
                      <a:pt x="227" y="744"/>
                      <a:pt x="48" y="1083"/>
                    </a:cubicBezTo>
                    <a:cubicBezTo>
                      <a:pt x="1" y="1147"/>
                      <a:pt x="33" y="1261"/>
                      <a:pt x="113" y="1309"/>
                    </a:cubicBezTo>
                    <a:cubicBezTo>
                      <a:pt x="134" y="1319"/>
                      <a:pt x="159" y="1325"/>
                      <a:pt x="186" y="1325"/>
                    </a:cubicBezTo>
                    <a:cubicBezTo>
                      <a:pt x="243" y="1325"/>
                      <a:pt x="307" y="1300"/>
                      <a:pt x="339" y="1244"/>
                    </a:cubicBezTo>
                    <a:cubicBezTo>
                      <a:pt x="518" y="906"/>
                      <a:pt x="695" y="582"/>
                      <a:pt x="873" y="242"/>
                    </a:cubicBezTo>
                    <a:cubicBezTo>
                      <a:pt x="906" y="178"/>
                      <a:pt x="889" y="65"/>
                      <a:pt x="809" y="16"/>
                    </a:cubicBezTo>
                    <a:cubicBezTo>
                      <a:pt x="783" y="6"/>
                      <a:pt x="756" y="1"/>
                      <a:pt x="7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7" name="Google Shape;3887;p40"/>
              <p:cNvSpPr/>
              <p:nvPr/>
            </p:nvSpPr>
            <p:spPr>
              <a:xfrm>
                <a:off x="2050025" y="2561000"/>
                <a:ext cx="38400" cy="23950"/>
              </a:xfrm>
              <a:custGeom>
                <a:avLst/>
                <a:gdLst/>
                <a:ahLst/>
                <a:cxnLst/>
                <a:rect l="l" t="t" r="r" b="b"/>
                <a:pathLst>
                  <a:path w="1536" h="958" extrusionOk="0">
                    <a:moveTo>
                      <a:pt x="179" y="0"/>
                    </a:moveTo>
                    <a:cubicBezTo>
                      <a:pt x="138" y="0"/>
                      <a:pt x="98" y="16"/>
                      <a:pt x="65" y="49"/>
                    </a:cubicBezTo>
                    <a:cubicBezTo>
                      <a:pt x="1" y="113"/>
                      <a:pt x="1" y="210"/>
                      <a:pt x="65" y="275"/>
                    </a:cubicBezTo>
                    <a:cubicBezTo>
                      <a:pt x="404" y="615"/>
                      <a:pt x="841" y="841"/>
                      <a:pt x="1294" y="954"/>
                    </a:cubicBezTo>
                    <a:cubicBezTo>
                      <a:pt x="1306" y="956"/>
                      <a:pt x="1319" y="957"/>
                      <a:pt x="1331" y="957"/>
                    </a:cubicBezTo>
                    <a:cubicBezTo>
                      <a:pt x="1414" y="957"/>
                      <a:pt x="1490" y="909"/>
                      <a:pt x="1503" y="825"/>
                    </a:cubicBezTo>
                    <a:cubicBezTo>
                      <a:pt x="1535" y="744"/>
                      <a:pt x="1471" y="647"/>
                      <a:pt x="1391" y="631"/>
                    </a:cubicBezTo>
                    <a:cubicBezTo>
                      <a:pt x="970" y="534"/>
                      <a:pt x="598" y="340"/>
                      <a:pt x="292" y="49"/>
                    </a:cubicBezTo>
                    <a:cubicBezTo>
                      <a:pt x="259" y="16"/>
                      <a:pt x="219" y="0"/>
                      <a:pt x="1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8" name="Google Shape;3888;p40"/>
              <p:cNvSpPr/>
              <p:nvPr/>
            </p:nvSpPr>
            <p:spPr>
              <a:xfrm>
                <a:off x="2060925" y="2555100"/>
                <a:ext cx="24275" cy="30725"/>
              </a:xfrm>
              <a:custGeom>
                <a:avLst/>
                <a:gdLst/>
                <a:ahLst/>
                <a:cxnLst/>
                <a:rect l="l" t="t" r="r" b="b"/>
                <a:pathLst>
                  <a:path w="971" h="1229" extrusionOk="0">
                    <a:moveTo>
                      <a:pt x="762" y="0"/>
                    </a:moveTo>
                    <a:cubicBezTo>
                      <a:pt x="723" y="0"/>
                      <a:pt x="686" y="13"/>
                      <a:pt x="664" y="43"/>
                    </a:cubicBezTo>
                    <a:cubicBezTo>
                      <a:pt x="421" y="334"/>
                      <a:pt x="211" y="640"/>
                      <a:pt x="33" y="980"/>
                    </a:cubicBezTo>
                    <a:cubicBezTo>
                      <a:pt x="0" y="1061"/>
                      <a:pt x="17" y="1157"/>
                      <a:pt x="97" y="1207"/>
                    </a:cubicBezTo>
                    <a:cubicBezTo>
                      <a:pt x="123" y="1222"/>
                      <a:pt x="153" y="1229"/>
                      <a:pt x="181" y="1229"/>
                    </a:cubicBezTo>
                    <a:cubicBezTo>
                      <a:pt x="242" y="1229"/>
                      <a:pt x="302" y="1197"/>
                      <a:pt x="324" y="1142"/>
                    </a:cubicBezTo>
                    <a:cubicBezTo>
                      <a:pt x="405" y="996"/>
                      <a:pt x="502" y="834"/>
                      <a:pt x="599" y="689"/>
                    </a:cubicBezTo>
                    <a:cubicBezTo>
                      <a:pt x="647" y="608"/>
                      <a:pt x="696" y="543"/>
                      <a:pt x="744" y="479"/>
                    </a:cubicBezTo>
                    <a:cubicBezTo>
                      <a:pt x="776" y="431"/>
                      <a:pt x="793" y="399"/>
                      <a:pt x="825" y="366"/>
                    </a:cubicBezTo>
                    <a:cubicBezTo>
                      <a:pt x="825" y="366"/>
                      <a:pt x="830" y="356"/>
                      <a:pt x="834" y="350"/>
                    </a:cubicBezTo>
                    <a:lnTo>
                      <a:pt x="834" y="350"/>
                    </a:lnTo>
                    <a:cubicBezTo>
                      <a:pt x="834" y="352"/>
                      <a:pt x="834" y="354"/>
                      <a:pt x="835" y="354"/>
                    </a:cubicBezTo>
                    <a:cubicBezTo>
                      <a:pt x="836" y="354"/>
                      <a:pt x="838" y="353"/>
                      <a:pt x="841" y="349"/>
                    </a:cubicBezTo>
                    <a:cubicBezTo>
                      <a:pt x="841" y="346"/>
                      <a:pt x="840" y="345"/>
                      <a:pt x="839" y="345"/>
                    </a:cubicBezTo>
                    <a:cubicBezTo>
                      <a:pt x="838" y="345"/>
                      <a:pt x="836" y="347"/>
                      <a:pt x="834" y="350"/>
                    </a:cubicBezTo>
                    <a:lnTo>
                      <a:pt x="834" y="350"/>
                    </a:lnTo>
                    <a:cubicBezTo>
                      <a:pt x="836" y="344"/>
                      <a:pt x="841" y="334"/>
                      <a:pt x="841" y="334"/>
                    </a:cubicBezTo>
                    <a:lnTo>
                      <a:pt x="890" y="285"/>
                    </a:lnTo>
                    <a:cubicBezTo>
                      <a:pt x="955" y="205"/>
                      <a:pt x="970" y="108"/>
                      <a:pt x="890" y="43"/>
                    </a:cubicBezTo>
                    <a:cubicBezTo>
                      <a:pt x="855" y="17"/>
                      <a:pt x="807" y="0"/>
                      <a:pt x="7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89" name="Google Shape;3889;p40"/>
              <p:cNvSpPr/>
              <p:nvPr/>
            </p:nvSpPr>
            <p:spPr>
              <a:xfrm>
                <a:off x="2157500" y="2565775"/>
                <a:ext cx="35975" cy="13500"/>
              </a:xfrm>
              <a:custGeom>
                <a:avLst/>
                <a:gdLst/>
                <a:ahLst/>
                <a:cxnLst/>
                <a:rect l="l" t="t" r="r" b="b"/>
                <a:pathLst>
                  <a:path w="1439" h="540" extrusionOk="0">
                    <a:moveTo>
                      <a:pt x="178" y="1"/>
                    </a:moveTo>
                    <a:cubicBezTo>
                      <a:pt x="106" y="1"/>
                      <a:pt x="31" y="47"/>
                      <a:pt x="16" y="116"/>
                    </a:cubicBezTo>
                    <a:cubicBezTo>
                      <a:pt x="1" y="198"/>
                      <a:pt x="33" y="310"/>
                      <a:pt x="130" y="327"/>
                    </a:cubicBezTo>
                    <a:cubicBezTo>
                      <a:pt x="486" y="392"/>
                      <a:pt x="857" y="456"/>
                      <a:pt x="1229" y="537"/>
                    </a:cubicBezTo>
                    <a:cubicBezTo>
                      <a:pt x="1240" y="539"/>
                      <a:pt x="1250" y="540"/>
                      <a:pt x="1261" y="540"/>
                    </a:cubicBezTo>
                    <a:cubicBezTo>
                      <a:pt x="1333" y="540"/>
                      <a:pt x="1408" y="494"/>
                      <a:pt x="1423" y="424"/>
                    </a:cubicBezTo>
                    <a:cubicBezTo>
                      <a:pt x="1438" y="327"/>
                      <a:pt x="1406" y="230"/>
                      <a:pt x="1309" y="213"/>
                    </a:cubicBezTo>
                    <a:cubicBezTo>
                      <a:pt x="954" y="149"/>
                      <a:pt x="582" y="69"/>
                      <a:pt x="210" y="4"/>
                    </a:cubicBezTo>
                    <a:cubicBezTo>
                      <a:pt x="200" y="2"/>
                      <a:pt x="189" y="1"/>
                      <a:pt x="178" y="1"/>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90" name="Google Shape;3890;p40"/>
              <p:cNvSpPr/>
              <p:nvPr/>
            </p:nvSpPr>
            <p:spPr>
              <a:xfrm>
                <a:off x="2163150" y="2554050"/>
                <a:ext cx="23475" cy="38475"/>
              </a:xfrm>
              <a:custGeom>
                <a:avLst/>
                <a:gdLst/>
                <a:ahLst/>
                <a:cxnLst/>
                <a:rect l="l" t="t" r="r" b="b"/>
                <a:pathLst>
                  <a:path w="939" h="1539" extrusionOk="0">
                    <a:moveTo>
                      <a:pt x="742" y="1"/>
                    </a:moveTo>
                    <a:cubicBezTo>
                      <a:pt x="664" y="1"/>
                      <a:pt x="611" y="46"/>
                      <a:pt x="583" y="117"/>
                    </a:cubicBezTo>
                    <a:cubicBezTo>
                      <a:pt x="421" y="521"/>
                      <a:pt x="243" y="909"/>
                      <a:pt x="49" y="1281"/>
                    </a:cubicBezTo>
                    <a:cubicBezTo>
                      <a:pt x="1" y="1361"/>
                      <a:pt x="16" y="1475"/>
                      <a:pt x="98" y="1523"/>
                    </a:cubicBezTo>
                    <a:cubicBezTo>
                      <a:pt x="123" y="1533"/>
                      <a:pt x="152" y="1538"/>
                      <a:pt x="181" y="1538"/>
                    </a:cubicBezTo>
                    <a:cubicBezTo>
                      <a:pt x="242" y="1538"/>
                      <a:pt x="302" y="1514"/>
                      <a:pt x="324" y="1458"/>
                    </a:cubicBezTo>
                    <a:cubicBezTo>
                      <a:pt x="534" y="1055"/>
                      <a:pt x="728" y="634"/>
                      <a:pt x="889" y="214"/>
                    </a:cubicBezTo>
                    <a:cubicBezTo>
                      <a:pt x="938" y="133"/>
                      <a:pt x="857" y="36"/>
                      <a:pt x="777" y="4"/>
                    </a:cubicBezTo>
                    <a:cubicBezTo>
                      <a:pt x="764" y="2"/>
                      <a:pt x="753" y="1"/>
                      <a:pt x="742" y="1"/>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91" name="Google Shape;3891;p40"/>
              <p:cNvSpPr/>
              <p:nvPr/>
            </p:nvSpPr>
            <p:spPr>
              <a:xfrm>
                <a:off x="2140925" y="2632375"/>
                <a:ext cx="35575" cy="9925"/>
              </a:xfrm>
              <a:custGeom>
                <a:avLst/>
                <a:gdLst/>
                <a:ahLst/>
                <a:cxnLst/>
                <a:rect l="l" t="t" r="r" b="b"/>
                <a:pathLst>
                  <a:path w="1423" h="397" extrusionOk="0">
                    <a:moveTo>
                      <a:pt x="1235" y="1"/>
                    </a:moveTo>
                    <a:cubicBezTo>
                      <a:pt x="1222" y="1"/>
                      <a:pt x="1209" y="2"/>
                      <a:pt x="1196" y="5"/>
                    </a:cubicBezTo>
                    <a:cubicBezTo>
                      <a:pt x="858" y="54"/>
                      <a:pt x="502" y="69"/>
                      <a:pt x="162" y="69"/>
                    </a:cubicBezTo>
                    <a:cubicBezTo>
                      <a:pt x="82" y="69"/>
                      <a:pt x="0" y="134"/>
                      <a:pt x="0" y="231"/>
                    </a:cubicBezTo>
                    <a:cubicBezTo>
                      <a:pt x="0" y="328"/>
                      <a:pt x="82" y="392"/>
                      <a:pt x="162" y="392"/>
                    </a:cubicBezTo>
                    <a:cubicBezTo>
                      <a:pt x="230" y="395"/>
                      <a:pt x="297" y="397"/>
                      <a:pt x="365" y="397"/>
                    </a:cubicBezTo>
                    <a:cubicBezTo>
                      <a:pt x="669" y="397"/>
                      <a:pt x="973" y="368"/>
                      <a:pt x="1278" y="328"/>
                    </a:cubicBezTo>
                    <a:cubicBezTo>
                      <a:pt x="1358" y="312"/>
                      <a:pt x="1423" y="199"/>
                      <a:pt x="1390" y="118"/>
                    </a:cubicBezTo>
                    <a:cubicBezTo>
                      <a:pt x="1363" y="37"/>
                      <a:pt x="1302" y="1"/>
                      <a:pt x="123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2" name="Google Shape;3892;p40"/>
              <p:cNvSpPr/>
              <p:nvPr/>
            </p:nvSpPr>
            <p:spPr>
              <a:xfrm>
                <a:off x="2149425" y="2619900"/>
                <a:ext cx="14575" cy="35725"/>
              </a:xfrm>
              <a:custGeom>
                <a:avLst/>
                <a:gdLst/>
                <a:ahLst/>
                <a:cxnLst/>
                <a:rect l="l" t="t" r="r" b="b"/>
                <a:pathLst>
                  <a:path w="583" h="1429" extrusionOk="0">
                    <a:moveTo>
                      <a:pt x="411" y="0"/>
                    </a:moveTo>
                    <a:cubicBezTo>
                      <a:pt x="341" y="0"/>
                      <a:pt x="272" y="36"/>
                      <a:pt x="259" y="117"/>
                    </a:cubicBezTo>
                    <a:cubicBezTo>
                      <a:pt x="178" y="488"/>
                      <a:pt x="97" y="844"/>
                      <a:pt x="16" y="1215"/>
                    </a:cubicBezTo>
                    <a:cubicBezTo>
                      <a:pt x="0" y="1296"/>
                      <a:pt x="33" y="1409"/>
                      <a:pt x="130" y="1425"/>
                    </a:cubicBezTo>
                    <a:cubicBezTo>
                      <a:pt x="140" y="1427"/>
                      <a:pt x="150" y="1428"/>
                      <a:pt x="161" y="1428"/>
                    </a:cubicBezTo>
                    <a:cubicBezTo>
                      <a:pt x="233" y="1428"/>
                      <a:pt x="311" y="1383"/>
                      <a:pt x="339" y="1312"/>
                    </a:cubicBezTo>
                    <a:cubicBezTo>
                      <a:pt x="421" y="941"/>
                      <a:pt x="485" y="568"/>
                      <a:pt x="565" y="197"/>
                    </a:cubicBezTo>
                    <a:cubicBezTo>
                      <a:pt x="582" y="117"/>
                      <a:pt x="550" y="20"/>
                      <a:pt x="453" y="5"/>
                    </a:cubicBezTo>
                    <a:cubicBezTo>
                      <a:pt x="439" y="2"/>
                      <a:pt x="425" y="0"/>
                      <a:pt x="4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3" name="Google Shape;3893;p40"/>
              <p:cNvSpPr/>
              <p:nvPr/>
            </p:nvSpPr>
            <p:spPr>
              <a:xfrm>
                <a:off x="2117900" y="2696575"/>
                <a:ext cx="34775" cy="16800"/>
              </a:xfrm>
              <a:custGeom>
                <a:avLst/>
                <a:gdLst/>
                <a:ahLst/>
                <a:cxnLst/>
                <a:rect l="l" t="t" r="r" b="b"/>
                <a:pathLst>
                  <a:path w="1391" h="672" extrusionOk="0">
                    <a:moveTo>
                      <a:pt x="192" y="0"/>
                    </a:moveTo>
                    <a:cubicBezTo>
                      <a:pt x="131" y="0"/>
                      <a:pt x="71" y="32"/>
                      <a:pt x="49" y="87"/>
                    </a:cubicBezTo>
                    <a:cubicBezTo>
                      <a:pt x="1" y="168"/>
                      <a:pt x="33" y="249"/>
                      <a:pt x="98" y="313"/>
                    </a:cubicBezTo>
                    <a:cubicBezTo>
                      <a:pt x="437" y="540"/>
                      <a:pt x="824" y="669"/>
                      <a:pt x="1229" y="669"/>
                    </a:cubicBezTo>
                    <a:cubicBezTo>
                      <a:pt x="1236" y="670"/>
                      <a:pt x="1243" y="671"/>
                      <a:pt x="1250" y="671"/>
                    </a:cubicBezTo>
                    <a:cubicBezTo>
                      <a:pt x="1323" y="671"/>
                      <a:pt x="1391" y="596"/>
                      <a:pt x="1391" y="507"/>
                    </a:cubicBezTo>
                    <a:cubicBezTo>
                      <a:pt x="1391" y="410"/>
                      <a:pt x="1309" y="346"/>
                      <a:pt x="1229" y="346"/>
                    </a:cubicBezTo>
                    <a:cubicBezTo>
                      <a:pt x="1132" y="346"/>
                      <a:pt x="1068" y="330"/>
                      <a:pt x="986" y="313"/>
                    </a:cubicBezTo>
                    <a:cubicBezTo>
                      <a:pt x="889" y="298"/>
                      <a:pt x="809" y="281"/>
                      <a:pt x="727" y="249"/>
                    </a:cubicBezTo>
                    <a:cubicBezTo>
                      <a:pt x="566" y="201"/>
                      <a:pt x="421" y="119"/>
                      <a:pt x="275" y="22"/>
                    </a:cubicBezTo>
                    <a:cubicBezTo>
                      <a:pt x="249" y="7"/>
                      <a:pt x="220" y="0"/>
                      <a:pt x="192"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94" name="Google Shape;3894;p40"/>
              <p:cNvSpPr/>
              <p:nvPr/>
            </p:nvSpPr>
            <p:spPr>
              <a:xfrm>
                <a:off x="2126800" y="2693025"/>
                <a:ext cx="21025" cy="32575"/>
              </a:xfrm>
              <a:custGeom>
                <a:avLst/>
                <a:gdLst/>
                <a:ahLst/>
                <a:cxnLst/>
                <a:rect l="l" t="t" r="r" b="b"/>
                <a:pathLst>
                  <a:path w="841" h="1303" extrusionOk="0">
                    <a:moveTo>
                      <a:pt x="659" y="0"/>
                    </a:moveTo>
                    <a:cubicBezTo>
                      <a:pt x="605" y="0"/>
                      <a:pt x="548" y="23"/>
                      <a:pt x="518" y="84"/>
                    </a:cubicBezTo>
                    <a:cubicBezTo>
                      <a:pt x="371" y="407"/>
                      <a:pt x="210" y="731"/>
                      <a:pt x="33" y="1054"/>
                    </a:cubicBezTo>
                    <a:cubicBezTo>
                      <a:pt x="0" y="1134"/>
                      <a:pt x="16" y="1231"/>
                      <a:pt x="97" y="1280"/>
                    </a:cubicBezTo>
                    <a:cubicBezTo>
                      <a:pt x="123" y="1295"/>
                      <a:pt x="150" y="1303"/>
                      <a:pt x="177" y="1303"/>
                    </a:cubicBezTo>
                    <a:cubicBezTo>
                      <a:pt x="235" y="1303"/>
                      <a:pt x="290" y="1270"/>
                      <a:pt x="324" y="1216"/>
                    </a:cubicBezTo>
                    <a:cubicBezTo>
                      <a:pt x="501" y="908"/>
                      <a:pt x="662" y="585"/>
                      <a:pt x="808" y="246"/>
                    </a:cubicBezTo>
                    <a:cubicBezTo>
                      <a:pt x="841" y="164"/>
                      <a:pt x="841" y="67"/>
                      <a:pt x="744" y="20"/>
                    </a:cubicBezTo>
                    <a:cubicBezTo>
                      <a:pt x="720" y="8"/>
                      <a:pt x="690" y="0"/>
                      <a:pt x="659"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895" name="Google Shape;3895;p40"/>
              <p:cNvSpPr/>
              <p:nvPr/>
            </p:nvSpPr>
            <p:spPr>
              <a:xfrm>
                <a:off x="2215675" y="2626275"/>
                <a:ext cx="33550" cy="9100"/>
              </a:xfrm>
              <a:custGeom>
                <a:avLst/>
                <a:gdLst/>
                <a:ahLst/>
                <a:cxnLst/>
                <a:rect l="l" t="t" r="r" b="b"/>
                <a:pathLst>
                  <a:path w="1342" h="364" extrusionOk="0">
                    <a:moveTo>
                      <a:pt x="900" y="0"/>
                    </a:moveTo>
                    <a:cubicBezTo>
                      <a:pt x="659" y="0"/>
                      <a:pt x="414" y="16"/>
                      <a:pt x="178" y="39"/>
                    </a:cubicBezTo>
                    <a:cubicBezTo>
                      <a:pt x="81" y="39"/>
                      <a:pt x="1" y="104"/>
                      <a:pt x="1" y="201"/>
                    </a:cubicBezTo>
                    <a:cubicBezTo>
                      <a:pt x="15" y="275"/>
                      <a:pt x="72" y="364"/>
                      <a:pt x="158" y="364"/>
                    </a:cubicBezTo>
                    <a:cubicBezTo>
                      <a:pt x="164" y="364"/>
                      <a:pt x="171" y="363"/>
                      <a:pt x="178" y="362"/>
                    </a:cubicBezTo>
                    <a:cubicBezTo>
                      <a:pt x="369" y="343"/>
                      <a:pt x="566" y="335"/>
                      <a:pt x="762" y="335"/>
                    </a:cubicBezTo>
                    <a:cubicBezTo>
                      <a:pt x="897" y="335"/>
                      <a:pt x="1032" y="339"/>
                      <a:pt x="1165" y="346"/>
                    </a:cubicBezTo>
                    <a:cubicBezTo>
                      <a:pt x="1262" y="346"/>
                      <a:pt x="1342" y="265"/>
                      <a:pt x="1342" y="184"/>
                    </a:cubicBezTo>
                    <a:cubicBezTo>
                      <a:pt x="1326" y="87"/>
                      <a:pt x="1262" y="22"/>
                      <a:pt x="1165" y="7"/>
                    </a:cubicBezTo>
                    <a:cubicBezTo>
                      <a:pt x="1077" y="2"/>
                      <a:pt x="989" y="0"/>
                      <a:pt x="9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6" name="Google Shape;3896;p40"/>
              <p:cNvSpPr/>
              <p:nvPr/>
            </p:nvSpPr>
            <p:spPr>
              <a:xfrm>
                <a:off x="2222950" y="2616350"/>
                <a:ext cx="13775" cy="30150"/>
              </a:xfrm>
              <a:custGeom>
                <a:avLst/>
                <a:gdLst/>
                <a:ahLst/>
                <a:cxnLst/>
                <a:rect l="l" t="t" r="r" b="b"/>
                <a:pathLst>
                  <a:path w="551" h="1206" extrusionOk="0">
                    <a:moveTo>
                      <a:pt x="372" y="0"/>
                    </a:moveTo>
                    <a:cubicBezTo>
                      <a:pt x="275" y="17"/>
                      <a:pt x="227" y="82"/>
                      <a:pt x="210" y="179"/>
                    </a:cubicBezTo>
                    <a:lnTo>
                      <a:pt x="210" y="211"/>
                    </a:lnTo>
                    <a:cubicBezTo>
                      <a:pt x="210" y="227"/>
                      <a:pt x="210" y="243"/>
                      <a:pt x="195" y="259"/>
                    </a:cubicBezTo>
                    <a:cubicBezTo>
                      <a:pt x="195" y="291"/>
                      <a:pt x="195" y="322"/>
                      <a:pt x="178" y="355"/>
                    </a:cubicBezTo>
                    <a:cubicBezTo>
                      <a:pt x="178" y="436"/>
                      <a:pt x="162" y="501"/>
                      <a:pt x="146" y="581"/>
                    </a:cubicBezTo>
                    <a:cubicBezTo>
                      <a:pt x="113" y="710"/>
                      <a:pt x="81" y="856"/>
                      <a:pt x="33" y="1001"/>
                    </a:cubicBezTo>
                    <a:cubicBezTo>
                      <a:pt x="1" y="1083"/>
                      <a:pt x="65" y="1180"/>
                      <a:pt x="146" y="1195"/>
                    </a:cubicBezTo>
                    <a:cubicBezTo>
                      <a:pt x="166" y="1202"/>
                      <a:pt x="186" y="1205"/>
                      <a:pt x="204" y="1205"/>
                    </a:cubicBezTo>
                    <a:cubicBezTo>
                      <a:pt x="275" y="1205"/>
                      <a:pt x="331" y="1159"/>
                      <a:pt x="356" y="1083"/>
                    </a:cubicBezTo>
                    <a:cubicBezTo>
                      <a:pt x="437" y="792"/>
                      <a:pt x="501" y="484"/>
                      <a:pt x="550" y="179"/>
                    </a:cubicBezTo>
                    <a:cubicBezTo>
                      <a:pt x="550" y="82"/>
                      <a:pt x="453" y="0"/>
                      <a:pt x="3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7" name="Google Shape;3897;p40"/>
              <p:cNvSpPr/>
              <p:nvPr/>
            </p:nvSpPr>
            <p:spPr>
              <a:xfrm>
                <a:off x="2066575" y="2629575"/>
                <a:ext cx="35575" cy="14350"/>
              </a:xfrm>
              <a:custGeom>
                <a:avLst/>
                <a:gdLst/>
                <a:ahLst/>
                <a:cxnLst/>
                <a:rect l="l" t="t" r="r" b="b"/>
                <a:pathLst>
                  <a:path w="1423" h="574" extrusionOk="0">
                    <a:moveTo>
                      <a:pt x="195" y="1"/>
                    </a:moveTo>
                    <a:cubicBezTo>
                      <a:pt x="123" y="1"/>
                      <a:pt x="48" y="49"/>
                      <a:pt x="33" y="133"/>
                    </a:cubicBezTo>
                    <a:cubicBezTo>
                      <a:pt x="1" y="214"/>
                      <a:pt x="50" y="295"/>
                      <a:pt x="147" y="327"/>
                    </a:cubicBezTo>
                    <a:cubicBezTo>
                      <a:pt x="486" y="440"/>
                      <a:pt x="841" y="521"/>
                      <a:pt x="1197" y="569"/>
                    </a:cubicBezTo>
                    <a:cubicBezTo>
                      <a:pt x="1213" y="572"/>
                      <a:pt x="1229" y="573"/>
                      <a:pt x="1245" y="573"/>
                    </a:cubicBezTo>
                    <a:cubicBezTo>
                      <a:pt x="1324" y="573"/>
                      <a:pt x="1393" y="537"/>
                      <a:pt x="1407" y="457"/>
                    </a:cubicBezTo>
                    <a:cubicBezTo>
                      <a:pt x="1423" y="375"/>
                      <a:pt x="1375" y="278"/>
                      <a:pt x="1294" y="263"/>
                    </a:cubicBezTo>
                    <a:cubicBezTo>
                      <a:pt x="938" y="198"/>
                      <a:pt x="583" y="117"/>
                      <a:pt x="227" y="4"/>
                    </a:cubicBezTo>
                    <a:cubicBezTo>
                      <a:pt x="217" y="2"/>
                      <a:pt x="206" y="1"/>
                      <a:pt x="1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8" name="Google Shape;3898;p40"/>
              <p:cNvSpPr/>
              <p:nvPr/>
            </p:nvSpPr>
            <p:spPr>
              <a:xfrm>
                <a:off x="2075475" y="2617075"/>
                <a:ext cx="18225" cy="37875"/>
              </a:xfrm>
              <a:custGeom>
                <a:avLst/>
                <a:gdLst/>
                <a:ahLst/>
                <a:cxnLst/>
                <a:rect l="l" t="t" r="r" b="b"/>
                <a:pathLst>
                  <a:path w="729" h="1515" extrusionOk="0">
                    <a:moveTo>
                      <a:pt x="552" y="1"/>
                    </a:moveTo>
                    <a:cubicBezTo>
                      <a:pt x="479" y="1"/>
                      <a:pt x="401" y="48"/>
                      <a:pt x="373" y="133"/>
                    </a:cubicBezTo>
                    <a:cubicBezTo>
                      <a:pt x="259" y="520"/>
                      <a:pt x="146" y="907"/>
                      <a:pt x="17" y="1295"/>
                    </a:cubicBezTo>
                    <a:cubicBezTo>
                      <a:pt x="0" y="1392"/>
                      <a:pt x="49" y="1489"/>
                      <a:pt x="146" y="1506"/>
                    </a:cubicBezTo>
                    <a:cubicBezTo>
                      <a:pt x="161" y="1512"/>
                      <a:pt x="176" y="1515"/>
                      <a:pt x="191" y="1515"/>
                    </a:cubicBezTo>
                    <a:cubicBezTo>
                      <a:pt x="259" y="1515"/>
                      <a:pt x="327" y="1459"/>
                      <a:pt x="340" y="1392"/>
                    </a:cubicBezTo>
                    <a:cubicBezTo>
                      <a:pt x="470" y="1004"/>
                      <a:pt x="582" y="601"/>
                      <a:pt x="696" y="214"/>
                    </a:cubicBezTo>
                    <a:cubicBezTo>
                      <a:pt x="728" y="133"/>
                      <a:pt x="664" y="36"/>
                      <a:pt x="582" y="4"/>
                    </a:cubicBezTo>
                    <a:cubicBezTo>
                      <a:pt x="572" y="2"/>
                      <a:pt x="562" y="1"/>
                      <a:pt x="5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99" name="Google Shape;3899;p40"/>
              <p:cNvSpPr/>
              <p:nvPr/>
            </p:nvSpPr>
            <p:spPr>
              <a:xfrm>
                <a:off x="2108225" y="2418575"/>
                <a:ext cx="31100" cy="13550"/>
              </a:xfrm>
              <a:custGeom>
                <a:avLst/>
                <a:gdLst/>
                <a:ahLst/>
                <a:cxnLst/>
                <a:rect l="l" t="t" r="r" b="b"/>
                <a:pathLst>
                  <a:path w="1244" h="542" extrusionOk="0">
                    <a:moveTo>
                      <a:pt x="180" y="1"/>
                    </a:moveTo>
                    <a:cubicBezTo>
                      <a:pt x="107" y="1"/>
                      <a:pt x="29" y="56"/>
                      <a:pt x="16" y="122"/>
                    </a:cubicBezTo>
                    <a:cubicBezTo>
                      <a:pt x="0" y="219"/>
                      <a:pt x="48" y="300"/>
                      <a:pt x="129" y="332"/>
                    </a:cubicBezTo>
                    <a:cubicBezTo>
                      <a:pt x="453" y="429"/>
                      <a:pt x="759" y="494"/>
                      <a:pt x="1082" y="542"/>
                    </a:cubicBezTo>
                    <a:cubicBezTo>
                      <a:pt x="1164" y="542"/>
                      <a:pt x="1244" y="445"/>
                      <a:pt x="1244" y="365"/>
                    </a:cubicBezTo>
                    <a:cubicBezTo>
                      <a:pt x="1244" y="268"/>
                      <a:pt x="1164" y="219"/>
                      <a:pt x="1082" y="203"/>
                    </a:cubicBezTo>
                    <a:lnTo>
                      <a:pt x="1050" y="203"/>
                    </a:lnTo>
                    <a:cubicBezTo>
                      <a:pt x="1034" y="203"/>
                      <a:pt x="1002" y="186"/>
                      <a:pt x="985" y="186"/>
                    </a:cubicBezTo>
                    <a:cubicBezTo>
                      <a:pt x="953" y="186"/>
                      <a:pt x="921" y="186"/>
                      <a:pt x="888" y="171"/>
                    </a:cubicBezTo>
                    <a:cubicBezTo>
                      <a:pt x="808" y="154"/>
                      <a:pt x="743" y="138"/>
                      <a:pt x="662" y="122"/>
                    </a:cubicBezTo>
                    <a:cubicBezTo>
                      <a:pt x="517" y="89"/>
                      <a:pt x="371" y="57"/>
                      <a:pt x="226" y="9"/>
                    </a:cubicBezTo>
                    <a:cubicBezTo>
                      <a:pt x="212" y="3"/>
                      <a:pt x="196" y="1"/>
                      <a:pt x="18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0" name="Google Shape;3900;p40"/>
              <p:cNvSpPr/>
              <p:nvPr/>
            </p:nvSpPr>
            <p:spPr>
              <a:xfrm>
                <a:off x="2109825" y="2411125"/>
                <a:ext cx="23050" cy="30150"/>
              </a:xfrm>
              <a:custGeom>
                <a:avLst/>
                <a:gdLst/>
                <a:ahLst/>
                <a:cxnLst/>
                <a:rect l="l" t="t" r="r" b="b"/>
                <a:pathLst>
                  <a:path w="922" h="1206" extrusionOk="0">
                    <a:moveTo>
                      <a:pt x="741" y="1"/>
                    </a:moveTo>
                    <a:cubicBezTo>
                      <a:pt x="680" y="1"/>
                      <a:pt x="620" y="25"/>
                      <a:pt x="598" y="81"/>
                    </a:cubicBezTo>
                    <a:cubicBezTo>
                      <a:pt x="518" y="243"/>
                      <a:pt x="436" y="387"/>
                      <a:pt x="356" y="533"/>
                    </a:cubicBezTo>
                    <a:cubicBezTo>
                      <a:pt x="307" y="598"/>
                      <a:pt x="259" y="663"/>
                      <a:pt x="210" y="743"/>
                    </a:cubicBezTo>
                    <a:cubicBezTo>
                      <a:pt x="195" y="760"/>
                      <a:pt x="195" y="775"/>
                      <a:pt x="178" y="792"/>
                    </a:cubicBezTo>
                    <a:lnTo>
                      <a:pt x="162" y="808"/>
                    </a:lnTo>
                    <a:cubicBezTo>
                      <a:pt x="162" y="808"/>
                      <a:pt x="153" y="826"/>
                      <a:pt x="148" y="828"/>
                    </a:cubicBezTo>
                    <a:lnTo>
                      <a:pt x="148" y="828"/>
                    </a:lnTo>
                    <a:cubicBezTo>
                      <a:pt x="152" y="824"/>
                      <a:pt x="153" y="819"/>
                      <a:pt x="152" y="819"/>
                    </a:cubicBezTo>
                    <a:cubicBezTo>
                      <a:pt x="151" y="819"/>
                      <a:pt x="149" y="821"/>
                      <a:pt x="145" y="824"/>
                    </a:cubicBezTo>
                    <a:cubicBezTo>
                      <a:pt x="145" y="827"/>
                      <a:pt x="146" y="829"/>
                      <a:pt x="147" y="829"/>
                    </a:cubicBezTo>
                    <a:cubicBezTo>
                      <a:pt x="147" y="829"/>
                      <a:pt x="148" y="828"/>
                      <a:pt x="148" y="828"/>
                    </a:cubicBezTo>
                    <a:lnTo>
                      <a:pt x="148" y="828"/>
                    </a:lnTo>
                    <a:cubicBezTo>
                      <a:pt x="144" y="834"/>
                      <a:pt x="137" y="840"/>
                      <a:pt x="130" y="840"/>
                    </a:cubicBezTo>
                    <a:cubicBezTo>
                      <a:pt x="130" y="857"/>
                      <a:pt x="130" y="857"/>
                      <a:pt x="113" y="872"/>
                    </a:cubicBezTo>
                    <a:lnTo>
                      <a:pt x="65" y="921"/>
                    </a:lnTo>
                    <a:cubicBezTo>
                      <a:pt x="16" y="986"/>
                      <a:pt x="1" y="1098"/>
                      <a:pt x="65" y="1163"/>
                    </a:cubicBezTo>
                    <a:cubicBezTo>
                      <a:pt x="100" y="1189"/>
                      <a:pt x="148" y="1206"/>
                      <a:pt x="195" y="1206"/>
                    </a:cubicBezTo>
                    <a:cubicBezTo>
                      <a:pt x="236" y="1206"/>
                      <a:pt x="277" y="1193"/>
                      <a:pt x="307" y="1163"/>
                    </a:cubicBezTo>
                    <a:cubicBezTo>
                      <a:pt x="533" y="872"/>
                      <a:pt x="727" y="581"/>
                      <a:pt x="889" y="243"/>
                    </a:cubicBezTo>
                    <a:cubicBezTo>
                      <a:pt x="921" y="161"/>
                      <a:pt x="906" y="64"/>
                      <a:pt x="824" y="16"/>
                    </a:cubicBezTo>
                    <a:cubicBezTo>
                      <a:pt x="799" y="6"/>
                      <a:pt x="770" y="1"/>
                      <a:pt x="7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1" name="Google Shape;3901;p40"/>
              <p:cNvSpPr/>
              <p:nvPr/>
            </p:nvSpPr>
            <p:spPr>
              <a:xfrm>
                <a:off x="2043950" y="2502825"/>
                <a:ext cx="34775" cy="12525"/>
              </a:xfrm>
              <a:custGeom>
                <a:avLst/>
                <a:gdLst/>
                <a:ahLst/>
                <a:cxnLst/>
                <a:rect l="l" t="t" r="r" b="b"/>
                <a:pathLst>
                  <a:path w="1391" h="501" extrusionOk="0">
                    <a:moveTo>
                      <a:pt x="197" y="1"/>
                    </a:moveTo>
                    <a:cubicBezTo>
                      <a:pt x="138" y="1"/>
                      <a:pt x="83" y="26"/>
                      <a:pt x="50" y="81"/>
                    </a:cubicBezTo>
                    <a:cubicBezTo>
                      <a:pt x="1" y="146"/>
                      <a:pt x="18" y="275"/>
                      <a:pt x="98" y="307"/>
                    </a:cubicBezTo>
                    <a:cubicBezTo>
                      <a:pt x="376" y="434"/>
                      <a:pt x="675" y="501"/>
                      <a:pt x="978" y="501"/>
                    </a:cubicBezTo>
                    <a:cubicBezTo>
                      <a:pt x="1062" y="501"/>
                      <a:pt x="1145" y="496"/>
                      <a:pt x="1229" y="486"/>
                    </a:cubicBezTo>
                    <a:cubicBezTo>
                      <a:pt x="1310" y="486"/>
                      <a:pt x="1391" y="421"/>
                      <a:pt x="1391" y="324"/>
                    </a:cubicBezTo>
                    <a:cubicBezTo>
                      <a:pt x="1391" y="249"/>
                      <a:pt x="1322" y="160"/>
                      <a:pt x="1248" y="160"/>
                    </a:cubicBezTo>
                    <a:cubicBezTo>
                      <a:pt x="1242" y="160"/>
                      <a:pt x="1235" y="161"/>
                      <a:pt x="1229" y="162"/>
                    </a:cubicBezTo>
                    <a:cubicBezTo>
                      <a:pt x="1162" y="169"/>
                      <a:pt x="1095" y="172"/>
                      <a:pt x="1029" y="172"/>
                    </a:cubicBezTo>
                    <a:cubicBezTo>
                      <a:pt x="763" y="172"/>
                      <a:pt x="509" y="120"/>
                      <a:pt x="276" y="16"/>
                    </a:cubicBezTo>
                    <a:cubicBezTo>
                      <a:pt x="250" y="6"/>
                      <a:pt x="223" y="1"/>
                      <a:pt x="1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2" name="Google Shape;3902;p40"/>
              <p:cNvSpPr/>
              <p:nvPr/>
            </p:nvSpPr>
            <p:spPr>
              <a:xfrm>
                <a:off x="2054450" y="2494125"/>
                <a:ext cx="19425" cy="37625"/>
              </a:xfrm>
              <a:custGeom>
                <a:avLst/>
                <a:gdLst/>
                <a:ahLst/>
                <a:cxnLst/>
                <a:rect l="l" t="t" r="r" b="b"/>
                <a:pathLst>
                  <a:path w="777" h="1505" extrusionOk="0">
                    <a:moveTo>
                      <a:pt x="581" y="0"/>
                    </a:moveTo>
                    <a:cubicBezTo>
                      <a:pt x="507" y="0"/>
                      <a:pt x="448" y="56"/>
                      <a:pt x="421" y="122"/>
                    </a:cubicBezTo>
                    <a:cubicBezTo>
                      <a:pt x="276" y="510"/>
                      <a:pt x="130" y="898"/>
                      <a:pt x="18" y="1302"/>
                    </a:cubicBezTo>
                    <a:cubicBezTo>
                      <a:pt x="1" y="1383"/>
                      <a:pt x="50" y="1480"/>
                      <a:pt x="130" y="1496"/>
                    </a:cubicBezTo>
                    <a:cubicBezTo>
                      <a:pt x="148" y="1501"/>
                      <a:pt x="165" y="1504"/>
                      <a:pt x="181" y="1504"/>
                    </a:cubicBezTo>
                    <a:cubicBezTo>
                      <a:pt x="255" y="1504"/>
                      <a:pt x="314" y="1449"/>
                      <a:pt x="341" y="1383"/>
                    </a:cubicBezTo>
                    <a:cubicBezTo>
                      <a:pt x="453" y="995"/>
                      <a:pt x="600" y="590"/>
                      <a:pt x="744" y="219"/>
                    </a:cubicBezTo>
                    <a:cubicBezTo>
                      <a:pt x="777" y="122"/>
                      <a:pt x="712" y="25"/>
                      <a:pt x="632" y="9"/>
                    </a:cubicBezTo>
                    <a:cubicBezTo>
                      <a:pt x="614" y="3"/>
                      <a:pt x="597" y="0"/>
                      <a:pt x="58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3" name="Google Shape;3903;p40"/>
              <p:cNvSpPr/>
              <p:nvPr/>
            </p:nvSpPr>
            <p:spPr>
              <a:xfrm>
                <a:off x="2015275" y="2387100"/>
                <a:ext cx="37600" cy="9475"/>
              </a:xfrm>
              <a:custGeom>
                <a:avLst/>
                <a:gdLst/>
                <a:ahLst/>
                <a:cxnLst/>
                <a:rect l="l" t="t" r="r" b="b"/>
                <a:pathLst>
                  <a:path w="1504" h="379" extrusionOk="0">
                    <a:moveTo>
                      <a:pt x="815" y="1"/>
                    </a:moveTo>
                    <a:cubicBezTo>
                      <a:pt x="599" y="1"/>
                      <a:pt x="384" y="13"/>
                      <a:pt x="178" y="40"/>
                    </a:cubicBezTo>
                    <a:cubicBezTo>
                      <a:pt x="81" y="55"/>
                      <a:pt x="1" y="105"/>
                      <a:pt x="1" y="201"/>
                    </a:cubicBezTo>
                    <a:cubicBezTo>
                      <a:pt x="1" y="282"/>
                      <a:pt x="81" y="379"/>
                      <a:pt x="178" y="379"/>
                    </a:cubicBezTo>
                    <a:cubicBezTo>
                      <a:pt x="382" y="352"/>
                      <a:pt x="596" y="341"/>
                      <a:pt x="811" y="341"/>
                    </a:cubicBezTo>
                    <a:cubicBezTo>
                      <a:pt x="988" y="341"/>
                      <a:pt x="1167" y="349"/>
                      <a:pt x="1342" y="363"/>
                    </a:cubicBezTo>
                    <a:cubicBezTo>
                      <a:pt x="1423" y="363"/>
                      <a:pt x="1503" y="266"/>
                      <a:pt x="1503" y="185"/>
                    </a:cubicBezTo>
                    <a:cubicBezTo>
                      <a:pt x="1503" y="88"/>
                      <a:pt x="1423" y="23"/>
                      <a:pt x="1342" y="23"/>
                    </a:cubicBezTo>
                    <a:cubicBezTo>
                      <a:pt x="1168" y="9"/>
                      <a:pt x="991" y="1"/>
                      <a:pt x="8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4" name="Google Shape;3904;p40"/>
              <p:cNvSpPr/>
              <p:nvPr/>
            </p:nvSpPr>
            <p:spPr>
              <a:xfrm>
                <a:off x="2025800" y="2373850"/>
                <a:ext cx="18175" cy="41525"/>
              </a:xfrm>
              <a:custGeom>
                <a:avLst/>
                <a:gdLst/>
                <a:ahLst/>
                <a:cxnLst/>
                <a:rect l="l" t="t" r="r" b="b"/>
                <a:pathLst>
                  <a:path w="727" h="1661" extrusionOk="0">
                    <a:moveTo>
                      <a:pt x="566" y="1"/>
                    </a:moveTo>
                    <a:cubicBezTo>
                      <a:pt x="490" y="1"/>
                      <a:pt x="402" y="46"/>
                      <a:pt x="388" y="117"/>
                    </a:cubicBezTo>
                    <a:cubicBezTo>
                      <a:pt x="306" y="570"/>
                      <a:pt x="177" y="1022"/>
                      <a:pt x="32" y="1458"/>
                    </a:cubicBezTo>
                    <a:cubicBezTo>
                      <a:pt x="0" y="1540"/>
                      <a:pt x="65" y="1637"/>
                      <a:pt x="145" y="1652"/>
                    </a:cubicBezTo>
                    <a:cubicBezTo>
                      <a:pt x="162" y="1658"/>
                      <a:pt x="179" y="1661"/>
                      <a:pt x="196" y="1661"/>
                    </a:cubicBezTo>
                    <a:cubicBezTo>
                      <a:pt x="270" y="1661"/>
                      <a:pt x="329" y="1605"/>
                      <a:pt x="356" y="1540"/>
                    </a:cubicBezTo>
                    <a:cubicBezTo>
                      <a:pt x="500" y="1103"/>
                      <a:pt x="614" y="667"/>
                      <a:pt x="711" y="214"/>
                    </a:cubicBezTo>
                    <a:cubicBezTo>
                      <a:pt x="727" y="117"/>
                      <a:pt x="679" y="20"/>
                      <a:pt x="597" y="4"/>
                    </a:cubicBezTo>
                    <a:cubicBezTo>
                      <a:pt x="587" y="2"/>
                      <a:pt x="577" y="1"/>
                      <a:pt x="5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5" name="Google Shape;3905;p40"/>
              <p:cNvSpPr/>
              <p:nvPr/>
            </p:nvSpPr>
            <p:spPr>
              <a:xfrm>
                <a:off x="1747000" y="2210475"/>
                <a:ext cx="347900" cy="176925"/>
              </a:xfrm>
              <a:custGeom>
                <a:avLst/>
                <a:gdLst/>
                <a:ahLst/>
                <a:cxnLst/>
                <a:rect l="l" t="t" r="r" b="b"/>
                <a:pathLst>
                  <a:path w="13916" h="7077" extrusionOk="0">
                    <a:moveTo>
                      <a:pt x="1901" y="1"/>
                    </a:moveTo>
                    <a:cubicBezTo>
                      <a:pt x="1778" y="1"/>
                      <a:pt x="1654" y="22"/>
                      <a:pt x="1535" y="59"/>
                    </a:cubicBezTo>
                    <a:cubicBezTo>
                      <a:pt x="857" y="268"/>
                      <a:pt x="356" y="882"/>
                      <a:pt x="178" y="1578"/>
                    </a:cubicBezTo>
                    <a:cubicBezTo>
                      <a:pt x="1" y="2256"/>
                      <a:pt x="130" y="3000"/>
                      <a:pt x="404" y="3646"/>
                    </a:cubicBezTo>
                    <a:cubicBezTo>
                      <a:pt x="889" y="4778"/>
                      <a:pt x="1811" y="5698"/>
                      <a:pt x="2893" y="6264"/>
                    </a:cubicBezTo>
                    <a:cubicBezTo>
                      <a:pt x="4089" y="6894"/>
                      <a:pt x="5528" y="7040"/>
                      <a:pt x="6869" y="7073"/>
                    </a:cubicBezTo>
                    <a:cubicBezTo>
                      <a:pt x="6972" y="7075"/>
                      <a:pt x="7075" y="7076"/>
                      <a:pt x="7179" y="7076"/>
                    </a:cubicBezTo>
                    <a:cubicBezTo>
                      <a:pt x="8492" y="7076"/>
                      <a:pt x="9854" y="6878"/>
                      <a:pt x="11023" y="6264"/>
                    </a:cubicBezTo>
                    <a:cubicBezTo>
                      <a:pt x="12122" y="5698"/>
                      <a:pt x="13042" y="4778"/>
                      <a:pt x="13527" y="3646"/>
                    </a:cubicBezTo>
                    <a:cubicBezTo>
                      <a:pt x="13803" y="3000"/>
                      <a:pt x="13915" y="2256"/>
                      <a:pt x="13753" y="1578"/>
                    </a:cubicBezTo>
                    <a:cubicBezTo>
                      <a:pt x="13576" y="882"/>
                      <a:pt x="13075" y="268"/>
                      <a:pt x="12396" y="59"/>
                    </a:cubicBezTo>
                    <a:cubicBezTo>
                      <a:pt x="12278" y="22"/>
                      <a:pt x="12149" y="1"/>
                      <a:pt x="12021" y="1"/>
                    </a:cubicBezTo>
                    <a:cubicBezTo>
                      <a:pt x="11923" y="1"/>
                      <a:pt x="11825" y="14"/>
                      <a:pt x="11734" y="42"/>
                    </a:cubicBezTo>
                    <a:cubicBezTo>
                      <a:pt x="11458" y="123"/>
                      <a:pt x="11232" y="333"/>
                      <a:pt x="11006" y="527"/>
                    </a:cubicBezTo>
                    <a:cubicBezTo>
                      <a:pt x="9875" y="1545"/>
                      <a:pt x="8420" y="2046"/>
                      <a:pt x="6966" y="2063"/>
                    </a:cubicBezTo>
                    <a:cubicBezTo>
                      <a:pt x="6940" y="2063"/>
                      <a:pt x="6915" y="2063"/>
                      <a:pt x="6889" y="2063"/>
                    </a:cubicBezTo>
                    <a:cubicBezTo>
                      <a:pt x="5481" y="2063"/>
                      <a:pt x="4180" y="1638"/>
                      <a:pt x="2910" y="527"/>
                    </a:cubicBezTo>
                    <a:cubicBezTo>
                      <a:pt x="2699" y="333"/>
                      <a:pt x="2473" y="123"/>
                      <a:pt x="2182" y="42"/>
                    </a:cubicBezTo>
                    <a:cubicBezTo>
                      <a:pt x="2091" y="14"/>
                      <a:pt x="1996" y="1"/>
                      <a:pt x="1901"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906" name="Google Shape;3906;p40"/>
              <p:cNvSpPr/>
              <p:nvPr/>
            </p:nvSpPr>
            <p:spPr>
              <a:xfrm>
                <a:off x="1740125" y="2206350"/>
                <a:ext cx="363650" cy="185100"/>
              </a:xfrm>
              <a:custGeom>
                <a:avLst/>
                <a:gdLst/>
                <a:ahLst/>
                <a:cxnLst/>
                <a:rect l="l" t="t" r="r" b="b"/>
                <a:pathLst>
                  <a:path w="14546" h="7404" extrusionOk="0">
                    <a:moveTo>
                      <a:pt x="12300" y="333"/>
                    </a:moveTo>
                    <a:cubicBezTo>
                      <a:pt x="12688" y="333"/>
                      <a:pt x="13081" y="562"/>
                      <a:pt x="13350" y="853"/>
                    </a:cubicBezTo>
                    <a:cubicBezTo>
                      <a:pt x="14207" y="1743"/>
                      <a:pt x="14013" y="3133"/>
                      <a:pt x="13463" y="4135"/>
                    </a:cubicBezTo>
                    <a:cubicBezTo>
                      <a:pt x="12946" y="5087"/>
                      <a:pt x="12106" y="5848"/>
                      <a:pt x="11152" y="6333"/>
                    </a:cubicBezTo>
                    <a:cubicBezTo>
                      <a:pt x="10053" y="6882"/>
                      <a:pt x="8792" y="7059"/>
                      <a:pt x="7564" y="7076"/>
                    </a:cubicBezTo>
                    <a:cubicBezTo>
                      <a:pt x="7485" y="7077"/>
                      <a:pt x="7407" y="7077"/>
                      <a:pt x="7328" y="7077"/>
                    </a:cubicBezTo>
                    <a:cubicBezTo>
                      <a:pt x="6207" y="7077"/>
                      <a:pt x="5065" y="6969"/>
                      <a:pt x="4008" y="6607"/>
                    </a:cubicBezTo>
                    <a:cubicBezTo>
                      <a:pt x="2959" y="6251"/>
                      <a:pt x="2004" y="5572"/>
                      <a:pt x="1358" y="4684"/>
                    </a:cubicBezTo>
                    <a:cubicBezTo>
                      <a:pt x="696" y="3762"/>
                      <a:pt x="227" y="2454"/>
                      <a:pt x="761" y="1370"/>
                    </a:cubicBezTo>
                    <a:cubicBezTo>
                      <a:pt x="1035" y="838"/>
                      <a:pt x="1552" y="336"/>
                      <a:pt x="2183" y="336"/>
                    </a:cubicBezTo>
                    <a:cubicBezTo>
                      <a:pt x="2194" y="336"/>
                      <a:pt x="2206" y="335"/>
                      <a:pt x="2217" y="335"/>
                    </a:cubicBezTo>
                    <a:cubicBezTo>
                      <a:pt x="2554" y="335"/>
                      <a:pt x="2788" y="554"/>
                      <a:pt x="3023" y="773"/>
                    </a:cubicBezTo>
                    <a:cubicBezTo>
                      <a:pt x="3282" y="999"/>
                      <a:pt x="3540" y="1193"/>
                      <a:pt x="3814" y="1387"/>
                    </a:cubicBezTo>
                    <a:cubicBezTo>
                      <a:pt x="4811" y="2051"/>
                      <a:pt x="5961" y="2390"/>
                      <a:pt x="7160" y="2390"/>
                    </a:cubicBezTo>
                    <a:cubicBezTo>
                      <a:pt x="7179" y="2390"/>
                      <a:pt x="7198" y="2390"/>
                      <a:pt x="7217" y="2389"/>
                    </a:cubicBezTo>
                    <a:lnTo>
                      <a:pt x="7217" y="2389"/>
                    </a:lnTo>
                    <a:cubicBezTo>
                      <a:pt x="7220" y="2390"/>
                      <a:pt x="7224" y="2390"/>
                      <a:pt x="7227" y="2390"/>
                    </a:cubicBezTo>
                    <a:cubicBezTo>
                      <a:pt x="7231" y="2390"/>
                      <a:pt x="7236" y="2390"/>
                      <a:pt x="7241" y="2389"/>
                    </a:cubicBezTo>
                    <a:cubicBezTo>
                      <a:pt x="7243" y="2389"/>
                      <a:pt x="7245" y="2389"/>
                      <a:pt x="7247" y="2389"/>
                    </a:cubicBezTo>
                    <a:lnTo>
                      <a:pt x="7247" y="2389"/>
                    </a:lnTo>
                    <a:cubicBezTo>
                      <a:pt x="8361" y="2371"/>
                      <a:pt x="9457" y="2097"/>
                      <a:pt x="10425" y="1532"/>
                    </a:cubicBezTo>
                    <a:cubicBezTo>
                      <a:pt x="10651" y="1403"/>
                      <a:pt x="10878" y="1241"/>
                      <a:pt x="11087" y="1079"/>
                    </a:cubicBezTo>
                    <a:cubicBezTo>
                      <a:pt x="11330" y="902"/>
                      <a:pt x="11540" y="659"/>
                      <a:pt x="11798" y="482"/>
                    </a:cubicBezTo>
                    <a:cubicBezTo>
                      <a:pt x="11957" y="378"/>
                      <a:pt x="12128" y="333"/>
                      <a:pt x="12300" y="333"/>
                    </a:cubicBezTo>
                    <a:close/>
                    <a:moveTo>
                      <a:pt x="2169" y="1"/>
                    </a:moveTo>
                    <a:cubicBezTo>
                      <a:pt x="1663" y="1"/>
                      <a:pt x="1174" y="298"/>
                      <a:pt x="841" y="659"/>
                    </a:cubicBezTo>
                    <a:cubicBezTo>
                      <a:pt x="0" y="1597"/>
                      <a:pt x="97" y="2954"/>
                      <a:pt x="599" y="4053"/>
                    </a:cubicBezTo>
                    <a:cubicBezTo>
                      <a:pt x="1084" y="5104"/>
                      <a:pt x="1957" y="5960"/>
                      <a:pt x="2974" y="6510"/>
                    </a:cubicBezTo>
                    <a:cubicBezTo>
                      <a:pt x="4090" y="7124"/>
                      <a:pt x="5383" y="7335"/>
                      <a:pt x="6643" y="7382"/>
                    </a:cubicBezTo>
                    <a:cubicBezTo>
                      <a:pt x="6914" y="7396"/>
                      <a:pt x="7186" y="7404"/>
                      <a:pt x="7459" y="7404"/>
                    </a:cubicBezTo>
                    <a:cubicBezTo>
                      <a:pt x="8493" y="7404"/>
                      <a:pt x="9537" y="7291"/>
                      <a:pt x="10522" y="6947"/>
                    </a:cubicBezTo>
                    <a:cubicBezTo>
                      <a:pt x="11637" y="6559"/>
                      <a:pt x="12655" y="5863"/>
                      <a:pt x="13366" y="4910"/>
                    </a:cubicBezTo>
                    <a:cubicBezTo>
                      <a:pt x="14078" y="3956"/>
                      <a:pt x="14546" y="2599"/>
                      <a:pt x="14093" y="1435"/>
                    </a:cubicBezTo>
                    <a:cubicBezTo>
                      <a:pt x="13808" y="698"/>
                      <a:pt x="13077" y="5"/>
                      <a:pt x="12305" y="5"/>
                    </a:cubicBezTo>
                    <a:cubicBezTo>
                      <a:pt x="12027" y="5"/>
                      <a:pt x="11744" y="94"/>
                      <a:pt x="11475" y="304"/>
                    </a:cubicBezTo>
                    <a:cubicBezTo>
                      <a:pt x="11233" y="514"/>
                      <a:pt x="11007" y="741"/>
                      <a:pt x="10748" y="935"/>
                    </a:cubicBezTo>
                    <a:cubicBezTo>
                      <a:pt x="10490" y="1112"/>
                      <a:pt x="10231" y="1273"/>
                      <a:pt x="9956" y="1403"/>
                    </a:cubicBezTo>
                    <a:cubicBezTo>
                      <a:pt x="9391" y="1694"/>
                      <a:pt x="8792" y="1888"/>
                      <a:pt x="8162" y="1984"/>
                    </a:cubicBezTo>
                    <a:cubicBezTo>
                      <a:pt x="7855" y="2034"/>
                      <a:pt x="7548" y="2066"/>
                      <a:pt x="7241" y="2066"/>
                    </a:cubicBezTo>
                    <a:cubicBezTo>
                      <a:pt x="5997" y="2066"/>
                      <a:pt x="4833" y="1710"/>
                      <a:pt x="3831" y="999"/>
                    </a:cubicBezTo>
                    <a:cubicBezTo>
                      <a:pt x="3556" y="805"/>
                      <a:pt x="3314" y="579"/>
                      <a:pt x="3071" y="368"/>
                    </a:cubicBezTo>
                    <a:cubicBezTo>
                      <a:pt x="2862" y="191"/>
                      <a:pt x="2618" y="45"/>
                      <a:pt x="2344" y="13"/>
                    </a:cubicBezTo>
                    <a:cubicBezTo>
                      <a:pt x="2286" y="4"/>
                      <a:pt x="2227" y="1"/>
                      <a:pt x="21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7" name="Google Shape;3907;p40"/>
              <p:cNvSpPr/>
              <p:nvPr/>
            </p:nvSpPr>
            <p:spPr>
              <a:xfrm>
                <a:off x="1770025" y="2262200"/>
                <a:ext cx="33575" cy="13600"/>
              </a:xfrm>
              <a:custGeom>
                <a:avLst/>
                <a:gdLst/>
                <a:ahLst/>
                <a:cxnLst/>
                <a:rect l="l" t="t" r="r" b="b"/>
                <a:pathLst>
                  <a:path w="1343" h="544" extrusionOk="0">
                    <a:moveTo>
                      <a:pt x="166" y="1"/>
                    </a:moveTo>
                    <a:cubicBezTo>
                      <a:pt x="97" y="1"/>
                      <a:pt x="30" y="56"/>
                      <a:pt x="17" y="123"/>
                    </a:cubicBezTo>
                    <a:cubicBezTo>
                      <a:pt x="0" y="220"/>
                      <a:pt x="49" y="300"/>
                      <a:pt x="130" y="332"/>
                    </a:cubicBezTo>
                    <a:cubicBezTo>
                      <a:pt x="470" y="446"/>
                      <a:pt x="825" y="511"/>
                      <a:pt x="1164" y="543"/>
                    </a:cubicBezTo>
                    <a:cubicBezTo>
                      <a:pt x="1261" y="543"/>
                      <a:pt x="1342" y="462"/>
                      <a:pt x="1342" y="381"/>
                    </a:cubicBezTo>
                    <a:cubicBezTo>
                      <a:pt x="1326" y="284"/>
                      <a:pt x="1261" y="220"/>
                      <a:pt x="1164" y="203"/>
                    </a:cubicBezTo>
                    <a:cubicBezTo>
                      <a:pt x="857" y="187"/>
                      <a:pt x="534" y="106"/>
                      <a:pt x="211" y="9"/>
                    </a:cubicBezTo>
                    <a:cubicBezTo>
                      <a:pt x="196" y="3"/>
                      <a:pt x="181" y="1"/>
                      <a:pt x="1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8" name="Google Shape;3908;p40"/>
              <p:cNvSpPr/>
              <p:nvPr/>
            </p:nvSpPr>
            <p:spPr>
              <a:xfrm>
                <a:off x="1780525" y="2244850"/>
                <a:ext cx="16600" cy="39900"/>
              </a:xfrm>
              <a:custGeom>
                <a:avLst/>
                <a:gdLst/>
                <a:ahLst/>
                <a:cxnLst/>
                <a:rect l="l" t="t" r="r" b="b"/>
                <a:pathLst>
                  <a:path w="664" h="1596" extrusionOk="0">
                    <a:moveTo>
                      <a:pt x="473" y="0"/>
                    </a:moveTo>
                    <a:cubicBezTo>
                      <a:pt x="405" y="0"/>
                      <a:pt x="337" y="56"/>
                      <a:pt x="324" y="121"/>
                    </a:cubicBezTo>
                    <a:cubicBezTo>
                      <a:pt x="211" y="541"/>
                      <a:pt x="114" y="962"/>
                      <a:pt x="17" y="1382"/>
                    </a:cubicBezTo>
                    <a:cubicBezTo>
                      <a:pt x="0" y="1479"/>
                      <a:pt x="50" y="1560"/>
                      <a:pt x="130" y="1593"/>
                    </a:cubicBezTo>
                    <a:cubicBezTo>
                      <a:pt x="142" y="1595"/>
                      <a:pt x="154" y="1595"/>
                      <a:pt x="166" y="1595"/>
                    </a:cubicBezTo>
                    <a:cubicBezTo>
                      <a:pt x="250" y="1595"/>
                      <a:pt x="326" y="1550"/>
                      <a:pt x="341" y="1479"/>
                    </a:cubicBezTo>
                    <a:cubicBezTo>
                      <a:pt x="437" y="1059"/>
                      <a:pt x="534" y="638"/>
                      <a:pt x="631" y="203"/>
                    </a:cubicBezTo>
                    <a:cubicBezTo>
                      <a:pt x="664" y="121"/>
                      <a:pt x="615" y="24"/>
                      <a:pt x="518" y="9"/>
                    </a:cubicBezTo>
                    <a:cubicBezTo>
                      <a:pt x="503" y="3"/>
                      <a:pt x="488" y="0"/>
                      <a:pt x="4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09" name="Google Shape;3909;p40"/>
              <p:cNvSpPr/>
              <p:nvPr/>
            </p:nvSpPr>
            <p:spPr>
              <a:xfrm>
                <a:off x="1835475" y="2329500"/>
                <a:ext cx="37625" cy="23150"/>
              </a:xfrm>
              <a:custGeom>
                <a:avLst/>
                <a:gdLst/>
                <a:ahLst/>
                <a:cxnLst/>
                <a:rect l="l" t="t" r="r" b="b"/>
                <a:pathLst>
                  <a:path w="1505" h="926" extrusionOk="0">
                    <a:moveTo>
                      <a:pt x="189" y="0"/>
                    </a:moveTo>
                    <a:cubicBezTo>
                      <a:pt x="146" y="0"/>
                      <a:pt x="106" y="17"/>
                      <a:pt x="82" y="49"/>
                    </a:cubicBezTo>
                    <a:cubicBezTo>
                      <a:pt x="0" y="114"/>
                      <a:pt x="17" y="211"/>
                      <a:pt x="82" y="275"/>
                    </a:cubicBezTo>
                    <a:cubicBezTo>
                      <a:pt x="373" y="631"/>
                      <a:pt x="808" y="857"/>
                      <a:pt x="1278" y="922"/>
                    </a:cubicBezTo>
                    <a:cubicBezTo>
                      <a:pt x="1290" y="924"/>
                      <a:pt x="1304" y="925"/>
                      <a:pt x="1317" y="925"/>
                    </a:cubicBezTo>
                    <a:cubicBezTo>
                      <a:pt x="1387" y="925"/>
                      <a:pt x="1458" y="890"/>
                      <a:pt x="1472" y="808"/>
                    </a:cubicBezTo>
                    <a:cubicBezTo>
                      <a:pt x="1504" y="728"/>
                      <a:pt x="1455" y="614"/>
                      <a:pt x="1358" y="614"/>
                    </a:cubicBezTo>
                    <a:cubicBezTo>
                      <a:pt x="1149" y="582"/>
                      <a:pt x="955" y="517"/>
                      <a:pt x="776" y="420"/>
                    </a:cubicBezTo>
                    <a:cubicBezTo>
                      <a:pt x="599" y="323"/>
                      <a:pt x="453" y="211"/>
                      <a:pt x="308" y="49"/>
                    </a:cubicBezTo>
                    <a:cubicBezTo>
                      <a:pt x="276" y="17"/>
                      <a:pt x="231"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0" name="Google Shape;3910;p40"/>
              <p:cNvSpPr/>
              <p:nvPr/>
            </p:nvSpPr>
            <p:spPr>
              <a:xfrm>
                <a:off x="1841950" y="2329725"/>
                <a:ext cx="20225" cy="30700"/>
              </a:xfrm>
              <a:custGeom>
                <a:avLst/>
                <a:gdLst/>
                <a:ahLst/>
                <a:cxnLst/>
                <a:rect l="l" t="t" r="r" b="b"/>
                <a:pathLst>
                  <a:path w="809" h="1228" extrusionOk="0">
                    <a:moveTo>
                      <a:pt x="631" y="1"/>
                    </a:moveTo>
                    <a:cubicBezTo>
                      <a:pt x="574" y="1"/>
                      <a:pt x="518" y="33"/>
                      <a:pt x="485" y="88"/>
                    </a:cubicBezTo>
                    <a:cubicBezTo>
                      <a:pt x="291" y="379"/>
                      <a:pt x="146" y="686"/>
                      <a:pt x="32" y="1025"/>
                    </a:cubicBezTo>
                    <a:cubicBezTo>
                      <a:pt x="0" y="1107"/>
                      <a:pt x="65" y="1204"/>
                      <a:pt x="146" y="1219"/>
                    </a:cubicBezTo>
                    <a:cubicBezTo>
                      <a:pt x="164" y="1225"/>
                      <a:pt x="181" y="1228"/>
                      <a:pt x="197" y="1228"/>
                    </a:cubicBezTo>
                    <a:cubicBezTo>
                      <a:pt x="270" y="1228"/>
                      <a:pt x="329" y="1172"/>
                      <a:pt x="356" y="1107"/>
                    </a:cubicBezTo>
                    <a:cubicBezTo>
                      <a:pt x="405" y="945"/>
                      <a:pt x="453" y="831"/>
                      <a:pt x="534" y="686"/>
                    </a:cubicBezTo>
                    <a:cubicBezTo>
                      <a:pt x="599" y="525"/>
                      <a:pt x="679" y="396"/>
                      <a:pt x="760" y="249"/>
                    </a:cubicBezTo>
                    <a:cubicBezTo>
                      <a:pt x="808" y="169"/>
                      <a:pt x="776" y="55"/>
                      <a:pt x="711" y="23"/>
                    </a:cubicBezTo>
                    <a:cubicBezTo>
                      <a:pt x="686" y="8"/>
                      <a:pt x="658" y="1"/>
                      <a:pt x="63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1" name="Google Shape;3911;p40"/>
              <p:cNvSpPr/>
              <p:nvPr/>
            </p:nvSpPr>
            <p:spPr>
              <a:xfrm>
                <a:off x="1899300" y="2294075"/>
                <a:ext cx="34775" cy="18875"/>
              </a:xfrm>
              <a:custGeom>
                <a:avLst/>
                <a:gdLst/>
                <a:ahLst/>
                <a:cxnLst/>
                <a:rect l="l" t="t" r="r" b="b"/>
                <a:pathLst>
                  <a:path w="1391" h="755" extrusionOk="0">
                    <a:moveTo>
                      <a:pt x="187" y="1"/>
                    </a:moveTo>
                    <a:cubicBezTo>
                      <a:pt x="150" y="1"/>
                      <a:pt x="113" y="14"/>
                      <a:pt x="82" y="44"/>
                    </a:cubicBezTo>
                    <a:cubicBezTo>
                      <a:pt x="18" y="108"/>
                      <a:pt x="1" y="221"/>
                      <a:pt x="82" y="270"/>
                    </a:cubicBezTo>
                    <a:cubicBezTo>
                      <a:pt x="406" y="544"/>
                      <a:pt x="793" y="690"/>
                      <a:pt x="1214" y="755"/>
                    </a:cubicBezTo>
                    <a:cubicBezTo>
                      <a:pt x="1311" y="755"/>
                      <a:pt x="1391" y="673"/>
                      <a:pt x="1391" y="576"/>
                    </a:cubicBezTo>
                    <a:cubicBezTo>
                      <a:pt x="1375" y="479"/>
                      <a:pt x="1311" y="432"/>
                      <a:pt x="1214" y="415"/>
                    </a:cubicBezTo>
                    <a:lnTo>
                      <a:pt x="1181" y="415"/>
                    </a:lnTo>
                    <a:cubicBezTo>
                      <a:pt x="1149" y="415"/>
                      <a:pt x="1132" y="399"/>
                      <a:pt x="1100" y="399"/>
                    </a:cubicBezTo>
                    <a:cubicBezTo>
                      <a:pt x="1068" y="399"/>
                      <a:pt x="1020" y="383"/>
                      <a:pt x="987" y="367"/>
                    </a:cubicBezTo>
                    <a:cubicBezTo>
                      <a:pt x="906" y="350"/>
                      <a:pt x="809" y="318"/>
                      <a:pt x="729" y="286"/>
                    </a:cubicBezTo>
                    <a:cubicBezTo>
                      <a:pt x="712" y="286"/>
                      <a:pt x="712" y="270"/>
                      <a:pt x="697" y="270"/>
                    </a:cubicBezTo>
                    <a:cubicBezTo>
                      <a:pt x="680" y="253"/>
                      <a:pt x="647" y="253"/>
                      <a:pt x="632" y="238"/>
                    </a:cubicBezTo>
                    <a:cubicBezTo>
                      <a:pt x="600" y="221"/>
                      <a:pt x="550" y="205"/>
                      <a:pt x="518" y="173"/>
                    </a:cubicBezTo>
                    <a:cubicBezTo>
                      <a:pt x="470" y="156"/>
                      <a:pt x="438" y="141"/>
                      <a:pt x="406" y="108"/>
                    </a:cubicBezTo>
                    <a:cubicBezTo>
                      <a:pt x="389" y="92"/>
                      <a:pt x="356" y="76"/>
                      <a:pt x="341" y="76"/>
                    </a:cubicBezTo>
                    <a:cubicBezTo>
                      <a:pt x="341" y="63"/>
                      <a:pt x="309" y="39"/>
                      <a:pt x="305" y="39"/>
                    </a:cubicBezTo>
                    <a:cubicBezTo>
                      <a:pt x="305" y="39"/>
                      <a:pt x="305" y="40"/>
                      <a:pt x="309" y="44"/>
                    </a:cubicBezTo>
                    <a:cubicBezTo>
                      <a:pt x="274" y="18"/>
                      <a:pt x="230" y="1"/>
                      <a:pt x="18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2" name="Google Shape;3912;p40"/>
              <p:cNvSpPr/>
              <p:nvPr/>
            </p:nvSpPr>
            <p:spPr>
              <a:xfrm>
                <a:off x="1904975" y="2286675"/>
                <a:ext cx="23075" cy="34625"/>
              </a:xfrm>
              <a:custGeom>
                <a:avLst/>
                <a:gdLst/>
                <a:ahLst/>
                <a:cxnLst/>
                <a:rect l="l" t="t" r="r" b="b"/>
                <a:pathLst>
                  <a:path w="923" h="1385" extrusionOk="0">
                    <a:moveTo>
                      <a:pt x="741" y="1"/>
                    </a:moveTo>
                    <a:cubicBezTo>
                      <a:pt x="680" y="1"/>
                      <a:pt x="621" y="26"/>
                      <a:pt x="599" y="81"/>
                    </a:cubicBezTo>
                    <a:cubicBezTo>
                      <a:pt x="420" y="437"/>
                      <a:pt x="226" y="775"/>
                      <a:pt x="49" y="1131"/>
                    </a:cubicBezTo>
                    <a:cubicBezTo>
                      <a:pt x="0" y="1212"/>
                      <a:pt x="17" y="1325"/>
                      <a:pt x="114" y="1357"/>
                    </a:cubicBezTo>
                    <a:cubicBezTo>
                      <a:pt x="138" y="1376"/>
                      <a:pt x="169" y="1385"/>
                      <a:pt x="201" y="1385"/>
                    </a:cubicBezTo>
                    <a:cubicBezTo>
                      <a:pt x="254" y="1385"/>
                      <a:pt x="310" y="1360"/>
                      <a:pt x="340" y="1309"/>
                    </a:cubicBezTo>
                    <a:cubicBezTo>
                      <a:pt x="517" y="954"/>
                      <a:pt x="696" y="598"/>
                      <a:pt x="890" y="243"/>
                    </a:cubicBezTo>
                    <a:cubicBezTo>
                      <a:pt x="922" y="178"/>
                      <a:pt x="905" y="64"/>
                      <a:pt x="825" y="17"/>
                    </a:cubicBezTo>
                    <a:cubicBezTo>
                      <a:pt x="799" y="6"/>
                      <a:pt x="770" y="1"/>
                      <a:pt x="7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3" name="Google Shape;3913;p40"/>
              <p:cNvSpPr/>
              <p:nvPr/>
            </p:nvSpPr>
            <p:spPr>
              <a:xfrm>
                <a:off x="1976500" y="2324250"/>
                <a:ext cx="41225" cy="22050"/>
              </a:xfrm>
              <a:custGeom>
                <a:avLst/>
                <a:gdLst/>
                <a:ahLst/>
                <a:cxnLst/>
                <a:rect l="l" t="t" r="r" b="b"/>
                <a:pathLst>
                  <a:path w="1649" h="882" extrusionOk="0">
                    <a:moveTo>
                      <a:pt x="196" y="0"/>
                    </a:moveTo>
                    <a:cubicBezTo>
                      <a:pt x="138" y="0"/>
                      <a:pt x="82" y="26"/>
                      <a:pt x="48" y="81"/>
                    </a:cubicBezTo>
                    <a:cubicBezTo>
                      <a:pt x="0" y="162"/>
                      <a:pt x="33" y="274"/>
                      <a:pt x="97" y="307"/>
                    </a:cubicBezTo>
                    <a:cubicBezTo>
                      <a:pt x="533" y="533"/>
                      <a:pt x="970" y="711"/>
                      <a:pt x="1423" y="873"/>
                    </a:cubicBezTo>
                    <a:cubicBezTo>
                      <a:pt x="1437" y="879"/>
                      <a:pt x="1452" y="882"/>
                      <a:pt x="1467" y="882"/>
                    </a:cubicBezTo>
                    <a:cubicBezTo>
                      <a:pt x="1535" y="882"/>
                      <a:pt x="1603" y="826"/>
                      <a:pt x="1617" y="759"/>
                    </a:cubicBezTo>
                    <a:cubicBezTo>
                      <a:pt x="1649" y="662"/>
                      <a:pt x="1584" y="582"/>
                      <a:pt x="1503" y="550"/>
                    </a:cubicBezTo>
                    <a:cubicBezTo>
                      <a:pt x="1083" y="404"/>
                      <a:pt x="662" y="227"/>
                      <a:pt x="274" y="16"/>
                    </a:cubicBezTo>
                    <a:cubicBezTo>
                      <a:pt x="249" y="6"/>
                      <a:pt x="222" y="0"/>
                      <a:pt x="1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4" name="Google Shape;3914;p40"/>
              <p:cNvSpPr/>
              <p:nvPr/>
            </p:nvSpPr>
            <p:spPr>
              <a:xfrm>
                <a:off x="1990225" y="2318200"/>
                <a:ext cx="22250" cy="37975"/>
              </a:xfrm>
              <a:custGeom>
                <a:avLst/>
                <a:gdLst/>
                <a:ahLst/>
                <a:cxnLst/>
                <a:rect l="l" t="t" r="r" b="b"/>
                <a:pathLst>
                  <a:path w="890" h="1519" extrusionOk="0">
                    <a:moveTo>
                      <a:pt x="716" y="0"/>
                    </a:moveTo>
                    <a:cubicBezTo>
                      <a:pt x="655" y="0"/>
                      <a:pt x="588" y="25"/>
                      <a:pt x="566" y="81"/>
                    </a:cubicBezTo>
                    <a:cubicBezTo>
                      <a:pt x="389" y="469"/>
                      <a:pt x="210" y="872"/>
                      <a:pt x="33" y="1277"/>
                    </a:cubicBezTo>
                    <a:cubicBezTo>
                      <a:pt x="1" y="1357"/>
                      <a:pt x="16" y="1454"/>
                      <a:pt x="98" y="1503"/>
                    </a:cubicBezTo>
                    <a:cubicBezTo>
                      <a:pt x="118" y="1513"/>
                      <a:pt x="145" y="1518"/>
                      <a:pt x="173" y="1518"/>
                    </a:cubicBezTo>
                    <a:cubicBezTo>
                      <a:pt x="234" y="1518"/>
                      <a:pt x="302" y="1493"/>
                      <a:pt x="324" y="1438"/>
                    </a:cubicBezTo>
                    <a:cubicBezTo>
                      <a:pt x="501" y="1050"/>
                      <a:pt x="680" y="646"/>
                      <a:pt x="857" y="242"/>
                    </a:cubicBezTo>
                    <a:cubicBezTo>
                      <a:pt x="889" y="161"/>
                      <a:pt x="874" y="64"/>
                      <a:pt x="792" y="16"/>
                    </a:cubicBezTo>
                    <a:cubicBezTo>
                      <a:pt x="772" y="6"/>
                      <a:pt x="744" y="0"/>
                      <a:pt x="7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5" name="Google Shape;3915;p40"/>
              <p:cNvSpPr/>
              <p:nvPr/>
            </p:nvSpPr>
            <p:spPr>
              <a:xfrm>
                <a:off x="2009200" y="2270275"/>
                <a:ext cx="38825" cy="14800"/>
              </a:xfrm>
              <a:custGeom>
                <a:avLst/>
                <a:gdLst/>
                <a:ahLst/>
                <a:cxnLst/>
                <a:rect l="l" t="t" r="r" b="b"/>
                <a:pathLst>
                  <a:path w="1553" h="592" extrusionOk="0">
                    <a:moveTo>
                      <a:pt x="183" y="1"/>
                    </a:moveTo>
                    <a:cubicBezTo>
                      <a:pt x="115" y="1"/>
                      <a:pt x="47" y="56"/>
                      <a:pt x="33" y="123"/>
                    </a:cubicBezTo>
                    <a:cubicBezTo>
                      <a:pt x="1" y="220"/>
                      <a:pt x="65" y="300"/>
                      <a:pt x="147" y="333"/>
                    </a:cubicBezTo>
                    <a:cubicBezTo>
                      <a:pt x="550" y="479"/>
                      <a:pt x="955" y="559"/>
                      <a:pt x="1375" y="591"/>
                    </a:cubicBezTo>
                    <a:cubicBezTo>
                      <a:pt x="1472" y="591"/>
                      <a:pt x="1552" y="511"/>
                      <a:pt x="1552" y="429"/>
                    </a:cubicBezTo>
                    <a:cubicBezTo>
                      <a:pt x="1552" y="333"/>
                      <a:pt x="1472" y="268"/>
                      <a:pt x="1375" y="252"/>
                    </a:cubicBezTo>
                    <a:cubicBezTo>
                      <a:pt x="987" y="220"/>
                      <a:pt x="599" y="139"/>
                      <a:pt x="227" y="9"/>
                    </a:cubicBezTo>
                    <a:cubicBezTo>
                      <a:pt x="213" y="3"/>
                      <a:pt x="198" y="1"/>
                      <a:pt x="1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16" name="Google Shape;3916;p40"/>
              <p:cNvSpPr/>
              <p:nvPr/>
            </p:nvSpPr>
            <p:spPr>
              <a:xfrm>
                <a:off x="2021750" y="2260700"/>
                <a:ext cx="16175" cy="32525"/>
              </a:xfrm>
              <a:custGeom>
                <a:avLst/>
                <a:gdLst/>
                <a:ahLst/>
                <a:cxnLst/>
                <a:rect l="l" t="t" r="r" b="b"/>
                <a:pathLst>
                  <a:path w="647" h="1301" extrusionOk="0">
                    <a:moveTo>
                      <a:pt x="462" y="1"/>
                    </a:moveTo>
                    <a:cubicBezTo>
                      <a:pt x="392" y="1"/>
                      <a:pt x="321" y="37"/>
                      <a:pt x="307" y="118"/>
                    </a:cubicBezTo>
                    <a:cubicBezTo>
                      <a:pt x="210" y="441"/>
                      <a:pt x="113" y="765"/>
                      <a:pt x="33" y="1088"/>
                    </a:cubicBezTo>
                    <a:cubicBezTo>
                      <a:pt x="0" y="1168"/>
                      <a:pt x="65" y="1265"/>
                      <a:pt x="145" y="1297"/>
                    </a:cubicBezTo>
                    <a:cubicBezTo>
                      <a:pt x="156" y="1300"/>
                      <a:pt x="167" y="1301"/>
                      <a:pt x="178" y="1301"/>
                    </a:cubicBezTo>
                    <a:cubicBezTo>
                      <a:pt x="251" y="1301"/>
                      <a:pt x="328" y="1254"/>
                      <a:pt x="356" y="1185"/>
                    </a:cubicBezTo>
                    <a:cubicBezTo>
                      <a:pt x="436" y="862"/>
                      <a:pt x="533" y="522"/>
                      <a:pt x="630" y="198"/>
                    </a:cubicBezTo>
                    <a:cubicBezTo>
                      <a:pt x="647" y="118"/>
                      <a:pt x="598" y="21"/>
                      <a:pt x="501" y="4"/>
                    </a:cubicBezTo>
                    <a:cubicBezTo>
                      <a:pt x="488" y="2"/>
                      <a:pt x="475" y="1"/>
                      <a:pt x="462"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grpSp>
        <p:nvGrpSpPr>
          <p:cNvPr id="3917" name="Google Shape;3917;p40"/>
          <p:cNvGrpSpPr/>
          <p:nvPr/>
        </p:nvGrpSpPr>
        <p:grpSpPr>
          <a:xfrm rot="-5400000">
            <a:off x="8889482" y="-20969"/>
            <a:ext cx="2578559" cy="3397269"/>
            <a:chOff x="4027650" y="2008513"/>
            <a:chExt cx="792200" cy="1046275"/>
          </a:xfrm>
        </p:grpSpPr>
        <p:sp>
          <p:nvSpPr>
            <p:cNvPr id="3918" name="Google Shape;3918;p40"/>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919" name="Google Shape;3919;p40"/>
            <p:cNvGrpSpPr/>
            <p:nvPr/>
          </p:nvGrpSpPr>
          <p:grpSpPr>
            <a:xfrm>
              <a:off x="4027650" y="2008763"/>
              <a:ext cx="792200" cy="1045800"/>
              <a:chOff x="5261600" y="1784375"/>
              <a:chExt cx="792200" cy="1045800"/>
            </a:xfrm>
          </p:grpSpPr>
          <p:sp>
            <p:nvSpPr>
              <p:cNvPr id="3920" name="Google Shape;3920;p40"/>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21" name="Google Shape;3921;p40"/>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22" name="Google Shape;3922;p40"/>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3" name="Google Shape;3923;p40"/>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4" name="Google Shape;3924;p40"/>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5" name="Google Shape;3925;p40"/>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6" name="Google Shape;3926;p40"/>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7" name="Google Shape;3927;p40"/>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8" name="Google Shape;3928;p40"/>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29" name="Google Shape;3929;p40"/>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0" name="Google Shape;3930;p40"/>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1" name="Google Shape;3931;p40"/>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32" name="Google Shape;3932;p40"/>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33" name="Google Shape;3933;p40"/>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4" name="Google Shape;3934;p40"/>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5" name="Google Shape;3935;p40"/>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6" name="Google Shape;3936;p40"/>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7" name="Google Shape;3937;p40"/>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8" name="Google Shape;3938;p40"/>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39" name="Google Shape;3939;p40"/>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0" name="Google Shape;3940;p40"/>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1" name="Google Shape;3941;p40"/>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2" name="Google Shape;3942;p40"/>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43" name="Google Shape;3943;p40"/>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44" name="Google Shape;3944;p40"/>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5" name="Google Shape;3945;p40"/>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6" name="Google Shape;3946;p40"/>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7" name="Google Shape;3947;p40"/>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8" name="Google Shape;3948;p40"/>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49" name="Google Shape;3949;p40"/>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0" name="Google Shape;3950;p40"/>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1" name="Google Shape;3951;p40"/>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2" name="Google Shape;3952;p40"/>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3" name="Google Shape;3953;p40"/>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54" name="Google Shape;3954;p40"/>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55" name="Google Shape;3955;p40"/>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6" name="Google Shape;3956;p40"/>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7" name="Google Shape;3957;p40"/>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8" name="Google Shape;3958;p40"/>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59" name="Google Shape;3959;p40"/>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0" name="Google Shape;3960;p40"/>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1" name="Google Shape;3961;p40"/>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2" name="Google Shape;3962;p40"/>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3" name="Google Shape;3963;p40"/>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4" name="Google Shape;3964;p40"/>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65" name="Google Shape;3965;p40"/>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66" name="Google Shape;3966;p40"/>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7" name="Google Shape;3967;p40"/>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8" name="Google Shape;3968;p40"/>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69" name="Google Shape;3969;p40"/>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0" name="Google Shape;3970;p40"/>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1" name="Google Shape;3971;p40"/>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2" name="Google Shape;3972;p40"/>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3" name="Google Shape;3973;p40"/>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4" name="Google Shape;3974;p40"/>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5" name="Google Shape;3975;p40"/>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76" name="Google Shape;3976;p40"/>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77" name="Google Shape;3977;p40"/>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8" name="Google Shape;3978;p40"/>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79" name="Google Shape;3979;p40"/>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0" name="Google Shape;3980;p40"/>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1" name="Google Shape;3981;p40"/>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2" name="Google Shape;3982;p40"/>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3" name="Google Shape;3983;p40"/>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4" name="Google Shape;3984;p40"/>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5" name="Google Shape;3985;p40"/>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6" name="Google Shape;3986;p40"/>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987" name="Google Shape;3987;p40"/>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endParaRPr/>
              </a:p>
            </p:txBody>
          </p:sp>
          <p:sp>
            <p:nvSpPr>
              <p:cNvPr id="3988" name="Google Shape;3988;p40"/>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89" name="Google Shape;3989;p40"/>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0" name="Google Shape;3990;p40"/>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1" name="Google Shape;3991;p40"/>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2" name="Google Shape;3992;p40"/>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3" name="Google Shape;3993;p40"/>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4" name="Google Shape;3994;p40"/>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5" name="Google Shape;3995;p40"/>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96" name="Google Shape;3996;p40"/>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3997" name="Google Shape;3997;p40"/>
          <p:cNvSpPr/>
          <p:nvPr/>
        </p:nvSpPr>
        <p:spPr>
          <a:xfrm>
            <a:off x="1114040" y="5371111"/>
            <a:ext cx="489985" cy="4912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endParaRPr/>
          </a:p>
        </p:txBody>
      </p:sp>
      <p:sp>
        <p:nvSpPr>
          <p:cNvPr id="237" name="Title 1"/>
          <p:cNvSpPr txBox="1">
            <a:spLocks/>
          </p:cNvSpPr>
          <p:nvPr/>
        </p:nvSpPr>
        <p:spPr>
          <a:xfrm>
            <a:off x="4034390" y="2658274"/>
            <a:ext cx="6411885" cy="1143000"/>
          </a:xfrm>
          <a:prstGeom prst="rect">
            <a:avLst/>
          </a:prstGeom>
        </p:spPr>
        <p:txBody>
          <a:bodyPr>
            <a:no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200" b="1" smtClean="0">
                <a:solidFill>
                  <a:srgbClr val="002060"/>
                </a:solidFill>
                <a:latin typeface="Arial" pitchFamily="34" charset="0"/>
                <a:ea typeface="Arial-Rounded" pitchFamily="34" charset="0"/>
                <a:cs typeface="Arial" pitchFamily="34" charset="0"/>
              </a:rPr>
              <a:t>Củng cố</a:t>
            </a:r>
            <a:endParaRPr lang="en-US" sz="7200" b="1">
              <a:solidFill>
                <a:srgbClr val="00206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07739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47676" y="457200"/>
            <a:ext cx="9052560" cy="1600240"/>
          </a:xfrm>
          <a:prstGeom prst="rect">
            <a:avLst/>
          </a:prstGeom>
          <a:solidFill>
            <a:schemeClr val="accent2"/>
          </a:solidFill>
        </p:spPr>
        <p:txBody>
          <a:bodyPr wrap="square" lIns="121725" tIns="60862" rIns="121725" bIns="60862">
            <a:spAutoFit/>
          </a:bodyPr>
          <a:lstStyle/>
          <a:p>
            <a:pPr algn="ctr"/>
            <a:r>
              <a:rPr lang="en-US" sz="4800" b="1" smtClean="0">
                <a:latin typeface="Arial-Rounded" pitchFamily="34" charset="0"/>
                <a:ea typeface="Arial-Rounded" pitchFamily="34" charset="0"/>
                <a:cs typeface="Arial-Rounded" pitchFamily="34" charset="0"/>
              </a:rPr>
              <a:t>An và Mai cùng nhau </a:t>
            </a:r>
          </a:p>
          <a:p>
            <a:pPr algn="ctr"/>
            <a:r>
              <a:rPr lang="en-US" sz="4800" b="1" smtClean="0">
                <a:latin typeface="Arial-Rounded" pitchFamily="34" charset="0"/>
                <a:ea typeface="Arial-Rounded" pitchFamily="34" charset="0"/>
                <a:cs typeface="Arial-Rounded" pitchFamily="34" charset="0"/>
              </a:rPr>
              <a:t>chơi trò chơi gì?</a:t>
            </a:r>
            <a:endParaRPr lang="en-US" sz="4800" b="1" dirty="0">
              <a:latin typeface="Arial-Rounded" pitchFamily="34" charset="0"/>
              <a:ea typeface="Arial-Rounded" pitchFamily="34" charset="0"/>
              <a:cs typeface="Arial-Rounded" pitchFamily="34" charset="0"/>
            </a:endParaRPr>
          </a:p>
        </p:txBody>
      </p:sp>
      <p:sp>
        <p:nvSpPr>
          <p:cNvPr id="11" name="Rectangle 10"/>
          <p:cNvSpPr/>
          <p:nvPr/>
        </p:nvSpPr>
        <p:spPr>
          <a:xfrm>
            <a:off x="6461919" y="2928160"/>
            <a:ext cx="3558300" cy="859202"/>
          </a:xfrm>
          <a:prstGeom prst="rect">
            <a:avLst/>
          </a:prstGeom>
          <a:solidFill>
            <a:schemeClr val="accent2"/>
          </a:solidFill>
          <a:ln w="28575" cap="flat" cmpd="sng" algn="ctr">
            <a:noFill/>
            <a:prstDash val="solid"/>
            <a:miter lim="800000"/>
          </a:ln>
          <a:effectLst/>
        </p:spPr>
        <p:txBody>
          <a:bodyPr lIns="121725" tIns="60862" rIns="121725" bIns="60862" rtlCol="0" anchor="ctr"/>
          <a:lstStyle/>
          <a:p>
            <a:r>
              <a:rPr lang="en-US" sz="3600" smtClean="0">
                <a:latin typeface="Arial-Rounded" pitchFamily="34" charset="0"/>
                <a:ea typeface="Arial-Rounded" pitchFamily="34" charset="0"/>
                <a:cs typeface="Arial-Rounded" pitchFamily="34" charset="0"/>
              </a:rPr>
              <a:t>C. </a:t>
            </a:r>
            <a:r>
              <a:rPr lang="en-US" sz="3600" smtClean="0">
                <a:latin typeface="Arial-Rounded" pitchFamily="34" charset="0"/>
                <a:ea typeface="Arial-Rounded" pitchFamily="34" charset="0"/>
                <a:cs typeface="Arial-Rounded" pitchFamily="34" charset="0"/>
              </a:rPr>
              <a:t>Đá bóng</a:t>
            </a:r>
            <a:endParaRPr lang="en-US" sz="3600" dirty="0">
              <a:latin typeface="Arial-Rounded" pitchFamily="34" charset="0"/>
              <a:ea typeface="Arial-Rounded" pitchFamily="34" charset="0"/>
              <a:cs typeface="Arial-Rounded" pitchFamily="34" charset="0"/>
            </a:endParaRPr>
          </a:p>
        </p:txBody>
      </p:sp>
      <p:sp>
        <p:nvSpPr>
          <p:cNvPr id="13" name="Rectangle 12"/>
          <p:cNvSpPr/>
          <p:nvPr/>
        </p:nvSpPr>
        <p:spPr>
          <a:xfrm>
            <a:off x="2070103" y="4084135"/>
            <a:ext cx="3558300" cy="835110"/>
          </a:xfrm>
          <a:prstGeom prst="rect">
            <a:avLst/>
          </a:prstGeom>
          <a:solidFill>
            <a:schemeClr val="accent2"/>
          </a:solidFill>
          <a:ln w="28575" cap="flat" cmpd="sng" algn="ctr">
            <a:noFill/>
            <a:prstDash val="solid"/>
            <a:miter lim="800000"/>
          </a:ln>
          <a:effectLst/>
        </p:spPr>
        <p:txBody>
          <a:bodyPr lIns="121725" tIns="60862" rIns="121725" bIns="60862" rtlCol="0" anchor="ctr"/>
          <a:lstStyle/>
          <a:p>
            <a:r>
              <a:rPr lang="en-US" sz="3600">
                <a:latin typeface="Arial-Rounded" pitchFamily="34" charset="0"/>
                <a:ea typeface="Arial-Rounded" pitchFamily="34" charset="0"/>
                <a:cs typeface="Arial-Rounded" pitchFamily="34" charset="0"/>
              </a:rPr>
              <a:t>B</a:t>
            </a:r>
            <a:r>
              <a:rPr lang="en-US" sz="3600" smtClean="0">
                <a:latin typeface="Arial-Rounded" pitchFamily="34" charset="0"/>
                <a:ea typeface="Arial-Rounded" pitchFamily="34" charset="0"/>
                <a:cs typeface="Arial-Rounded" pitchFamily="34" charset="0"/>
              </a:rPr>
              <a:t>. </a:t>
            </a:r>
            <a:r>
              <a:rPr lang="en-US" sz="3600" smtClean="0">
                <a:latin typeface="Arial-Rounded" pitchFamily="34" charset="0"/>
                <a:ea typeface="Arial-Rounded" pitchFamily="34" charset="0"/>
                <a:cs typeface="Arial-Rounded" pitchFamily="34" charset="0"/>
              </a:rPr>
              <a:t>đuổi bắt</a:t>
            </a:r>
            <a:endParaRPr lang="en-US" sz="3600" dirty="0">
              <a:latin typeface="Arial-Rounded" pitchFamily="34" charset="0"/>
              <a:ea typeface="Arial-Rounded" pitchFamily="34" charset="0"/>
              <a:cs typeface="Arial-Rounded" pitchFamily="34" charset="0"/>
            </a:endParaRPr>
          </a:p>
        </p:txBody>
      </p:sp>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5420" y="4227977"/>
            <a:ext cx="467676" cy="533219"/>
          </a:xfrm>
          <a:prstGeom prst="rect">
            <a:avLst/>
          </a:prstGeom>
          <a:solidFill>
            <a:schemeClr val="accent2"/>
          </a:solidFill>
          <a:ln>
            <a:noFill/>
          </a:ln>
          <a:effectLst/>
          <a:extLst/>
        </p:spPr>
      </p:pic>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2543" y="3087641"/>
            <a:ext cx="467676" cy="533219"/>
          </a:xfrm>
          <a:prstGeom prst="rect">
            <a:avLst/>
          </a:prstGeom>
          <a:solidFill>
            <a:schemeClr val="accent2"/>
          </a:solidFill>
          <a:ln>
            <a:noFill/>
          </a:ln>
          <a:effectLst/>
          <a:extLst/>
        </p:spPr>
      </p:pic>
      <p:sp>
        <p:nvSpPr>
          <p:cNvPr id="17" name="Rectangle 16"/>
          <p:cNvSpPr/>
          <p:nvPr/>
        </p:nvSpPr>
        <p:spPr>
          <a:xfrm>
            <a:off x="6461919" y="4081471"/>
            <a:ext cx="3536430" cy="837774"/>
          </a:xfrm>
          <a:prstGeom prst="rect">
            <a:avLst/>
          </a:prstGeom>
          <a:solidFill>
            <a:schemeClr val="accent2"/>
          </a:solidFill>
          <a:ln w="28575" cap="flat" cmpd="sng" algn="ctr">
            <a:noFill/>
            <a:prstDash val="solid"/>
            <a:miter lim="800000"/>
          </a:ln>
          <a:effectLst/>
        </p:spPr>
        <p:txBody>
          <a:bodyPr lIns="121725" tIns="60862" rIns="121725" bIns="60862" rtlCol="0" anchor="ctr"/>
          <a:lstStyle/>
          <a:p>
            <a:pPr lvl="0">
              <a:buClrTx/>
              <a:defRPr/>
            </a:pPr>
            <a:r>
              <a:rPr lang="en-US" sz="3600" smtClean="0">
                <a:latin typeface="Arial-Rounded" pitchFamily="34" charset="0"/>
                <a:ea typeface="Arial-Rounded" pitchFamily="34" charset="0"/>
                <a:cs typeface="Arial-Rounded" pitchFamily="34" charset="0"/>
              </a:rPr>
              <a:t>D. </a:t>
            </a:r>
            <a:r>
              <a:rPr lang="en-US" sz="3600" smtClean="0">
                <a:latin typeface="Arial-Rounded" pitchFamily="34" charset="0"/>
                <a:ea typeface="Arial-Rounded" pitchFamily="34" charset="0"/>
                <a:cs typeface="Arial-Rounded" pitchFamily="34" charset="0"/>
              </a:rPr>
              <a:t>Chong chóng</a:t>
            </a:r>
            <a:endParaRPr lang="vi-VN" sz="3600" dirty="0">
              <a:latin typeface="Arial-Rounded" pitchFamily="34" charset="0"/>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1874" y="4227977"/>
            <a:ext cx="523845" cy="544761"/>
          </a:xfrm>
          <a:prstGeom prst="rect">
            <a:avLst/>
          </a:prstGeom>
          <a:noFill/>
        </p:spPr>
      </p:pic>
      <p:sp>
        <p:nvSpPr>
          <p:cNvPr id="19" name="Rectangle 18"/>
          <p:cNvSpPr/>
          <p:nvPr/>
        </p:nvSpPr>
        <p:spPr>
          <a:xfrm>
            <a:off x="2085502" y="2928160"/>
            <a:ext cx="3558300" cy="835110"/>
          </a:xfrm>
          <a:prstGeom prst="rect">
            <a:avLst/>
          </a:prstGeom>
          <a:solidFill>
            <a:schemeClr val="accent2"/>
          </a:solidFill>
          <a:ln w="28575" cap="flat" cmpd="sng" algn="ctr">
            <a:noFill/>
            <a:prstDash val="solid"/>
            <a:miter lim="800000"/>
          </a:ln>
          <a:effectLst/>
        </p:spPr>
        <p:txBody>
          <a:bodyPr lIns="121725" tIns="60862" rIns="121725" bIns="60862" rtlCol="0" anchor="ctr"/>
          <a:lstStyle/>
          <a:p>
            <a:pPr lvl="0">
              <a:buClrTx/>
              <a:defRPr/>
            </a:pPr>
            <a:r>
              <a:rPr lang="en-US" sz="3600">
                <a:latin typeface="Arial-Rounded" pitchFamily="34" charset="0"/>
                <a:ea typeface="Arial-Rounded" pitchFamily="34" charset="0"/>
                <a:cs typeface="Arial-Rounded" pitchFamily="34" charset="0"/>
              </a:rPr>
              <a:t>A. Bắn bi</a:t>
            </a:r>
            <a:endParaRPr lang="vi-VN" sz="3600" dirty="0">
              <a:latin typeface="Arial-Rounded" pitchFamily="34" charset="0"/>
              <a:ea typeface="Arial-Rounded" pitchFamily="34" charset="0"/>
              <a:cs typeface="Arial-Rounded" pitchFamily="34" charset="0"/>
            </a:endParaRPr>
          </a:p>
        </p:txBody>
      </p:sp>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80819" y="3072002"/>
            <a:ext cx="467676" cy="533219"/>
          </a:xfrm>
          <a:prstGeom prst="rect">
            <a:avLst/>
          </a:prstGeom>
          <a:solidFill>
            <a:schemeClr val="accent2"/>
          </a:solidFill>
          <a:ln>
            <a:noFill/>
          </a:ln>
          <a:effectLst/>
          <a:extLst/>
        </p:spPr>
      </p:pic>
    </p:spTree>
    <p:extLst>
      <p:ext uri="{BB962C8B-B14F-4D97-AF65-F5344CB8AC3E}">
        <p14:creationId xmlns:p14="http://schemas.microsoft.com/office/powerpoint/2010/main" val="333818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ppt_w</p:attrName>
                                        </p:attrNameLst>
                                      </p:cBhvr>
                                      <p:tavLst>
                                        <p:tav tm="0">
                                          <p:val>
                                            <p:strVal val="#ppt_w*0.70"/>
                                          </p:val>
                                        </p:tav>
                                        <p:tav tm="100000">
                                          <p:val>
                                            <p:strVal val="#ppt_w"/>
                                          </p:val>
                                        </p:tav>
                                      </p:tavLst>
                                    </p:anim>
                                    <p:anim calcmode="lin" valueType="num">
                                      <p:cBhvr>
                                        <p:cTn id="11" dur="1000" fill="hold"/>
                                        <p:tgtEl>
                                          <p:spTgt spid="11"/>
                                        </p:tgtEl>
                                        <p:attrNameLst>
                                          <p:attrName>ppt_h</p:attrName>
                                        </p:attrNameLst>
                                      </p:cBhvr>
                                      <p:tavLst>
                                        <p:tav tm="0">
                                          <p:val>
                                            <p:strVal val="#ppt_h"/>
                                          </p:val>
                                        </p:tav>
                                        <p:tav tm="100000">
                                          <p:val>
                                            <p:strVal val="#ppt_h"/>
                                          </p:val>
                                        </p:tav>
                                      </p:tavLst>
                                    </p:anim>
                                    <p:animEffect transition="in" filter="fade">
                                      <p:cBhvr>
                                        <p:cTn id="12" dur="1000"/>
                                        <p:tgtEl>
                                          <p:spTgt spid="11"/>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strVal val="#ppt_w*0.70"/>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Effect transition="in" filter="fade">
                                      <p:cBhvr>
                                        <p:cTn id="17" dur="1000"/>
                                        <p:tgtEl>
                                          <p:spTgt spid="1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strVal val="#ppt_w*0.70"/>
                                          </p:val>
                                        </p:tav>
                                        <p:tav tm="100000">
                                          <p:val>
                                            <p:strVal val="#ppt_w"/>
                                          </p:val>
                                        </p:tav>
                                      </p:tavLst>
                                    </p:anim>
                                    <p:anim calcmode="lin" valueType="num">
                                      <p:cBhvr>
                                        <p:cTn id="21" dur="1000" fill="hold"/>
                                        <p:tgtEl>
                                          <p:spTgt spid="17"/>
                                        </p:tgtEl>
                                        <p:attrNameLst>
                                          <p:attrName>ppt_h</p:attrName>
                                        </p:attrNameLst>
                                      </p:cBhvr>
                                      <p:tavLst>
                                        <p:tav tm="0">
                                          <p:val>
                                            <p:strVal val="#ppt_h"/>
                                          </p:val>
                                        </p:tav>
                                        <p:tav tm="100000">
                                          <p:val>
                                            <p:strVal val="#ppt_h"/>
                                          </p:val>
                                        </p:tav>
                                      </p:tavLst>
                                    </p:anim>
                                    <p:animEffect transition="in" filter="fade">
                                      <p:cBhvr>
                                        <p:cTn id="22" dur="1000"/>
                                        <p:tgtEl>
                                          <p:spTgt spid="17"/>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strVal val="#ppt_w*0.70"/>
                                          </p:val>
                                        </p:tav>
                                        <p:tav tm="100000">
                                          <p:val>
                                            <p:strVal val="#ppt_w"/>
                                          </p:val>
                                        </p:tav>
                                      </p:tavLst>
                                    </p:anim>
                                    <p:anim calcmode="lin" valueType="num">
                                      <p:cBhvr>
                                        <p:cTn id="26" dur="1000" fill="hold"/>
                                        <p:tgtEl>
                                          <p:spTgt spid="19"/>
                                        </p:tgtEl>
                                        <p:attrNameLst>
                                          <p:attrName>ppt_h</p:attrName>
                                        </p:attrNameLst>
                                      </p:cBhvr>
                                      <p:tavLst>
                                        <p:tav tm="0">
                                          <p:val>
                                            <p:strVal val="#ppt_h"/>
                                          </p:val>
                                        </p:tav>
                                        <p:tav tm="100000">
                                          <p:val>
                                            <p:strVal val="#ppt_h"/>
                                          </p:val>
                                        </p:tav>
                                      </p:tavLst>
                                    </p:anim>
                                    <p:animEffect transition="in" filter="fade">
                                      <p:cBhvr>
                                        <p:cTn id="2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withEffect">
                                  <p:stCondLst>
                                    <p:cond delay="0"/>
                                  </p:stCondLst>
                                  <p:childTnLst>
                                    <p:animClr clrSpc="rgb" dir="cw">
                                      <p:cBhvr>
                                        <p:cTn id="32" dur="250" fill="hold"/>
                                        <p:tgtEl>
                                          <p:spTgt spid="11"/>
                                        </p:tgtEl>
                                        <p:attrNameLst>
                                          <p:attrName>fillcolor</p:attrName>
                                        </p:attrNameLst>
                                      </p:cBhvr>
                                      <p:to>
                                        <a:schemeClr val="accent1"/>
                                      </p:to>
                                    </p:animClr>
                                    <p:set>
                                      <p:cBhvr>
                                        <p:cTn id="33" dur="250" fill="hold"/>
                                        <p:tgtEl>
                                          <p:spTgt spid="11"/>
                                        </p:tgtEl>
                                        <p:attrNameLst>
                                          <p:attrName>fill.type</p:attrName>
                                        </p:attrNameLst>
                                      </p:cBhvr>
                                      <p:to>
                                        <p:strVal val="solid"/>
                                      </p:to>
                                    </p:set>
                                    <p:set>
                                      <p:cBhvr>
                                        <p:cTn id="34" dur="250" fill="hold"/>
                                        <p:tgtEl>
                                          <p:spTgt spid="11"/>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par>
                                <p:cTn id="35" presetID="1" presetClass="emph" presetSubtype="2" fill="hold" nodeType="withEffect">
                                  <p:stCondLst>
                                    <p:cond delay="500"/>
                                  </p:stCondLst>
                                  <p:childTnLst>
                                    <p:animClr clrSpc="rgb" dir="cw">
                                      <p:cBhvr>
                                        <p:cTn id="36" dur="250" fill="hold"/>
                                        <p:tgtEl>
                                          <p:spTgt spid="11"/>
                                        </p:tgtEl>
                                        <p:attrNameLst>
                                          <p:attrName>fillcolor</p:attrName>
                                        </p:attrNameLst>
                                      </p:cBhvr>
                                      <p:to>
                                        <a:schemeClr val="accent1"/>
                                      </p:to>
                                    </p:animClr>
                                    <p:set>
                                      <p:cBhvr>
                                        <p:cTn id="37" dur="250" fill="hold"/>
                                        <p:tgtEl>
                                          <p:spTgt spid="11"/>
                                        </p:tgtEl>
                                        <p:attrNameLst>
                                          <p:attrName>fill.type</p:attrName>
                                        </p:attrNameLst>
                                      </p:cBhvr>
                                      <p:to>
                                        <p:strVal val="solid"/>
                                      </p:to>
                                    </p:set>
                                    <p:set>
                                      <p:cBhvr>
                                        <p:cTn id="38" dur="250" fill="hold"/>
                                        <p:tgtEl>
                                          <p:spTgt spid="11"/>
                                        </p:tgtEl>
                                        <p:attrNameLst>
                                          <p:attrName>fill.on</p:attrName>
                                        </p:attrNameLst>
                                      </p:cBhvr>
                                      <p:to>
                                        <p:strVal val="true"/>
                                      </p:to>
                                    </p:set>
                                  </p:childTnLst>
                                </p:cTn>
                              </p:par>
                              <p:par>
                                <p:cTn id="39" presetID="10" presetClass="entr" presetSubtype="0" fill="hold" nodeType="withEffect">
                                  <p:stCondLst>
                                    <p:cond delay="50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subTnLst>
                                    <p:audio>
                                      <p:cMediaNode>
                                        <p:cTn display="0" masterRel="sameClick">
                                          <p:stCondLst>
                                            <p:cond evt="begin" delay="0">
                                              <p:tn val="3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withEffect">
                                  <p:stCondLst>
                                    <p:cond delay="0"/>
                                  </p:stCondLst>
                                  <p:childTnLst>
                                    <p:animClr clrSpc="rgb" dir="cw">
                                      <p:cBhvr>
                                        <p:cTn id="46" dur="250" fill="hold"/>
                                        <p:tgtEl>
                                          <p:spTgt spid="13"/>
                                        </p:tgtEl>
                                        <p:attrNameLst>
                                          <p:attrName>fillcolor</p:attrName>
                                        </p:attrNameLst>
                                      </p:cBhvr>
                                      <p:to>
                                        <a:schemeClr val="accent1"/>
                                      </p:to>
                                    </p:animClr>
                                    <p:set>
                                      <p:cBhvr>
                                        <p:cTn id="47" dur="250" fill="hold"/>
                                        <p:tgtEl>
                                          <p:spTgt spid="13"/>
                                        </p:tgtEl>
                                        <p:attrNameLst>
                                          <p:attrName>fill.type</p:attrName>
                                        </p:attrNameLst>
                                      </p:cBhvr>
                                      <p:to>
                                        <p:strVal val="solid"/>
                                      </p:to>
                                    </p:set>
                                    <p:set>
                                      <p:cBhvr>
                                        <p:cTn id="48" dur="250" fill="hold"/>
                                        <p:tgtEl>
                                          <p:spTgt spid="1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par>
                                <p:cTn id="49" presetID="1" presetClass="emph" presetSubtype="2" fill="hold" nodeType="withEffect">
                                  <p:stCondLst>
                                    <p:cond delay="500"/>
                                  </p:stCondLst>
                                  <p:childTnLst>
                                    <p:animClr clrSpc="rgb" dir="cw">
                                      <p:cBhvr>
                                        <p:cTn id="50" dur="250" fill="hold"/>
                                        <p:tgtEl>
                                          <p:spTgt spid="13"/>
                                        </p:tgtEl>
                                        <p:attrNameLst>
                                          <p:attrName>fillcolor</p:attrName>
                                        </p:attrNameLst>
                                      </p:cBhvr>
                                      <p:to>
                                        <a:schemeClr val="accent1"/>
                                      </p:to>
                                    </p:animClr>
                                    <p:set>
                                      <p:cBhvr>
                                        <p:cTn id="51" dur="250" fill="hold"/>
                                        <p:tgtEl>
                                          <p:spTgt spid="13"/>
                                        </p:tgtEl>
                                        <p:attrNameLst>
                                          <p:attrName>fill.type</p:attrName>
                                        </p:attrNameLst>
                                      </p:cBhvr>
                                      <p:to>
                                        <p:strVal val="solid"/>
                                      </p:to>
                                    </p:set>
                                    <p:set>
                                      <p:cBhvr>
                                        <p:cTn id="52" dur="250" fill="hold"/>
                                        <p:tgtEl>
                                          <p:spTgt spid="13"/>
                                        </p:tgtEl>
                                        <p:attrNameLst>
                                          <p:attrName>fill.on</p:attrName>
                                        </p:attrNameLst>
                                      </p:cBhvr>
                                      <p:to>
                                        <p:strVal val="true"/>
                                      </p:to>
                                    </p:set>
                                  </p:childTnLst>
                                </p:cTn>
                              </p:par>
                              <p:par>
                                <p:cTn id="53" presetID="10" presetClass="entr" presetSubtype="0" fill="hold" nodeType="withEffect">
                                  <p:stCondLst>
                                    <p:cond delay="50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subTnLst>
                                    <p:audio>
                                      <p:cMediaNode>
                                        <p:cTn display="0" masterRel="sameClick">
                                          <p:stCondLst>
                                            <p:cond evt="begin" delay="0">
                                              <p:tn val="53"/>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7"/>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withEffect">
                                  <p:stCondLst>
                                    <p:cond delay="0"/>
                                  </p:stCondLst>
                                  <p:childTnLst>
                                    <p:animClr clrSpc="rgb" dir="cw">
                                      <p:cBhvr>
                                        <p:cTn id="60" dur="250" fill="hold"/>
                                        <p:tgtEl>
                                          <p:spTgt spid="17"/>
                                        </p:tgtEl>
                                        <p:attrNameLst>
                                          <p:attrName>fillcolor</p:attrName>
                                        </p:attrNameLst>
                                      </p:cBhvr>
                                      <p:to>
                                        <a:schemeClr val="bg2"/>
                                      </p:to>
                                    </p:animClr>
                                    <p:set>
                                      <p:cBhvr>
                                        <p:cTn id="61" dur="250" fill="hold"/>
                                        <p:tgtEl>
                                          <p:spTgt spid="17"/>
                                        </p:tgtEl>
                                        <p:attrNameLst>
                                          <p:attrName>fill.type</p:attrName>
                                        </p:attrNameLst>
                                      </p:cBhvr>
                                      <p:to>
                                        <p:strVal val="solid"/>
                                      </p:to>
                                    </p:set>
                                    <p:set>
                                      <p:cBhvr>
                                        <p:cTn id="62" dur="250" fill="hold"/>
                                        <p:tgtEl>
                                          <p:spTgt spid="17"/>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3" presetID="1" presetClass="emph" presetSubtype="2" fill="hold" nodeType="withEffect">
                                  <p:stCondLst>
                                    <p:cond delay="500"/>
                                  </p:stCondLst>
                                  <p:childTnLst>
                                    <p:animClr clrSpc="rgb" dir="cw">
                                      <p:cBhvr>
                                        <p:cTn id="64" dur="250" fill="hold"/>
                                        <p:tgtEl>
                                          <p:spTgt spid="17"/>
                                        </p:tgtEl>
                                        <p:attrNameLst>
                                          <p:attrName>fillcolor</p:attrName>
                                        </p:attrNameLst>
                                      </p:cBhvr>
                                      <p:to>
                                        <a:srgbClr val="FFFF00"/>
                                      </p:to>
                                    </p:animClr>
                                    <p:set>
                                      <p:cBhvr>
                                        <p:cTn id="65" dur="250" fill="hold"/>
                                        <p:tgtEl>
                                          <p:spTgt spid="17"/>
                                        </p:tgtEl>
                                        <p:attrNameLst>
                                          <p:attrName>fill.type</p:attrName>
                                        </p:attrNameLst>
                                      </p:cBhvr>
                                      <p:to>
                                        <p:strVal val="solid"/>
                                      </p:to>
                                    </p:set>
                                    <p:set>
                                      <p:cBhvr>
                                        <p:cTn id="66" dur="250" fill="hold"/>
                                        <p:tgtEl>
                                          <p:spTgt spid="17"/>
                                        </p:tgtEl>
                                        <p:attrNameLst>
                                          <p:attrName>fill.on</p:attrName>
                                        </p:attrNameLst>
                                      </p:cBhvr>
                                      <p:to>
                                        <p:strVal val="true"/>
                                      </p:to>
                                    </p:set>
                                  </p:childTnLst>
                                </p:cTn>
                              </p:par>
                              <p:par>
                                <p:cTn id="67" presetID="10" presetClass="entr" presetSubtype="0" fill="hold" nodeType="withEffect">
                                  <p:stCondLst>
                                    <p:cond delay="50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subTnLst>
                                    <p:audio>
                                      <p:cMediaNode>
                                        <p:cTn display="0" masterRel="sameClick">
                                          <p:stCondLst>
                                            <p:cond evt="begin" delay="0">
                                              <p:tn val="67"/>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70" restart="whenNotActive" fill="hold" evtFilter="cancelBubble" nodeType="interactiveSeq">
                <p:stCondLst>
                  <p:cond evt="onClick" delay="0">
                    <p:tgtEl>
                      <p:spTgt spid="1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withEffect">
                                  <p:stCondLst>
                                    <p:cond delay="0"/>
                                  </p:stCondLst>
                                  <p:childTnLst>
                                    <p:animClr clrSpc="rgb" dir="cw">
                                      <p:cBhvr>
                                        <p:cTn id="74" dur="250" fill="hold"/>
                                        <p:tgtEl>
                                          <p:spTgt spid="19"/>
                                        </p:tgtEl>
                                        <p:attrNameLst>
                                          <p:attrName>fillcolor</p:attrName>
                                        </p:attrNameLst>
                                      </p:cBhvr>
                                      <p:to>
                                        <a:schemeClr val="accent1"/>
                                      </p:to>
                                    </p:animClr>
                                    <p:set>
                                      <p:cBhvr>
                                        <p:cTn id="75" dur="250" fill="hold"/>
                                        <p:tgtEl>
                                          <p:spTgt spid="19"/>
                                        </p:tgtEl>
                                        <p:attrNameLst>
                                          <p:attrName>fill.type</p:attrName>
                                        </p:attrNameLst>
                                      </p:cBhvr>
                                      <p:to>
                                        <p:strVal val="solid"/>
                                      </p:to>
                                    </p:set>
                                    <p:set>
                                      <p:cBhvr>
                                        <p:cTn id="76" dur="250" fill="hold"/>
                                        <p:tgtEl>
                                          <p:spTgt spid="19"/>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7" presetID="1" presetClass="emph" presetSubtype="2" fill="hold" nodeType="withEffect">
                                  <p:stCondLst>
                                    <p:cond delay="500"/>
                                  </p:stCondLst>
                                  <p:childTnLst>
                                    <p:animClr clrSpc="rgb" dir="cw">
                                      <p:cBhvr>
                                        <p:cTn id="78" dur="250" fill="hold"/>
                                        <p:tgtEl>
                                          <p:spTgt spid="19"/>
                                        </p:tgtEl>
                                        <p:attrNameLst>
                                          <p:attrName>fillcolor</p:attrName>
                                        </p:attrNameLst>
                                      </p:cBhvr>
                                      <p:to>
                                        <a:schemeClr val="accent1"/>
                                      </p:to>
                                    </p:animClr>
                                    <p:set>
                                      <p:cBhvr>
                                        <p:cTn id="79" dur="250" fill="hold"/>
                                        <p:tgtEl>
                                          <p:spTgt spid="19"/>
                                        </p:tgtEl>
                                        <p:attrNameLst>
                                          <p:attrName>fill.type</p:attrName>
                                        </p:attrNameLst>
                                      </p:cBhvr>
                                      <p:to>
                                        <p:strVal val="solid"/>
                                      </p:to>
                                    </p:set>
                                    <p:set>
                                      <p:cBhvr>
                                        <p:cTn id="80" dur="250" fill="hold"/>
                                        <p:tgtEl>
                                          <p:spTgt spid="19"/>
                                        </p:tgtEl>
                                        <p:attrNameLst>
                                          <p:attrName>fill.on</p:attrName>
                                        </p:attrNameLst>
                                      </p:cBhvr>
                                      <p:to>
                                        <p:strVal val="true"/>
                                      </p:to>
                                    </p:set>
                                  </p:childTnLst>
                                </p:cTn>
                              </p:par>
                              <p:par>
                                <p:cTn id="81" presetID="10" presetClass="entr" presetSubtype="0" fill="hold" nodeType="withEffect">
                                  <p:stCondLst>
                                    <p:cond delay="50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8" grpId="0" animBg="1"/>
      <p:bldP spid="11" grpId="0" animBg="1"/>
      <p:bldP spid="13" grpId="0" animBg="1"/>
      <p:bldP spid="17"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47676" y="457200"/>
            <a:ext cx="9052560" cy="861576"/>
          </a:xfrm>
          <a:prstGeom prst="rect">
            <a:avLst/>
          </a:prstGeom>
          <a:solidFill>
            <a:schemeClr val="accent2"/>
          </a:solidFill>
        </p:spPr>
        <p:txBody>
          <a:bodyPr wrap="square" lIns="121725" tIns="60862" rIns="121725" bIns="60862">
            <a:spAutoFit/>
          </a:bodyPr>
          <a:lstStyle/>
          <a:p>
            <a:pPr algn="ctr"/>
            <a:r>
              <a:rPr lang="en-US" sz="4800" b="1" smtClean="0">
                <a:latin typeface="Arial-Rounded" pitchFamily="34" charset="0"/>
                <a:ea typeface="Arial-Rounded" pitchFamily="34" charset="0"/>
                <a:cs typeface="Arial-Rounded" pitchFamily="34" charset="0"/>
              </a:rPr>
              <a:t>Đâu là chiếc chong chóng?</a:t>
            </a:r>
            <a:endParaRPr lang="en-US" sz="4800" b="1" dirty="0">
              <a:latin typeface="Arial-Rounded" pitchFamily="34" charset="0"/>
              <a:ea typeface="Arial-Rounded" pitchFamily="34" charset="0"/>
              <a:cs typeface="Arial-Rounded" pitchFamily="34" charset="0"/>
            </a:endParaRPr>
          </a:p>
        </p:txBody>
      </p:sp>
      <p:sp>
        <p:nvSpPr>
          <p:cNvPr id="11" name="Rectangle 10"/>
          <p:cNvSpPr/>
          <p:nvPr/>
        </p:nvSpPr>
        <p:spPr>
          <a:xfrm>
            <a:off x="6284004" y="1891996"/>
            <a:ext cx="3914130" cy="2286000"/>
          </a:xfrm>
          <a:prstGeom prst="rect">
            <a:avLst/>
          </a:prstGeom>
          <a:solidFill>
            <a:schemeClr val="accent2"/>
          </a:solidFill>
          <a:ln w="28575" cap="flat" cmpd="sng" algn="ctr">
            <a:noFill/>
            <a:prstDash val="solid"/>
            <a:miter lim="800000"/>
          </a:ln>
          <a:effectLst/>
        </p:spPr>
        <p:txBody>
          <a:bodyPr lIns="121725" tIns="60862" rIns="121725" bIns="60862" rtlCol="0" anchor="ctr"/>
          <a:lstStyle/>
          <a:p>
            <a:r>
              <a:rPr lang="en-US" sz="3600" smtClean="0">
                <a:latin typeface="Arial-Rounded" pitchFamily="34" charset="0"/>
                <a:ea typeface="Arial-Rounded" pitchFamily="34" charset="0"/>
                <a:cs typeface="Arial-Rounded" pitchFamily="34" charset="0"/>
              </a:rPr>
              <a:t>C. </a:t>
            </a:r>
            <a:endParaRPr lang="en-US" sz="3600" dirty="0">
              <a:latin typeface="Arial-Rounded" pitchFamily="34" charset="0"/>
              <a:ea typeface="Arial-Rounded" pitchFamily="34" charset="0"/>
              <a:cs typeface="Arial-Rounded" pitchFamily="34" charset="0"/>
            </a:endParaRPr>
          </a:p>
        </p:txBody>
      </p:sp>
      <p:sp>
        <p:nvSpPr>
          <p:cNvPr id="13" name="Rectangle 12"/>
          <p:cNvSpPr/>
          <p:nvPr/>
        </p:nvSpPr>
        <p:spPr>
          <a:xfrm>
            <a:off x="1892188" y="4343400"/>
            <a:ext cx="3914130" cy="2286000"/>
          </a:xfrm>
          <a:prstGeom prst="rect">
            <a:avLst/>
          </a:prstGeom>
          <a:solidFill>
            <a:schemeClr val="accent2"/>
          </a:solidFill>
          <a:ln w="28575" cap="flat" cmpd="sng" algn="ctr">
            <a:noFill/>
            <a:prstDash val="solid"/>
            <a:miter lim="800000"/>
          </a:ln>
          <a:effectLst/>
        </p:spPr>
        <p:txBody>
          <a:bodyPr lIns="121725" tIns="60862" rIns="121725" bIns="60862" rtlCol="0" anchor="ctr"/>
          <a:lstStyle/>
          <a:p>
            <a:r>
              <a:rPr lang="en-US" sz="3600">
                <a:latin typeface="Arial-Rounded" pitchFamily="34" charset="0"/>
                <a:ea typeface="Arial-Rounded" pitchFamily="34" charset="0"/>
                <a:cs typeface="Arial-Rounded" pitchFamily="34" charset="0"/>
              </a:rPr>
              <a:t>B</a:t>
            </a:r>
            <a:r>
              <a:rPr lang="en-US" sz="3600" smtClean="0">
                <a:latin typeface="Arial-Rounded" pitchFamily="34" charset="0"/>
                <a:ea typeface="Arial-Rounded" pitchFamily="34" charset="0"/>
                <a:cs typeface="Arial-Rounded" pitchFamily="34" charset="0"/>
              </a:rPr>
              <a:t>. </a:t>
            </a:r>
            <a:endParaRPr lang="en-US" sz="3600" dirty="0">
              <a:latin typeface="Arial-Rounded" pitchFamily="34" charset="0"/>
              <a:ea typeface="Arial-Rounded" pitchFamily="34" charset="0"/>
              <a:cs typeface="Arial-Rounded" pitchFamily="34" charset="0"/>
            </a:endParaRPr>
          </a:p>
        </p:txBody>
      </p:sp>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82002" y="2196010"/>
            <a:ext cx="467676" cy="533219"/>
          </a:xfrm>
          <a:prstGeom prst="rect">
            <a:avLst/>
          </a:prstGeom>
          <a:solidFill>
            <a:schemeClr val="accent2"/>
          </a:solidFill>
          <a:ln>
            <a:noFill/>
          </a:ln>
          <a:effectLst/>
          <a:extLst/>
        </p:spPr>
      </p:pic>
      <p:sp>
        <p:nvSpPr>
          <p:cNvPr id="17" name="Rectangle 16"/>
          <p:cNvSpPr/>
          <p:nvPr/>
        </p:nvSpPr>
        <p:spPr>
          <a:xfrm>
            <a:off x="1872758" y="1891996"/>
            <a:ext cx="3890073" cy="2286000"/>
          </a:xfrm>
          <a:prstGeom prst="rect">
            <a:avLst/>
          </a:prstGeom>
          <a:solidFill>
            <a:schemeClr val="accent2"/>
          </a:solidFill>
          <a:ln w="28575" cap="flat" cmpd="sng" algn="ctr">
            <a:noFill/>
            <a:prstDash val="solid"/>
            <a:miter lim="800000"/>
          </a:ln>
          <a:effectLst/>
        </p:spPr>
        <p:txBody>
          <a:bodyPr lIns="121725" tIns="60862" rIns="121725" bIns="60862" rtlCol="0" anchor="ctr"/>
          <a:lstStyle/>
          <a:p>
            <a:pPr lvl="0">
              <a:buClrTx/>
              <a:defRPr/>
            </a:pPr>
            <a:r>
              <a:rPr lang="en-US" sz="3600" smtClean="0">
                <a:latin typeface="Arial-Rounded" pitchFamily="34" charset="0"/>
                <a:ea typeface="Arial-Rounded" pitchFamily="34" charset="0"/>
                <a:cs typeface="Arial-Rounded" pitchFamily="34" charset="0"/>
              </a:rPr>
              <a:t>A. </a:t>
            </a:r>
            <a:endParaRPr lang="vi-VN" sz="3600" dirty="0">
              <a:latin typeface="Arial-Rounded" pitchFamily="34" charset="0"/>
              <a:ea typeface="Arial-Rounded" pitchFamily="34" charset="0"/>
              <a:cs typeface="Arial-Rounded"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93364" y="2120777"/>
            <a:ext cx="523845" cy="544761"/>
          </a:xfrm>
          <a:prstGeom prst="rect">
            <a:avLst/>
          </a:prstGeom>
          <a:noFill/>
        </p:spPr>
      </p:pic>
      <p:sp>
        <p:nvSpPr>
          <p:cNvPr id="19" name="Rectangle 18"/>
          <p:cNvSpPr/>
          <p:nvPr/>
        </p:nvSpPr>
        <p:spPr>
          <a:xfrm>
            <a:off x="6284163" y="4312920"/>
            <a:ext cx="3914130" cy="2286000"/>
          </a:xfrm>
          <a:prstGeom prst="rect">
            <a:avLst/>
          </a:prstGeom>
          <a:solidFill>
            <a:schemeClr val="accent2"/>
          </a:solidFill>
          <a:ln w="28575" cap="flat" cmpd="sng" algn="ctr">
            <a:noFill/>
            <a:prstDash val="solid"/>
            <a:miter lim="800000"/>
          </a:ln>
          <a:effectLst/>
        </p:spPr>
        <p:txBody>
          <a:bodyPr lIns="121725" tIns="60862" rIns="121725" bIns="60862" rtlCol="0" anchor="ctr"/>
          <a:lstStyle/>
          <a:p>
            <a:pPr lvl="0">
              <a:buClrTx/>
              <a:defRPr/>
            </a:pPr>
            <a:r>
              <a:rPr lang="en-US" sz="3600" smtClean="0">
                <a:latin typeface="Arial-Rounded" pitchFamily="34" charset="0"/>
                <a:ea typeface="Arial-Rounded" pitchFamily="34" charset="0"/>
                <a:cs typeface="Arial-Rounded" pitchFamily="34" charset="0"/>
              </a:rPr>
              <a:t>D. </a:t>
            </a:r>
            <a:endParaRPr lang="vi-VN" sz="3600" dirty="0">
              <a:latin typeface="Arial-Rounded" pitchFamily="34" charset="0"/>
              <a:ea typeface="Arial-Rounded" pitchFamily="34" charset="0"/>
              <a:cs typeface="Arial-Rounded" pitchFamily="34" charset="0"/>
            </a:endParaRPr>
          </a:p>
        </p:txBody>
      </p:sp>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71731" y="4601207"/>
            <a:ext cx="467676" cy="533219"/>
          </a:xfrm>
          <a:prstGeom prst="rect">
            <a:avLst/>
          </a:prstGeom>
          <a:solidFill>
            <a:schemeClr val="accent2"/>
          </a:solidFill>
          <a:ln>
            <a:noFill/>
          </a:ln>
          <a:effectLst/>
          <a:extLst/>
        </p:spPr>
      </p:pic>
      <p:pic>
        <p:nvPicPr>
          <p:cNvPr id="1026" name="Picture 2" descr="Pinwheels - NOV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07017" y="2120777"/>
            <a:ext cx="1884471" cy="18844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ạt giấy - món quà ý nghĩa cho Mẹ mùa Vu L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12365" y="2120777"/>
            <a:ext cx="2257407" cy="19363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ách Làm Diều Giấy | Mùa Thả Diều Giấy Trò Chơi Tuổi Thơ Miền Quê Xưa -  YouTube"/>
          <p:cNvPicPr>
            <a:picLocks noChangeAspect="1" noChangeArrowheads="1"/>
          </p:cNvPicPr>
          <p:nvPr/>
        </p:nvPicPr>
        <p:blipFill rotWithShape="1">
          <a:blip r:embed="rId10">
            <a:extLst>
              <a:ext uri="{28A0092B-C50C-407E-A947-70E740481C1C}">
                <a14:useLocalDpi xmlns:a14="http://schemas.microsoft.com/office/drawing/2010/main" val="0"/>
              </a:ext>
            </a:extLst>
          </a:blip>
          <a:srcRect l="17591"/>
          <a:stretch/>
        </p:blipFill>
        <p:spPr bwMode="auto">
          <a:xfrm>
            <a:off x="2394077" y="4493141"/>
            <a:ext cx="2910351" cy="19865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5155" y="4572181"/>
            <a:ext cx="467676" cy="533219"/>
          </a:xfrm>
          <a:prstGeom prst="rect">
            <a:avLst/>
          </a:prstGeom>
          <a:solidFill>
            <a:schemeClr val="accent2"/>
          </a:solidFill>
          <a:ln>
            <a:noFill/>
          </a:ln>
          <a:effectLst/>
          <a:extLst/>
        </p:spPr>
      </p:pic>
      <p:pic>
        <p:nvPicPr>
          <p:cNvPr id="1032" name="Picture 8" descr="8X 9X Trở Về Tuổi Thơ Với 15 Cách Làm Đồ Chơi Bằng Giấy Ngày Xư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33006" y="4556760"/>
            <a:ext cx="2673696" cy="1778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50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1000" fill="hold"/>
                                        <p:tgtEl>
                                          <p:spTgt spid="11"/>
                                        </p:tgtEl>
                                        <p:attrNameLst>
                                          <p:attrName>ppt_w</p:attrName>
                                        </p:attrNameLst>
                                      </p:cBhvr>
                                      <p:tavLst>
                                        <p:tav tm="0">
                                          <p:val>
                                            <p:strVal val="#ppt_w*0.70"/>
                                          </p:val>
                                        </p:tav>
                                        <p:tav tm="100000">
                                          <p:val>
                                            <p:strVal val="#ppt_w"/>
                                          </p:val>
                                        </p:tav>
                                      </p:tavLst>
                                    </p:anim>
                                    <p:anim calcmode="lin" valueType="num">
                                      <p:cBhvr>
                                        <p:cTn id="11" dur="1000" fill="hold"/>
                                        <p:tgtEl>
                                          <p:spTgt spid="11"/>
                                        </p:tgtEl>
                                        <p:attrNameLst>
                                          <p:attrName>ppt_h</p:attrName>
                                        </p:attrNameLst>
                                      </p:cBhvr>
                                      <p:tavLst>
                                        <p:tav tm="0">
                                          <p:val>
                                            <p:strVal val="#ppt_h"/>
                                          </p:val>
                                        </p:tav>
                                        <p:tav tm="100000">
                                          <p:val>
                                            <p:strVal val="#ppt_h"/>
                                          </p:val>
                                        </p:tav>
                                      </p:tavLst>
                                    </p:anim>
                                    <p:animEffect transition="in" filter="fade">
                                      <p:cBhvr>
                                        <p:cTn id="12" dur="1000"/>
                                        <p:tgtEl>
                                          <p:spTgt spid="11"/>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strVal val="#ppt_w*0.70"/>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Effect transition="in" filter="fade">
                                      <p:cBhvr>
                                        <p:cTn id="17" dur="1000"/>
                                        <p:tgtEl>
                                          <p:spTgt spid="13"/>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1000" fill="hold"/>
                                        <p:tgtEl>
                                          <p:spTgt spid="17"/>
                                        </p:tgtEl>
                                        <p:attrNameLst>
                                          <p:attrName>ppt_w</p:attrName>
                                        </p:attrNameLst>
                                      </p:cBhvr>
                                      <p:tavLst>
                                        <p:tav tm="0">
                                          <p:val>
                                            <p:strVal val="#ppt_w*0.70"/>
                                          </p:val>
                                        </p:tav>
                                        <p:tav tm="100000">
                                          <p:val>
                                            <p:strVal val="#ppt_w"/>
                                          </p:val>
                                        </p:tav>
                                      </p:tavLst>
                                    </p:anim>
                                    <p:anim calcmode="lin" valueType="num">
                                      <p:cBhvr>
                                        <p:cTn id="21" dur="1000" fill="hold"/>
                                        <p:tgtEl>
                                          <p:spTgt spid="17"/>
                                        </p:tgtEl>
                                        <p:attrNameLst>
                                          <p:attrName>ppt_h</p:attrName>
                                        </p:attrNameLst>
                                      </p:cBhvr>
                                      <p:tavLst>
                                        <p:tav tm="0">
                                          <p:val>
                                            <p:strVal val="#ppt_h"/>
                                          </p:val>
                                        </p:tav>
                                        <p:tav tm="100000">
                                          <p:val>
                                            <p:strVal val="#ppt_h"/>
                                          </p:val>
                                        </p:tav>
                                      </p:tavLst>
                                    </p:anim>
                                    <p:animEffect transition="in" filter="fade">
                                      <p:cBhvr>
                                        <p:cTn id="22" dur="1000"/>
                                        <p:tgtEl>
                                          <p:spTgt spid="17"/>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strVal val="#ppt_w*0.70"/>
                                          </p:val>
                                        </p:tav>
                                        <p:tav tm="100000">
                                          <p:val>
                                            <p:strVal val="#ppt_w"/>
                                          </p:val>
                                        </p:tav>
                                      </p:tavLst>
                                    </p:anim>
                                    <p:anim calcmode="lin" valueType="num">
                                      <p:cBhvr>
                                        <p:cTn id="26" dur="1000" fill="hold"/>
                                        <p:tgtEl>
                                          <p:spTgt spid="19"/>
                                        </p:tgtEl>
                                        <p:attrNameLst>
                                          <p:attrName>ppt_h</p:attrName>
                                        </p:attrNameLst>
                                      </p:cBhvr>
                                      <p:tavLst>
                                        <p:tav tm="0">
                                          <p:val>
                                            <p:strVal val="#ppt_h"/>
                                          </p:val>
                                        </p:tav>
                                        <p:tav tm="100000">
                                          <p:val>
                                            <p:strVal val="#ppt_h"/>
                                          </p:val>
                                        </p:tav>
                                      </p:tavLst>
                                    </p:anim>
                                    <p:animEffect transition="in" filter="fade">
                                      <p:cBhvr>
                                        <p:cTn id="2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withEffect">
                                  <p:stCondLst>
                                    <p:cond delay="0"/>
                                  </p:stCondLst>
                                  <p:childTnLst>
                                    <p:animClr clrSpc="rgb" dir="cw">
                                      <p:cBhvr>
                                        <p:cTn id="32" dur="250" fill="hold"/>
                                        <p:tgtEl>
                                          <p:spTgt spid="11"/>
                                        </p:tgtEl>
                                        <p:attrNameLst>
                                          <p:attrName>fillcolor</p:attrName>
                                        </p:attrNameLst>
                                      </p:cBhvr>
                                      <p:to>
                                        <a:schemeClr val="accent1"/>
                                      </p:to>
                                    </p:animClr>
                                    <p:set>
                                      <p:cBhvr>
                                        <p:cTn id="33" dur="250" fill="hold"/>
                                        <p:tgtEl>
                                          <p:spTgt spid="11"/>
                                        </p:tgtEl>
                                        <p:attrNameLst>
                                          <p:attrName>fill.type</p:attrName>
                                        </p:attrNameLst>
                                      </p:cBhvr>
                                      <p:to>
                                        <p:strVal val="solid"/>
                                      </p:to>
                                    </p:set>
                                    <p:set>
                                      <p:cBhvr>
                                        <p:cTn id="34" dur="250" fill="hold"/>
                                        <p:tgtEl>
                                          <p:spTgt spid="11"/>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par>
                                <p:cTn id="35" presetID="1" presetClass="emph" presetSubtype="2" fill="hold" nodeType="withEffect">
                                  <p:stCondLst>
                                    <p:cond delay="500"/>
                                  </p:stCondLst>
                                  <p:childTnLst>
                                    <p:animClr clrSpc="rgb" dir="cw">
                                      <p:cBhvr>
                                        <p:cTn id="36" dur="250" fill="hold"/>
                                        <p:tgtEl>
                                          <p:spTgt spid="11"/>
                                        </p:tgtEl>
                                        <p:attrNameLst>
                                          <p:attrName>fillcolor</p:attrName>
                                        </p:attrNameLst>
                                      </p:cBhvr>
                                      <p:to>
                                        <a:schemeClr val="accent1"/>
                                      </p:to>
                                    </p:animClr>
                                    <p:set>
                                      <p:cBhvr>
                                        <p:cTn id="37" dur="250" fill="hold"/>
                                        <p:tgtEl>
                                          <p:spTgt spid="11"/>
                                        </p:tgtEl>
                                        <p:attrNameLst>
                                          <p:attrName>fill.type</p:attrName>
                                        </p:attrNameLst>
                                      </p:cBhvr>
                                      <p:to>
                                        <p:strVal val="solid"/>
                                      </p:to>
                                    </p:set>
                                    <p:set>
                                      <p:cBhvr>
                                        <p:cTn id="38" dur="250" fill="hold"/>
                                        <p:tgtEl>
                                          <p:spTgt spid="11"/>
                                        </p:tgtEl>
                                        <p:attrNameLst>
                                          <p:attrName>fill.on</p:attrName>
                                        </p:attrNameLst>
                                      </p:cBhvr>
                                      <p:to>
                                        <p:strVal val="true"/>
                                      </p:to>
                                    </p:set>
                                  </p:childTnLst>
                                </p:cTn>
                              </p:par>
                              <p:par>
                                <p:cTn id="39" presetID="10" presetClass="entr" presetSubtype="0" fill="hold" nodeType="withEffect">
                                  <p:stCondLst>
                                    <p:cond delay="50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subTnLst>
                                    <p:audio>
                                      <p:cMediaNode>
                                        <p:cTn display="0" masterRel="sameClick">
                                          <p:stCondLst>
                                            <p:cond evt="begin" delay="0">
                                              <p:tn val="3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1"/>
                  </p:tgtEl>
                </p:cond>
              </p:nextCondLst>
            </p:seq>
            <p:seq concurrent="1" nextAc="seek">
              <p:cTn id="42" restart="whenNotActive" fill="hold" evtFilter="cancelBubble" nodeType="interactiveSeq">
                <p:stCondLst>
                  <p:cond evt="onClick" delay="0">
                    <p:tgtEl>
                      <p:spTgt spid="13"/>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withEffect">
                                  <p:stCondLst>
                                    <p:cond delay="0"/>
                                  </p:stCondLst>
                                  <p:childTnLst>
                                    <p:animClr clrSpc="rgb" dir="cw">
                                      <p:cBhvr>
                                        <p:cTn id="46" dur="250" fill="hold"/>
                                        <p:tgtEl>
                                          <p:spTgt spid="13"/>
                                        </p:tgtEl>
                                        <p:attrNameLst>
                                          <p:attrName>fillcolor</p:attrName>
                                        </p:attrNameLst>
                                      </p:cBhvr>
                                      <p:to>
                                        <a:schemeClr val="accent1"/>
                                      </p:to>
                                    </p:animClr>
                                    <p:set>
                                      <p:cBhvr>
                                        <p:cTn id="47" dur="250" fill="hold"/>
                                        <p:tgtEl>
                                          <p:spTgt spid="13"/>
                                        </p:tgtEl>
                                        <p:attrNameLst>
                                          <p:attrName>fill.type</p:attrName>
                                        </p:attrNameLst>
                                      </p:cBhvr>
                                      <p:to>
                                        <p:strVal val="solid"/>
                                      </p:to>
                                    </p:set>
                                    <p:set>
                                      <p:cBhvr>
                                        <p:cTn id="48" dur="250" fill="hold"/>
                                        <p:tgtEl>
                                          <p:spTgt spid="13"/>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par>
                                <p:cTn id="49" presetID="1" presetClass="emph" presetSubtype="2" fill="hold" nodeType="withEffect">
                                  <p:stCondLst>
                                    <p:cond delay="500"/>
                                  </p:stCondLst>
                                  <p:childTnLst>
                                    <p:animClr clrSpc="rgb" dir="cw">
                                      <p:cBhvr>
                                        <p:cTn id="50" dur="250" fill="hold"/>
                                        <p:tgtEl>
                                          <p:spTgt spid="13"/>
                                        </p:tgtEl>
                                        <p:attrNameLst>
                                          <p:attrName>fillcolor</p:attrName>
                                        </p:attrNameLst>
                                      </p:cBhvr>
                                      <p:to>
                                        <a:schemeClr val="accent1"/>
                                      </p:to>
                                    </p:animClr>
                                    <p:set>
                                      <p:cBhvr>
                                        <p:cTn id="51" dur="250" fill="hold"/>
                                        <p:tgtEl>
                                          <p:spTgt spid="13"/>
                                        </p:tgtEl>
                                        <p:attrNameLst>
                                          <p:attrName>fill.type</p:attrName>
                                        </p:attrNameLst>
                                      </p:cBhvr>
                                      <p:to>
                                        <p:strVal val="solid"/>
                                      </p:to>
                                    </p:set>
                                    <p:set>
                                      <p:cBhvr>
                                        <p:cTn id="52" dur="250" fill="hold"/>
                                        <p:tgtEl>
                                          <p:spTgt spid="13"/>
                                        </p:tgtEl>
                                        <p:attrNameLst>
                                          <p:attrName>fill.on</p:attrName>
                                        </p:attrNameLst>
                                      </p:cBhvr>
                                      <p:to>
                                        <p:strVal val="true"/>
                                      </p:to>
                                    </p:set>
                                  </p:childTnLst>
                                </p:cTn>
                              </p:par>
                              <p:par>
                                <p:cTn id="53" presetID="10" presetClass="entr" presetSubtype="0" fill="hold" nodeType="withEffect">
                                  <p:stCondLst>
                                    <p:cond delay="50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subTnLst>
                                    <p:audio>
                                      <p:cMediaNode>
                                        <p:cTn display="0" masterRel="sameClick">
                                          <p:stCondLst>
                                            <p:cond evt="begin" delay="0">
                                              <p:tn val="53"/>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3"/>
                  </p:tgtEl>
                </p:cond>
              </p:nextCondLst>
            </p:seq>
            <p:seq concurrent="1" nextAc="seek">
              <p:cTn id="56" restart="whenNotActive" fill="hold" evtFilter="cancelBubble" nodeType="interactiveSeq">
                <p:stCondLst>
                  <p:cond evt="onClick" delay="0">
                    <p:tgtEl>
                      <p:spTgt spid="17"/>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withEffect">
                                  <p:stCondLst>
                                    <p:cond delay="0"/>
                                  </p:stCondLst>
                                  <p:childTnLst>
                                    <p:animClr clrSpc="rgb" dir="cw">
                                      <p:cBhvr>
                                        <p:cTn id="60" dur="250" fill="hold"/>
                                        <p:tgtEl>
                                          <p:spTgt spid="17"/>
                                        </p:tgtEl>
                                        <p:attrNameLst>
                                          <p:attrName>fillcolor</p:attrName>
                                        </p:attrNameLst>
                                      </p:cBhvr>
                                      <p:to>
                                        <a:schemeClr val="bg2"/>
                                      </p:to>
                                    </p:animClr>
                                    <p:set>
                                      <p:cBhvr>
                                        <p:cTn id="61" dur="250" fill="hold"/>
                                        <p:tgtEl>
                                          <p:spTgt spid="17"/>
                                        </p:tgtEl>
                                        <p:attrNameLst>
                                          <p:attrName>fill.type</p:attrName>
                                        </p:attrNameLst>
                                      </p:cBhvr>
                                      <p:to>
                                        <p:strVal val="solid"/>
                                      </p:to>
                                    </p:set>
                                    <p:set>
                                      <p:cBhvr>
                                        <p:cTn id="62" dur="250" fill="hold"/>
                                        <p:tgtEl>
                                          <p:spTgt spid="17"/>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par>
                                <p:cTn id="63" presetID="1" presetClass="emph" presetSubtype="2" fill="hold" nodeType="withEffect">
                                  <p:stCondLst>
                                    <p:cond delay="500"/>
                                  </p:stCondLst>
                                  <p:childTnLst>
                                    <p:animClr clrSpc="rgb" dir="cw">
                                      <p:cBhvr>
                                        <p:cTn id="64" dur="250" fill="hold"/>
                                        <p:tgtEl>
                                          <p:spTgt spid="17"/>
                                        </p:tgtEl>
                                        <p:attrNameLst>
                                          <p:attrName>fillcolor</p:attrName>
                                        </p:attrNameLst>
                                      </p:cBhvr>
                                      <p:to>
                                        <a:srgbClr val="FFFF00"/>
                                      </p:to>
                                    </p:animClr>
                                    <p:set>
                                      <p:cBhvr>
                                        <p:cTn id="65" dur="250" fill="hold"/>
                                        <p:tgtEl>
                                          <p:spTgt spid="17"/>
                                        </p:tgtEl>
                                        <p:attrNameLst>
                                          <p:attrName>fill.type</p:attrName>
                                        </p:attrNameLst>
                                      </p:cBhvr>
                                      <p:to>
                                        <p:strVal val="solid"/>
                                      </p:to>
                                    </p:set>
                                    <p:set>
                                      <p:cBhvr>
                                        <p:cTn id="66" dur="250" fill="hold"/>
                                        <p:tgtEl>
                                          <p:spTgt spid="17"/>
                                        </p:tgtEl>
                                        <p:attrNameLst>
                                          <p:attrName>fill.on</p:attrName>
                                        </p:attrNameLst>
                                      </p:cBhvr>
                                      <p:to>
                                        <p:strVal val="true"/>
                                      </p:to>
                                    </p:set>
                                  </p:childTnLst>
                                </p:cTn>
                              </p:par>
                              <p:par>
                                <p:cTn id="67" presetID="10" presetClass="entr" presetSubtype="0" fill="hold" nodeType="withEffect">
                                  <p:stCondLst>
                                    <p:cond delay="50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subTnLst>
                                    <p:audio>
                                      <p:cMediaNode>
                                        <p:cTn display="0" masterRel="sameClick">
                                          <p:stCondLst>
                                            <p:cond evt="begin" delay="0">
                                              <p:tn val="67"/>
                                            </p:cond>
                                          </p:stCondLst>
                                          <p:endCondLst>
                                            <p:cond evt="onStopAudio" delay="0">
                                              <p:tgtEl>
                                                <p:sldTgt/>
                                              </p:tgtEl>
                                            </p:cond>
                                          </p:endCondLst>
                                        </p:cTn>
                                        <p:tgtEl>
                                          <p:sndTgt r:embed="rId5" name="Check mark.wav"/>
                                        </p:tgtEl>
                                      </p:cMediaNode>
                                    </p:audio>
                                  </p:subTnLst>
                                </p:cTn>
                              </p:par>
                            </p:childTnLst>
                          </p:cTn>
                        </p:par>
                      </p:childTnLst>
                    </p:cTn>
                  </p:par>
                </p:childTnLst>
              </p:cTn>
              <p:nextCondLst>
                <p:cond evt="onClick" delay="0">
                  <p:tgtEl>
                    <p:spTgt spid="17"/>
                  </p:tgtEl>
                </p:cond>
              </p:nextCondLst>
            </p:seq>
            <p:seq concurrent="1" nextAc="seek">
              <p:cTn id="70" restart="whenNotActive" fill="hold" evtFilter="cancelBubble" nodeType="interactiveSeq">
                <p:stCondLst>
                  <p:cond evt="onClick" delay="0">
                    <p:tgtEl>
                      <p:spTgt spid="19"/>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withEffect">
                                  <p:stCondLst>
                                    <p:cond delay="0"/>
                                  </p:stCondLst>
                                  <p:childTnLst>
                                    <p:animClr clrSpc="rgb" dir="cw">
                                      <p:cBhvr>
                                        <p:cTn id="74" dur="250" fill="hold"/>
                                        <p:tgtEl>
                                          <p:spTgt spid="19"/>
                                        </p:tgtEl>
                                        <p:attrNameLst>
                                          <p:attrName>fillcolor</p:attrName>
                                        </p:attrNameLst>
                                      </p:cBhvr>
                                      <p:to>
                                        <a:schemeClr val="accent1"/>
                                      </p:to>
                                    </p:animClr>
                                    <p:set>
                                      <p:cBhvr>
                                        <p:cTn id="75" dur="250" fill="hold"/>
                                        <p:tgtEl>
                                          <p:spTgt spid="19"/>
                                        </p:tgtEl>
                                        <p:attrNameLst>
                                          <p:attrName>fill.type</p:attrName>
                                        </p:attrNameLst>
                                      </p:cBhvr>
                                      <p:to>
                                        <p:strVal val="solid"/>
                                      </p:to>
                                    </p:set>
                                    <p:set>
                                      <p:cBhvr>
                                        <p:cTn id="76" dur="250" fill="hold"/>
                                        <p:tgtEl>
                                          <p:spTgt spid="19"/>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7" presetID="1" presetClass="emph" presetSubtype="2" fill="hold" nodeType="withEffect">
                                  <p:stCondLst>
                                    <p:cond delay="500"/>
                                  </p:stCondLst>
                                  <p:childTnLst>
                                    <p:animClr clrSpc="rgb" dir="cw">
                                      <p:cBhvr>
                                        <p:cTn id="78" dur="250" fill="hold"/>
                                        <p:tgtEl>
                                          <p:spTgt spid="19"/>
                                        </p:tgtEl>
                                        <p:attrNameLst>
                                          <p:attrName>fillcolor</p:attrName>
                                        </p:attrNameLst>
                                      </p:cBhvr>
                                      <p:to>
                                        <a:schemeClr val="accent1"/>
                                      </p:to>
                                    </p:animClr>
                                    <p:set>
                                      <p:cBhvr>
                                        <p:cTn id="79" dur="250" fill="hold"/>
                                        <p:tgtEl>
                                          <p:spTgt spid="19"/>
                                        </p:tgtEl>
                                        <p:attrNameLst>
                                          <p:attrName>fill.type</p:attrName>
                                        </p:attrNameLst>
                                      </p:cBhvr>
                                      <p:to>
                                        <p:strVal val="solid"/>
                                      </p:to>
                                    </p:set>
                                    <p:set>
                                      <p:cBhvr>
                                        <p:cTn id="80" dur="250" fill="hold"/>
                                        <p:tgtEl>
                                          <p:spTgt spid="19"/>
                                        </p:tgtEl>
                                        <p:attrNameLst>
                                          <p:attrName>fill.on</p:attrName>
                                        </p:attrNameLst>
                                      </p:cBhvr>
                                      <p:to>
                                        <p:strVal val="true"/>
                                      </p:to>
                                    </p:set>
                                  </p:childTnLst>
                                </p:cTn>
                              </p:par>
                              <p:par>
                                <p:cTn id="81" presetID="10" presetClass="entr" presetSubtype="0" fill="hold" nodeType="withEffect">
                                  <p:stCondLst>
                                    <p:cond delay="50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childTnLst>
        </p:cTn>
      </p:par>
    </p:tnLst>
    <p:bldLst>
      <p:bldP spid="8" grpId="0" animBg="1"/>
      <p:bldP spid="11" grpId="0" animBg="1"/>
      <p:bldP spid="13" grpId="0" animBg="1"/>
      <p:bldP spid="17"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47676" y="457200"/>
            <a:ext cx="9052560" cy="1600240"/>
          </a:xfrm>
          <a:prstGeom prst="rect">
            <a:avLst/>
          </a:prstGeom>
          <a:solidFill>
            <a:schemeClr val="accent2"/>
          </a:solidFill>
        </p:spPr>
        <p:txBody>
          <a:bodyPr wrap="square" lIns="121725" tIns="60862" rIns="121725" bIns="60862">
            <a:spAutoFit/>
          </a:bodyPr>
          <a:lstStyle/>
          <a:p>
            <a:pPr algn="ctr"/>
            <a:r>
              <a:rPr lang="en-US" sz="4800" b="1" smtClean="0">
                <a:latin typeface="Arial-Rounded" pitchFamily="34" charset="0"/>
                <a:ea typeface="Arial-Rounded" pitchFamily="34" charset="0"/>
                <a:cs typeface="Arial-Rounded" pitchFamily="34" charset="0"/>
              </a:rPr>
              <a:t>Chi tiết nào cho thấy </a:t>
            </a:r>
          </a:p>
          <a:p>
            <a:pPr algn="ctr"/>
            <a:r>
              <a:rPr lang="en-US" sz="4800" b="1" smtClean="0">
                <a:latin typeface="Arial-Rounded" pitchFamily="34" charset="0"/>
                <a:ea typeface="Arial-Rounded" pitchFamily="34" charset="0"/>
                <a:cs typeface="Arial-Rounded" pitchFamily="34" charset="0"/>
              </a:rPr>
              <a:t>An rất thương em?</a:t>
            </a:r>
            <a:endParaRPr lang="en-US" sz="4800" b="1" dirty="0">
              <a:latin typeface="Arial-Rounded" pitchFamily="34" charset="0"/>
              <a:ea typeface="Arial-Rounded" pitchFamily="34" charset="0"/>
              <a:cs typeface="Arial-Rounded" pitchFamily="34" charset="0"/>
            </a:endParaRPr>
          </a:p>
        </p:txBody>
      </p:sp>
      <p:sp>
        <p:nvSpPr>
          <p:cNvPr id="13" name="Rectangle 12"/>
          <p:cNvSpPr/>
          <p:nvPr/>
        </p:nvSpPr>
        <p:spPr>
          <a:xfrm>
            <a:off x="1146981" y="2438400"/>
            <a:ext cx="9957816" cy="1226585"/>
          </a:xfrm>
          <a:prstGeom prst="rect">
            <a:avLst/>
          </a:prstGeom>
          <a:solidFill>
            <a:schemeClr val="accent2"/>
          </a:solidFill>
          <a:ln w="28575" cap="flat" cmpd="sng" algn="ctr">
            <a:noFill/>
            <a:prstDash val="solid"/>
            <a:miter lim="800000"/>
          </a:ln>
          <a:effectLst/>
        </p:spPr>
        <p:txBody>
          <a:bodyPr lIns="121725" tIns="60862" rIns="121725" bIns="60862" rtlCol="0" anchor="ctr"/>
          <a:lstStyle/>
          <a:p>
            <a:pPr lvl="0">
              <a:buClrTx/>
              <a:defRPr/>
            </a:pPr>
            <a:r>
              <a:rPr lang="en-US" sz="2800">
                <a:latin typeface="Arial-Rounded" pitchFamily="34" charset="0"/>
                <a:ea typeface="Arial-Rounded" pitchFamily="34" charset="0"/>
                <a:cs typeface="Arial-Rounded" pitchFamily="34" charset="0"/>
              </a:rPr>
              <a:t>A</a:t>
            </a:r>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An liền cho em giơ chong chóng ra trước quạt máy, còn mình thì phùng má thổi phù phù cho chong chóng quay. Mai cười toe vì thắng. </a:t>
            </a:r>
            <a:endParaRPr lang="vi-VN" sz="2800" dirty="0">
              <a:latin typeface="Arial-Rounded" pitchFamily="34" charset="0"/>
              <a:ea typeface="Arial-Rounded" pitchFamily="34" charset="0"/>
              <a:cs typeface="Arial-Rounded" pitchFamily="34" charset="0"/>
            </a:endParaRPr>
          </a:p>
        </p:txBody>
      </p:sp>
      <p:sp>
        <p:nvSpPr>
          <p:cNvPr id="14" name="Rectangle 13"/>
          <p:cNvSpPr/>
          <p:nvPr/>
        </p:nvSpPr>
        <p:spPr>
          <a:xfrm>
            <a:off x="1146981" y="5317976"/>
            <a:ext cx="9957816" cy="1257957"/>
          </a:xfrm>
          <a:prstGeom prst="rect">
            <a:avLst/>
          </a:prstGeom>
          <a:solidFill>
            <a:schemeClr val="accent2"/>
          </a:solidFill>
          <a:ln w="28575" cap="flat" cmpd="sng" algn="ctr">
            <a:noFill/>
            <a:prstDash val="solid"/>
            <a:miter lim="800000"/>
          </a:ln>
          <a:effectLst/>
        </p:spPr>
        <p:txBody>
          <a:bodyPr lIns="121725" tIns="60862" rIns="121725" bIns="60862" rtlCol="0" anchor="ctr"/>
          <a:lstStyle/>
          <a:p>
            <a:r>
              <a:rPr lang="en-US" sz="2800" smtClean="0">
                <a:latin typeface="Arial-Rounded" pitchFamily="34" charset="0"/>
                <a:ea typeface="Arial-Rounded" pitchFamily="34" charset="0"/>
                <a:cs typeface="Arial-Rounded" pitchFamily="34" charset="0"/>
              </a:rPr>
              <a:t>C. </a:t>
            </a:r>
            <a:r>
              <a:rPr lang="en-US" sz="2800">
                <a:latin typeface="Arial-Rounded" pitchFamily="34" charset="0"/>
                <a:ea typeface="Arial-Rounded" pitchFamily="34" charset="0"/>
                <a:cs typeface="Arial-Rounded" pitchFamily="34" charset="0"/>
              </a:rPr>
              <a:t>Bây giờ, cũng giống như anh, Mai cũng rất mê những chiếc chong chóng.</a:t>
            </a:r>
            <a:endParaRPr lang="en-US" sz="2800" dirty="0">
              <a:latin typeface="Arial-Rounded" pitchFamily="34" charset="0"/>
              <a:ea typeface="Arial-Rounded" pitchFamily="34" charset="0"/>
              <a:cs typeface="Arial-Rounded" pitchFamily="34" charset="0"/>
            </a:endParaRPr>
          </a:p>
        </p:txBody>
      </p:sp>
      <p:sp>
        <p:nvSpPr>
          <p:cNvPr id="15" name="Rectangle 14"/>
          <p:cNvSpPr/>
          <p:nvPr/>
        </p:nvSpPr>
        <p:spPr>
          <a:xfrm>
            <a:off x="1146981" y="3882485"/>
            <a:ext cx="9957816" cy="1222684"/>
          </a:xfrm>
          <a:prstGeom prst="rect">
            <a:avLst/>
          </a:prstGeom>
          <a:solidFill>
            <a:schemeClr val="accent2"/>
          </a:solidFill>
          <a:ln w="28575" cap="flat" cmpd="sng" algn="ctr">
            <a:noFill/>
            <a:prstDash val="solid"/>
            <a:miter lim="800000"/>
          </a:ln>
          <a:effectLst/>
        </p:spPr>
        <p:txBody>
          <a:bodyPr lIns="121725" tIns="60862" rIns="121725" bIns="60862" rtlCol="0" anchor="ctr"/>
          <a:lstStyle/>
          <a:p>
            <a:r>
              <a:rPr lang="en-US" sz="2800">
                <a:latin typeface="Arial-Rounded" pitchFamily="34" charset="0"/>
                <a:ea typeface="Arial-Rounded" pitchFamily="34" charset="0"/>
                <a:cs typeface="Arial-Rounded" pitchFamily="34" charset="0"/>
              </a:rPr>
              <a:t>B</a:t>
            </a:r>
            <a:r>
              <a:rPr lang="en-US" sz="2800" smtClean="0">
                <a:latin typeface="Arial-Rounded" pitchFamily="34" charset="0"/>
                <a:ea typeface="Arial-Rounded" pitchFamily="34" charset="0"/>
                <a:cs typeface="Arial-Rounded" pitchFamily="34" charset="0"/>
              </a:rPr>
              <a:t>. </a:t>
            </a:r>
            <a:r>
              <a:rPr lang="en-US" sz="2800">
                <a:latin typeface="Arial-Rounded" pitchFamily="34" charset="0"/>
                <a:ea typeface="Arial-Rounded" pitchFamily="34" charset="0"/>
                <a:cs typeface="Arial-Rounded" pitchFamily="34" charset="0"/>
              </a:rPr>
              <a:t>Hai anh em chạy quanh sân cho chong chóng quay, rồi đột ngột dừng lại.</a:t>
            </a:r>
            <a:endParaRPr lang="en-US" sz="2800" dirty="0">
              <a:latin typeface="Arial-Rounded" pitchFamily="34" charset="0"/>
              <a:ea typeface="Arial-Rounded" pitchFamily="34" charset="0"/>
              <a:cs typeface="Arial-Rounded" pitchFamily="34" charset="0"/>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20140" y="2779311"/>
            <a:ext cx="523845" cy="544761"/>
          </a:xfrm>
          <a:prstGeom prst="rect">
            <a:avLst/>
          </a:prstGeom>
          <a:noFill/>
        </p:spPr>
      </p:pic>
      <p:pic>
        <p:nvPicPr>
          <p:cNvPr id="1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90243" y="4354593"/>
            <a:ext cx="467676" cy="533219"/>
          </a:xfrm>
          <a:prstGeom prst="rect">
            <a:avLst/>
          </a:prstGeom>
          <a:noFill/>
          <a:ln>
            <a:noFill/>
          </a:ln>
          <a:effectLst/>
          <a:extLst/>
        </p:spPr>
      </p:pic>
      <p:pic>
        <p:nvPicPr>
          <p:cNvPr id="1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65510" y="5706367"/>
            <a:ext cx="467676" cy="533219"/>
          </a:xfrm>
          <a:prstGeom prst="rect">
            <a:avLst/>
          </a:prstGeom>
          <a:noFill/>
          <a:ln>
            <a:noFill/>
          </a:ln>
          <a:effectLst/>
          <a:extLst/>
        </p:spPr>
      </p:pic>
    </p:spTree>
    <p:extLst>
      <p:ext uri="{BB962C8B-B14F-4D97-AF65-F5344CB8AC3E}">
        <p14:creationId xmlns:p14="http://schemas.microsoft.com/office/powerpoint/2010/main" val="29189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p:cTn id="10" dur="1000" fill="hold"/>
                                        <p:tgtEl>
                                          <p:spTgt spid="13"/>
                                        </p:tgtEl>
                                        <p:attrNameLst>
                                          <p:attrName>ppt_w</p:attrName>
                                        </p:attrNameLst>
                                      </p:cBhvr>
                                      <p:tavLst>
                                        <p:tav tm="0">
                                          <p:val>
                                            <p:strVal val="#ppt_w*0.70"/>
                                          </p:val>
                                        </p:tav>
                                        <p:tav tm="100000">
                                          <p:val>
                                            <p:strVal val="#ppt_w"/>
                                          </p:val>
                                        </p:tav>
                                      </p:tavLst>
                                    </p:anim>
                                    <p:anim calcmode="lin" valueType="num">
                                      <p:cBhvr>
                                        <p:cTn id="11" dur="1000" fill="hold"/>
                                        <p:tgtEl>
                                          <p:spTgt spid="13"/>
                                        </p:tgtEl>
                                        <p:attrNameLst>
                                          <p:attrName>ppt_h</p:attrName>
                                        </p:attrNameLst>
                                      </p:cBhvr>
                                      <p:tavLst>
                                        <p:tav tm="0">
                                          <p:val>
                                            <p:strVal val="#ppt_h"/>
                                          </p:val>
                                        </p:tav>
                                        <p:tav tm="100000">
                                          <p:val>
                                            <p:strVal val="#ppt_h"/>
                                          </p:val>
                                        </p:tav>
                                      </p:tavLst>
                                    </p:anim>
                                    <p:animEffect transition="in" filter="fade">
                                      <p:cBhvr>
                                        <p:cTn id="12" dur="1000"/>
                                        <p:tgtEl>
                                          <p:spTgt spid="13"/>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strVal val="#ppt_w*0.70"/>
                                          </p:val>
                                        </p:tav>
                                        <p:tav tm="100000">
                                          <p:val>
                                            <p:strVal val="#ppt_w"/>
                                          </p:val>
                                        </p:tav>
                                      </p:tavLst>
                                    </p:anim>
                                    <p:anim calcmode="lin" valueType="num">
                                      <p:cBhvr>
                                        <p:cTn id="16" dur="1000" fill="hold"/>
                                        <p:tgtEl>
                                          <p:spTgt spid="14"/>
                                        </p:tgtEl>
                                        <p:attrNameLst>
                                          <p:attrName>ppt_h</p:attrName>
                                        </p:attrNameLst>
                                      </p:cBhvr>
                                      <p:tavLst>
                                        <p:tav tm="0">
                                          <p:val>
                                            <p:strVal val="#ppt_h"/>
                                          </p:val>
                                        </p:tav>
                                        <p:tav tm="100000">
                                          <p:val>
                                            <p:strVal val="#ppt_h"/>
                                          </p:val>
                                        </p:tav>
                                      </p:tavLst>
                                    </p:anim>
                                    <p:animEffect transition="in" filter="fade">
                                      <p:cBhvr>
                                        <p:cTn id="17" dur="1000"/>
                                        <p:tgtEl>
                                          <p:spTgt spid="14"/>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strVal val="#ppt_w*0.70"/>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Effect transition="in" filter="fade">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13"/>
                                        </p:tgtEl>
                                        <p:attrNameLst>
                                          <p:attrName>fillcolor</p:attrName>
                                        </p:attrNameLst>
                                      </p:cBhvr>
                                      <p:to>
                                        <a:schemeClr val="bg2"/>
                                      </p:to>
                                    </p:animClr>
                                    <p:set>
                                      <p:cBhvr>
                                        <p:cTn id="28" dur="250" fill="hold"/>
                                        <p:tgtEl>
                                          <p:spTgt spid="13"/>
                                        </p:tgtEl>
                                        <p:attrNameLst>
                                          <p:attrName>fill.type</p:attrName>
                                        </p:attrNameLst>
                                      </p:cBhvr>
                                      <p:to>
                                        <p:strVal val="solid"/>
                                      </p:to>
                                    </p:set>
                                    <p:set>
                                      <p:cBhvr>
                                        <p:cTn id="29" dur="250" fill="hold"/>
                                        <p:tgtEl>
                                          <p:spTgt spid="13"/>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13"/>
                                        </p:tgtEl>
                                        <p:attrNameLst>
                                          <p:attrName>fillcolor</p:attrName>
                                        </p:attrNameLst>
                                      </p:cBhvr>
                                      <p:to>
                                        <a:srgbClr val="FFFF00"/>
                                      </p:to>
                                    </p:animClr>
                                    <p:set>
                                      <p:cBhvr>
                                        <p:cTn id="32" dur="250" fill="hold"/>
                                        <p:tgtEl>
                                          <p:spTgt spid="13"/>
                                        </p:tgtEl>
                                        <p:attrNameLst>
                                          <p:attrName>fill.type</p:attrName>
                                        </p:attrNameLst>
                                      </p:cBhvr>
                                      <p:to>
                                        <p:strVal val="solid"/>
                                      </p:to>
                                    </p:set>
                                    <p:set>
                                      <p:cBhvr>
                                        <p:cTn id="33" dur="250" fill="hold"/>
                                        <p:tgtEl>
                                          <p:spTgt spid="13"/>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13"/>
                  </p:tgtEl>
                </p:cond>
              </p:nextCondLst>
            </p:seq>
            <p:seq concurrent="1" nextAc="seek">
              <p:cTn id="37" restart="whenNotActive" fill="hold" evtFilter="cancelBubble" nodeType="interactiveSeq">
                <p:stCondLst>
                  <p:cond evt="onClick" delay="0">
                    <p:tgtEl>
                      <p:spTgt spid="14"/>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4"/>
                                        </p:tgtEl>
                                        <p:attrNameLst>
                                          <p:attrName>fillcolor</p:attrName>
                                        </p:attrNameLst>
                                      </p:cBhvr>
                                      <p:to>
                                        <a:schemeClr val="accent1"/>
                                      </p:to>
                                    </p:animClr>
                                    <p:set>
                                      <p:cBhvr>
                                        <p:cTn id="42" dur="250" fill="hold"/>
                                        <p:tgtEl>
                                          <p:spTgt spid="14"/>
                                        </p:tgtEl>
                                        <p:attrNameLst>
                                          <p:attrName>fill.type</p:attrName>
                                        </p:attrNameLst>
                                      </p:cBhvr>
                                      <p:to>
                                        <p:strVal val="solid"/>
                                      </p:to>
                                    </p:set>
                                    <p:set>
                                      <p:cBhvr>
                                        <p:cTn id="43" dur="250" fill="hold"/>
                                        <p:tgtEl>
                                          <p:spTgt spid="14"/>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4"/>
                                        </p:tgtEl>
                                        <p:attrNameLst>
                                          <p:attrName>fillcolor</p:attrName>
                                        </p:attrNameLst>
                                      </p:cBhvr>
                                      <p:to>
                                        <a:schemeClr val="accent1"/>
                                      </p:to>
                                    </p:animClr>
                                    <p:set>
                                      <p:cBhvr>
                                        <p:cTn id="46" dur="250" fill="hold"/>
                                        <p:tgtEl>
                                          <p:spTgt spid="14"/>
                                        </p:tgtEl>
                                        <p:attrNameLst>
                                          <p:attrName>fill.type</p:attrName>
                                        </p:attrNameLst>
                                      </p:cBhvr>
                                      <p:to>
                                        <p:strVal val="solid"/>
                                      </p:to>
                                    </p:set>
                                    <p:set>
                                      <p:cBhvr>
                                        <p:cTn id="47" dur="250" fill="hold"/>
                                        <p:tgtEl>
                                          <p:spTgt spid="14"/>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4"/>
                  </p:tgtEl>
                </p:cond>
              </p:nextCondLst>
            </p:seq>
            <p:seq concurrent="1" nextAc="seek">
              <p:cTn id="51" restart="whenNotActive" fill="hold" evtFilter="cancelBubble" nodeType="interactiveSeq">
                <p:stCondLst>
                  <p:cond evt="onClick" delay="0">
                    <p:tgtEl>
                      <p:spTgt spid="15"/>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5"/>
                                        </p:tgtEl>
                                        <p:attrNameLst>
                                          <p:attrName>fillcolor</p:attrName>
                                        </p:attrNameLst>
                                      </p:cBhvr>
                                      <p:to>
                                        <a:schemeClr val="accent1"/>
                                      </p:to>
                                    </p:animClr>
                                    <p:set>
                                      <p:cBhvr>
                                        <p:cTn id="56" dur="250" fill="hold"/>
                                        <p:tgtEl>
                                          <p:spTgt spid="15"/>
                                        </p:tgtEl>
                                        <p:attrNameLst>
                                          <p:attrName>fill.type</p:attrName>
                                        </p:attrNameLst>
                                      </p:cBhvr>
                                      <p:to>
                                        <p:strVal val="solid"/>
                                      </p:to>
                                    </p:set>
                                    <p:set>
                                      <p:cBhvr>
                                        <p:cTn id="57" dur="250" fill="hold"/>
                                        <p:tgtEl>
                                          <p:spTgt spid="15"/>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5"/>
                                        </p:tgtEl>
                                        <p:attrNameLst>
                                          <p:attrName>fillcolor</p:attrName>
                                        </p:attrNameLst>
                                      </p:cBhvr>
                                      <p:to>
                                        <a:schemeClr val="accent1"/>
                                      </p:to>
                                    </p:animClr>
                                    <p:set>
                                      <p:cBhvr>
                                        <p:cTn id="60" dur="250" fill="hold"/>
                                        <p:tgtEl>
                                          <p:spTgt spid="15"/>
                                        </p:tgtEl>
                                        <p:attrNameLst>
                                          <p:attrName>fill.type</p:attrName>
                                        </p:attrNameLst>
                                      </p:cBhvr>
                                      <p:to>
                                        <p:strVal val="solid"/>
                                      </p:to>
                                    </p:set>
                                    <p:set>
                                      <p:cBhvr>
                                        <p:cTn id="61" dur="250" fill="hold"/>
                                        <p:tgtEl>
                                          <p:spTgt spid="15"/>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5"/>
                  </p:tgtEl>
                </p:cond>
              </p:nextCondLst>
            </p:seq>
          </p:childTnLst>
        </p:cTn>
      </p:par>
    </p:tnLst>
    <p:bldLst>
      <p:bldP spid="8"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8"/>
        <p:cNvGrpSpPr/>
        <p:nvPr/>
      </p:nvGrpSpPr>
      <p:grpSpPr>
        <a:xfrm>
          <a:off x="0" y="0"/>
          <a:ext cx="0" cy="0"/>
          <a:chOff x="0" y="0"/>
          <a:chExt cx="0" cy="0"/>
        </a:xfrm>
      </p:grpSpPr>
      <p:grpSp>
        <p:nvGrpSpPr>
          <p:cNvPr id="3411" name="Google Shape;3411;p38"/>
          <p:cNvGrpSpPr/>
          <p:nvPr/>
        </p:nvGrpSpPr>
        <p:grpSpPr>
          <a:xfrm>
            <a:off x="1507564" y="1050224"/>
            <a:ext cx="3624198" cy="4630233"/>
            <a:chOff x="5116450" y="1019375"/>
            <a:chExt cx="1411275" cy="1798475"/>
          </a:xfrm>
        </p:grpSpPr>
        <p:sp>
          <p:nvSpPr>
            <p:cNvPr id="3412" name="Google Shape;3412;p38"/>
            <p:cNvSpPr/>
            <p:nvPr/>
          </p:nvSpPr>
          <p:spPr>
            <a:xfrm>
              <a:off x="5119275" y="1019375"/>
              <a:ext cx="1405625" cy="1784100"/>
            </a:xfrm>
            <a:custGeom>
              <a:avLst/>
              <a:gdLst/>
              <a:ahLst/>
              <a:cxnLst/>
              <a:rect l="l" t="t" r="r" b="b"/>
              <a:pathLst>
                <a:path w="56225" h="71364" extrusionOk="0">
                  <a:moveTo>
                    <a:pt x="47853" y="43639"/>
                  </a:moveTo>
                  <a:lnTo>
                    <a:pt x="47853" y="43639"/>
                  </a:lnTo>
                  <a:cubicBezTo>
                    <a:pt x="47837" y="43752"/>
                    <a:pt x="47820" y="43833"/>
                    <a:pt x="47820" y="43833"/>
                  </a:cubicBezTo>
                  <a:lnTo>
                    <a:pt x="47820" y="49392"/>
                  </a:lnTo>
                  <a:lnTo>
                    <a:pt x="42181" y="49392"/>
                  </a:lnTo>
                  <a:cubicBezTo>
                    <a:pt x="42519" y="49183"/>
                    <a:pt x="42763" y="48859"/>
                    <a:pt x="42940" y="48487"/>
                  </a:cubicBezTo>
                  <a:cubicBezTo>
                    <a:pt x="43247" y="47808"/>
                    <a:pt x="43328" y="46968"/>
                    <a:pt x="43150" y="46209"/>
                  </a:cubicBezTo>
                  <a:cubicBezTo>
                    <a:pt x="43877" y="46015"/>
                    <a:pt x="44588" y="45772"/>
                    <a:pt x="45284" y="45481"/>
                  </a:cubicBezTo>
                  <a:cubicBezTo>
                    <a:pt x="45898" y="45222"/>
                    <a:pt x="46495" y="44899"/>
                    <a:pt x="47029" y="44511"/>
                  </a:cubicBezTo>
                  <a:cubicBezTo>
                    <a:pt x="47142" y="44431"/>
                    <a:pt x="47271" y="44334"/>
                    <a:pt x="47385" y="44237"/>
                  </a:cubicBezTo>
                  <a:cubicBezTo>
                    <a:pt x="47497" y="44140"/>
                    <a:pt x="47676" y="44027"/>
                    <a:pt x="47740" y="43897"/>
                  </a:cubicBezTo>
                  <a:cubicBezTo>
                    <a:pt x="47788" y="43817"/>
                    <a:pt x="47820" y="43720"/>
                    <a:pt x="47853" y="43639"/>
                  </a:cubicBezTo>
                  <a:close/>
                  <a:moveTo>
                    <a:pt x="30966" y="53352"/>
                  </a:moveTo>
                  <a:cubicBezTo>
                    <a:pt x="31272" y="54208"/>
                    <a:pt x="32177" y="54613"/>
                    <a:pt x="33099" y="54678"/>
                  </a:cubicBezTo>
                  <a:lnTo>
                    <a:pt x="33099" y="56956"/>
                  </a:lnTo>
                  <a:lnTo>
                    <a:pt x="31854" y="56956"/>
                  </a:lnTo>
                  <a:cubicBezTo>
                    <a:pt x="31322" y="56972"/>
                    <a:pt x="30837" y="57344"/>
                    <a:pt x="30788" y="57910"/>
                  </a:cubicBezTo>
                  <a:cubicBezTo>
                    <a:pt x="30723" y="58459"/>
                    <a:pt x="31111" y="58944"/>
                    <a:pt x="31628" y="59057"/>
                  </a:cubicBezTo>
                  <a:cubicBezTo>
                    <a:pt x="31580" y="60593"/>
                    <a:pt x="31548" y="62127"/>
                    <a:pt x="31499" y="63663"/>
                  </a:cubicBezTo>
                  <a:cubicBezTo>
                    <a:pt x="31483" y="63889"/>
                    <a:pt x="31483" y="64116"/>
                    <a:pt x="31483" y="64358"/>
                  </a:cubicBezTo>
                  <a:cubicBezTo>
                    <a:pt x="30772" y="64358"/>
                    <a:pt x="30044" y="64439"/>
                    <a:pt x="29365" y="64616"/>
                  </a:cubicBezTo>
                  <a:cubicBezTo>
                    <a:pt x="29350" y="64519"/>
                    <a:pt x="29333" y="64407"/>
                    <a:pt x="29333" y="64277"/>
                  </a:cubicBezTo>
                  <a:cubicBezTo>
                    <a:pt x="29253" y="63017"/>
                    <a:pt x="29559" y="60608"/>
                    <a:pt x="29802" y="59073"/>
                  </a:cubicBezTo>
                  <a:cubicBezTo>
                    <a:pt x="30464" y="58976"/>
                    <a:pt x="30934" y="58313"/>
                    <a:pt x="30691" y="57651"/>
                  </a:cubicBezTo>
                  <a:cubicBezTo>
                    <a:pt x="30514" y="57214"/>
                    <a:pt x="30109" y="56956"/>
                    <a:pt x="29641" y="56956"/>
                  </a:cubicBezTo>
                  <a:lnTo>
                    <a:pt x="29333" y="56956"/>
                  </a:lnTo>
                  <a:lnTo>
                    <a:pt x="29333" y="54548"/>
                  </a:lnTo>
                  <a:cubicBezTo>
                    <a:pt x="29544" y="54467"/>
                    <a:pt x="29753" y="54370"/>
                    <a:pt x="29947" y="54257"/>
                  </a:cubicBezTo>
                  <a:cubicBezTo>
                    <a:pt x="30335" y="54014"/>
                    <a:pt x="30675" y="53708"/>
                    <a:pt x="30966" y="53352"/>
                  </a:cubicBezTo>
                  <a:close/>
                  <a:moveTo>
                    <a:pt x="30021" y="1"/>
                  </a:moveTo>
                  <a:cubicBezTo>
                    <a:pt x="29215" y="1"/>
                    <a:pt x="28402" y="366"/>
                    <a:pt x="27911" y="1005"/>
                  </a:cubicBezTo>
                  <a:cubicBezTo>
                    <a:pt x="27749" y="1216"/>
                    <a:pt x="27685" y="1425"/>
                    <a:pt x="27637" y="1684"/>
                  </a:cubicBezTo>
                  <a:cubicBezTo>
                    <a:pt x="27604" y="1798"/>
                    <a:pt x="27588" y="1895"/>
                    <a:pt x="27555" y="2007"/>
                  </a:cubicBezTo>
                  <a:cubicBezTo>
                    <a:pt x="27232" y="1490"/>
                    <a:pt x="26796" y="1070"/>
                    <a:pt x="26230" y="860"/>
                  </a:cubicBezTo>
                  <a:cubicBezTo>
                    <a:pt x="25946" y="755"/>
                    <a:pt x="25647" y="704"/>
                    <a:pt x="25344" y="704"/>
                  </a:cubicBezTo>
                  <a:cubicBezTo>
                    <a:pt x="25182" y="704"/>
                    <a:pt x="25020" y="719"/>
                    <a:pt x="24857" y="746"/>
                  </a:cubicBezTo>
                  <a:cubicBezTo>
                    <a:pt x="24614" y="796"/>
                    <a:pt x="24340" y="876"/>
                    <a:pt x="24114" y="1022"/>
                  </a:cubicBezTo>
                  <a:cubicBezTo>
                    <a:pt x="23596" y="1328"/>
                    <a:pt x="23338" y="1895"/>
                    <a:pt x="23273" y="2460"/>
                  </a:cubicBezTo>
                  <a:cubicBezTo>
                    <a:pt x="23224" y="2944"/>
                    <a:pt x="23321" y="3429"/>
                    <a:pt x="23547" y="3849"/>
                  </a:cubicBezTo>
                  <a:cubicBezTo>
                    <a:pt x="23024" y="3649"/>
                    <a:pt x="22454" y="3501"/>
                    <a:pt x="21904" y="3501"/>
                  </a:cubicBezTo>
                  <a:cubicBezTo>
                    <a:pt x="21298" y="3501"/>
                    <a:pt x="20717" y="3681"/>
                    <a:pt x="20250" y="4173"/>
                  </a:cubicBezTo>
                  <a:cubicBezTo>
                    <a:pt x="19847" y="4610"/>
                    <a:pt x="19621" y="5191"/>
                    <a:pt x="19701" y="5789"/>
                  </a:cubicBezTo>
                  <a:cubicBezTo>
                    <a:pt x="19750" y="6226"/>
                    <a:pt x="19959" y="6629"/>
                    <a:pt x="20267" y="6952"/>
                  </a:cubicBezTo>
                  <a:cubicBezTo>
                    <a:pt x="19184" y="7002"/>
                    <a:pt x="18037" y="7663"/>
                    <a:pt x="18037" y="8876"/>
                  </a:cubicBezTo>
                  <a:cubicBezTo>
                    <a:pt x="18037" y="10040"/>
                    <a:pt x="18910" y="10993"/>
                    <a:pt x="20024" y="11122"/>
                  </a:cubicBezTo>
                  <a:cubicBezTo>
                    <a:pt x="19524" y="11656"/>
                    <a:pt x="19298" y="12415"/>
                    <a:pt x="19442" y="13143"/>
                  </a:cubicBezTo>
                  <a:cubicBezTo>
                    <a:pt x="18440" y="13822"/>
                    <a:pt x="17487" y="14565"/>
                    <a:pt x="16647" y="15421"/>
                  </a:cubicBezTo>
                  <a:cubicBezTo>
                    <a:pt x="15322" y="16763"/>
                    <a:pt x="14141" y="18476"/>
                    <a:pt x="13964" y="20383"/>
                  </a:cubicBezTo>
                  <a:cubicBezTo>
                    <a:pt x="13915" y="20933"/>
                    <a:pt x="13947" y="21514"/>
                    <a:pt x="14174" y="22015"/>
                  </a:cubicBezTo>
                  <a:cubicBezTo>
                    <a:pt x="14519" y="22751"/>
                    <a:pt x="15152" y="23043"/>
                    <a:pt x="15854" y="23043"/>
                  </a:cubicBezTo>
                  <a:cubicBezTo>
                    <a:pt x="16107" y="23043"/>
                    <a:pt x="16369" y="23005"/>
                    <a:pt x="16630" y="22937"/>
                  </a:cubicBezTo>
                  <a:cubicBezTo>
                    <a:pt x="17955" y="22581"/>
                    <a:pt x="19136" y="21805"/>
                    <a:pt x="20138" y="20851"/>
                  </a:cubicBezTo>
                  <a:lnTo>
                    <a:pt x="20138" y="20851"/>
                  </a:lnTo>
                  <a:cubicBezTo>
                    <a:pt x="20056" y="22209"/>
                    <a:pt x="20138" y="23583"/>
                    <a:pt x="20509" y="24891"/>
                  </a:cubicBezTo>
                  <a:cubicBezTo>
                    <a:pt x="20752" y="25749"/>
                    <a:pt x="21155" y="26557"/>
                    <a:pt x="21689" y="27283"/>
                  </a:cubicBezTo>
                  <a:cubicBezTo>
                    <a:pt x="21802" y="27429"/>
                    <a:pt x="21916" y="27574"/>
                    <a:pt x="22045" y="27720"/>
                  </a:cubicBezTo>
                  <a:cubicBezTo>
                    <a:pt x="21931" y="27785"/>
                    <a:pt x="21851" y="27865"/>
                    <a:pt x="21754" y="27930"/>
                  </a:cubicBezTo>
                  <a:cubicBezTo>
                    <a:pt x="20994" y="28561"/>
                    <a:pt x="20509" y="29481"/>
                    <a:pt x="20477" y="30468"/>
                  </a:cubicBezTo>
                  <a:cubicBezTo>
                    <a:pt x="20461" y="30629"/>
                    <a:pt x="20477" y="30774"/>
                    <a:pt x="20493" y="30920"/>
                  </a:cubicBezTo>
                  <a:cubicBezTo>
                    <a:pt x="19944" y="30742"/>
                    <a:pt x="19410" y="30500"/>
                    <a:pt x="18893" y="30242"/>
                  </a:cubicBezTo>
                  <a:cubicBezTo>
                    <a:pt x="17050" y="29287"/>
                    <a:pt x="15467" y="27914"/>
                    <a:pt x="14094" y="26395"/>
                  </a:cubicBezTo>
                  <a:cubicBezTo>
                    <a:pt x="13430" y="25667"/>
                    <a:pt x="12816" y="24908"/>
                    <a:pt x="12090" y="24245"/>
                  </a:cubicBezTo>
                  <a:cubicBezTo>
                    <a:pt x="12913" y="22355"/>
                    <a:pt x="13285" y="20334"/>
                    <a:pt x="12461" y="18314"/>
                  </a:cubicBezTo>
                  <a:cubicBezTo>
                    <a:pt x="12211" y="17690"/>
                    <a:pt x="11705" y="17035"/>
                    <a:pt x="11043" y="17035"/>
                  </a:cubicBezTo>
                  <a:cubicBezTo>
                    <a:pt x="11020" y="17035"/>
                    <a:pt x="10997" y="17035"/>
                    <a:pt x="10974" y="17037"/>
                  </a:cubicBezTo>
                  <a:cubicBezTo>
                    <a:pt x="10683" y="17054"/>
                    <a:pt x="10424" y="17183"/>
                    <a:pt x="10182" y="17345"/>
                  </a:cubicBezTo>
                  <a:cubicBezTo>
                    <a:pt x="9552" y="17780"/>
                    <a:pt x="9034" y="18395"/>
                    <a:pt x="8711" y="19090"/>
                  </a:cubicBezTo>
                  <a:cubicBezTo>
                    <a:pt x="8146" y="17700"/>
                    <a:pt x="7306" y="16407"/>
                    <a:pt x="6110" y="15502"/>
                  </a:cubicBezTo>
                  <a:cubicBezTo>
                    <a:pt x="5819" y="15292"/>
                    <a:pt x="5496" y="15098"/>
                    <a:pt x="5140" y="15065"/>
                  </a:cubicBezTo>
                  <a:cubicBezTo>
                    <a:pt x="5094" y="15060"/>
                    <a:pt x="5048" y="15058"/>
                    <a:pt x="5002" y="15058"/>
                  </a:cubicBezTo>
                  <a:cubicBezTo>
                    <a:pt x="4629" y="15058"/>
                    <a:pt x="4266" y="15225"/>
                    <a:pt x="3992" y="15470"/>
                  </a:cubicBezTo>
                  <a:cubicBezTo>
                    <a:pt x="3927" y="15518"/>
                    <a:pt x="3880" y="15583"/>
                    <a:pt x="3830" y="15632"/>
                  </a:cubicBezTo>
                  <a:cubicBezTo>
                    <a:pt x="3507" y="16003"/>
                    <a:pt x="3330" y="16488"/>
                    <a:pt x="3201" y="16957"/>
                  </a:cubicBezTo>
                  <a:cubicBezTo>
                    <a:pt x="2781" y="18508"/>
                    <a:pt x="2925" y="20205"/>
                    <a:pt x="3589" y="21659"/>
                  </a:cubicBezTo>
                  <a:cubicBezTo>
                    <a:pt x="3581" y="21644"/>
                    <a:pt x="3474" y="21637"/>
                    <a:pt x="3314" y="21637"/>
                  </a:cubicBezTo>
                  <a:cubicBezTo>
                    <a:pt x="2807" y="21637"/>
                    <a:pt x="1768" y="21699"/>
                    <a:pt x="1632" y="21724"/>
                  </a:cubicBezTo>
                  <a:cubicBezTo>
                    <a:pt x="954" y="21838"/>
                    <a:pt x="404" y="22209"/>
                    <a:pt x="146" y="22855"/>
                  </a:cubicBezTo>
                  <a:cubicBezTo>
                    <a:pt x="49" y="23114"/>
                    <a:pt x="1" y="23389"/>
                    <a:pt x="49" y="23663"/>
                  </a:cubicBezTo>
                  <a:cubicBezTo>
                    <a:pt x="227" y="24665"/>
                    <a:pt x="1455" y="25296"/>
                    <a:pt x="2279" y="25749"/>
                  </a:cubicBezTo>
                  <a:cubicBezTo>
                    <a:pt x="3201" y="26249"/>
                    <a:pt x="4203" y="26637"/>
                    <a:pt x="5205" y="26960"/>
                  </a:cubicBezTo>
                  <a:cubicBezTo>
                    <a:pt x="5447" y="27025"/>
                    <a:pt x="5673" y="27106"/>
                    <a:pt x="5899" y="27171"/>
                  </a:cubicBezTo>
                  <a:cubicBezTo>
                    <a:pt x="5996" y="27850"/>
                    <a:pt x="6158" y="28528"/>
                    <a:pt x="6384" y="29175"/>
                  </a:cubicBezTo>
                  <a:cubicBezTo>
                    <a:pt x="6804" y="30435"/>
                    <a:pt x="7451" y="31599"/>
                    <a:pt x="8194" y="32698"/>
                  </a:cubicBezTo>
                  <a:cubicBezTo>
                    <a:pt x="8743" y="33522"/>
                    <a:pt x="9358" y="34330"/>
                    <a:pt x="10069" y="35025"/>
                  </a:cubicBezTo>
                  <a:cubicBezTo>
                    <a:pt x="12090" y="36997"/>
                    <a:pt x="14368" y="38322"/>
                    <a:pt x="16889" y="39260"/>
                  </a:cubicBezTo>
                  <a:cubicBezTo>
                    <a:pt x="16873" y="39307"/>
                    <a:pt x="16873" y="39340"/>
                    <a:pt x="16873" y="39372"/>
                  </a:cubicBezTo>
                  <a:cubicBezTo>
                    <a:pt x="16663" y="40600"/>
                    <a:pt x="17035" y="41958"/>
                    <a:pt x="18052" y="42734"/>
                  </a:cubicBezTo>
                  <a:cubicBezTo>
                    <a:pt x="18440" y="43025"/>
                    <a:pt x="18910" y="43203"/>
                    <a:pt x="19394" y="43268"/>
                  </a:cubicBezTo>
                  <a:cubicBezTo>
                    <a:pt x="18651" y="43817"/>
                    <a:pt x="18134" y="44673"/>
                    <a:pt x="18069" y="45610"/>
                  </a:cubicBezTo>
                  <a:cubicBezTo>
                    <a:pt x="17988" y="46742"/>
                    <a:pt x="18586" y="47890"/>
                    <a:pt x="19636" y="48358"/>
                  </a:cubicBezTo>
                  <a:cubicBezTo>
                    <a:pt x="19982" y="48496"/>
                    <a:pt x="20344" y="48577"/>
                    <a:pt x="20705" y="48577"/>
                  </a:cubicBezTo>
                  <a:cubicBezTo>
                    <a:pt x="20851" y="48577"/>
                    <a:pt x="20996" y="48564"/>
                    <a:pt x="21140" y="48536"/>
                  </a:cubicBezTo>
                  <a:lnTo>
                    <a:pt x="21140" y="48536"/>
                  </a:lnTo>
                  <a:cubicBezTo>
                    <a:pt x="20703" y="49521"/>
                    <a:pt x="20461" y="50620"/>
                    <a:pt x="20881" y="51655"/>
                  </a:cubicBezTo>
                  <a:cubicBezTo>
                    <a:pt x="21043" y="52027"/>
                    <a:pt x="21285" y="52366"/>
                    <a:pt x="21592" y="52624"/>
                  </a:cubicBezTo>
                  <a:lnTo>
                    <a:pt x="21592" y="56956"/>
                  </a:lnTo>
                  <a:lnTo>
                    <a:pt x="20364" y="56956"/>
                  </a:lnTo>
                  <a:cubicBezTo>
                    <a:pt x="19815" y="56972"/>
                    <a:pt x="19345" y="57344"/>
                    <a:pt x="19281" y="57910"/>
                  </a:cubicBezTo>
                  <a:cubicBezTo>
                    <a:pt x="19216" y="58524"/>
                    <a:pt x="19701" y="59041"/>
                    <a:pt x="20300" y="59073"/>
                  </a:cubicBezTo>
                  <a:lnTo>
                    <a:pt x="20138" y="64519"/>
                  </a:lnTo>
                  <a:cubicBezTo>
                    <a:pt x="20106" y="64519"/>
                    <a:pt x="20075" y="64519"/>
                    <a:pt x="20044" y="64519"/>
                  </a:cubicBezTo>
                  <a:cubicBezTo>
                    <a:pt x="14514" y="64519"/>
                    <a:pt x="14530" y="68710"/>
                    <a:pt x="14578" y="69465"/>
                  </a:cubicBezTo>
                  <a:cubicBezTo>
                    <a:pt x="14529" y="69481"/>
                    <a:pt x="14497" y="69514"/>
                    <a:pt x="14465" y="69546"/>
                  </a:cubicBezTo>
                  <a:cubicBezTo>
                    <a:pt x="14465" y="69578"/>
                    <a:pt x="14449" y="69594"/>
                    <a:pt x="14449" y="69626"/>
                  </a:cubicBezTo>
                  <a:cubicBezTo>
                    <a:pt x="14417" y="70160"/>
                    <a:pt x="14465" y="70677"/>
                    <a:pt x="14465" y="71194"/>
                  </a:cubicBezTo>
                  <a:cubicBezTo>
                    <a:pt x="14465" y="71292"/>
                    <a:pt x="14548" y="71362"/>
                    <a:pt x="14638" y="71362"/>
                  </a:cubicBezTo>
                  <a:cubicBezTo>
                    <a:pt x="14667" y="71362"/>
                    <a:pt x="14696" y="71355"/>
                    <a:pt x="14723" y="71339"/>
                  </a:cubicBezTo>
                  <a:cubicBezTo>
                    <a:pt x="15063" y="71145"/>
                    <a:pt x="15419" y="70951"/>
                    <a:pt x="15774" y="70757"/>
                  </a:cubicBezTo>
                  <a:cubicBezTo>
                    <a:pt x="15984" y="70936"/>
                    <a:pt x="16210" y="71130"/>
                    <a:pt x="16436" y="71307"/>
                  </a:cubicBezTo>
                  <a:cubicBezTo>
                    <a:pt x="16474" y="71345"/>
                    <a:pt x="16512" y="71360"/>
                    <a:pt x="16553" y="71360"/>
                  </a:cubicBezTo>
                  <a:cubicBezTo>
                    <a:pt x="16582" y="71360"/>
                    <a:pt x="16613" y="71353"/>
                    <a:pt x="16647" y="71339"/>
                  </a:cubicBezTo>
                  <a:lnTo>
                    <a:pt x="17714" y="70807"/>
                  </a:lnTo>
                  <a:cubicBezTo>
                    <a:pt x="18020" y="70984"/>
                    <a:pt x="18343" y="71162"/>
                    <a:pt x="18667" y="71339"/>
                  </a:cubicBezTo>
                  <a:cubicBezTo>
                    <a:pt x="18690" y="71351"/>
                    <a:pt x="18715" y="71356"/>
                    <a:pt x="18740" y="71356"/>
                  </a:cubicBezTo>
                  <a:cubicBezTo>
                    <a:pt x="18785" y="71356"/>
                    <a:pt x="18830" y="71339"/>
                    <a:pt x="18861" y="71307"/>
                  </a:cubicBezTo>
                  <a:cubicBezTo>
                    <a:pt x="19168" y="71081"/>
                    <a:pt x="19459" y="70854"/>
                    <a:pt x="19766" y="70628"/>
                  </a:cubicBezTo>
                  <a:cubicBezTo>
                    <a:pt x="20089" y="70854"/>
                    <a:pt x="20396" y="71097"/>
                    <a:pt x="20720" y="71339"/>
                  </a:cubicBezTo>
                  <a:cubicBezTo>
                    <a:pt x="20744" y="71355"/>
                    <a:pt x="20776" y="71363"/>
                    <a:pt x="20806" y="71363"/>
                  </a:cubicBezTo>
                  <a:cubicBezTo>
                    <a:pt x="20837" y="71363"/>
                    <a:pt x="20865" y="71355"/>
                    <a:pt x="20881" y="71339"/>
                  </a:cubicBezTo>
                  <a:lnTo>
                    <a:pt x="21851" y="70613"/>
                  </a:lnTo>
                  <a:cubicBezTo>
                    <a:pt x="22110" y="70822"/>
                    <a:pt x="22384" y="71016"/>
                    <a:pt x="22659" y="71210"/>
                  </a:cubicBezTo>
                  <a:cubicBezTo>
                    <a:pt x="22675" y="71226"/>
                    <a:pt x="22703" y="71234"/>
                    <a:pt x="22734" y="71234"/>
                  </a:cubicBezTo>
                  <a:cubicBezTo>
                    <a:pt x="22764" y="71234"/>
                    <a:pt x="22796" y="71226"/>
                    <a:pt x="22821" y="71210"/>
                  </a:cubicBezTo>
                  <a:cubicBezTo>
                    <a:pt x="23112" y="71016"/>
                    <a:pt x="23386" y="70822"/>
                    <a:pt x="23677" y="70628"/>
                  </a:cubicBezTo>
                  <a:lnTo>
                    <a:pt x="24501" y="71307"/>
                  </a:lnTo>
                  <a:cubicBezTo>
                    <a:pt x="24533" y="71339"/>
                    <a:pt x="24578" y="71364"/>
                    <a:pt x="24623" y="71364"/>
                  </a:cubicBezTo>
                  <a:cubicBezTo>
                    <a:pt x="24648" y="71364"/>
                    <a:pt x="24673" y="71356"/>
                    <a:pt x="24695" y="71339"/>
                  </a:cubicBezTo>
                  <a:cubicBezTo>
                    <a:pt x="25019" y="71097"/>
                    <a:pt x="25342" y="70854"/>
                    <a:pt x="25648" y="70613"/>
                  </a:cubicBezTo>
                  <a:cubicBezTo>
                    <a:pt x="25762" y="70693"/>
                    <a:pt x="25859" y="70774"/>
                    <a:pt x="25956" y="70839"/>
                  </a:cubicBezTo>
                  <a:cubicBezTo>
                    <a:pt x="25956" y="70951"/>
                    <a:pt x="25972" y="71081"/>
                    <a:pt x="25972" y="71194"/>
                  </a:cubicBezTo>
                  <a:cubicBezTo>
                    <a:pt x="25972" y="71292"/>
                    <a:pt x="26046" y="71362"/>
                    <a:pt x="26131" y="71362"/>
                  </a:cubicBezTo>
                  <a:cubicBezTo>
                    <a:pt x="26158" y="71362"/>
                    <a:pt x="26187" y="71355"/>
                    <a:pt x="26215" y="71339"/>
                  </a:cubicBezTo>
                  <a:cubicBezTo>
                    <a:pt x="26295" y="71291"/>
                    <a:pt x="26376" y="71242"/>
                    <a:pt x="26456" y="71210"/>
                  </a:cubicBezTo>
                  <a:cubicBezTo>
                    <a:pt x="26521" y="71242"/>
                    <a:pt x="26586" y="71291"/>
                    <a:pt x="26635" y="71339"/>
                  </a:cubicBezTo>
                  <a:cubicBezTo>
                    <a:pt x="26657" y="71356"/>
                    <a:pt x="26684" y="71364"/>
                    <a:pt x="26711" y="71364"/>
                  </a:cubicBezTo>
                  <a:cubicBezTo>
                    <a:pt x="26761" y="71364"/>
                    <a:pt x="26813" y="71339"/>
                    <a:pt x="26844" y="71307"/>
                  </a:cubicBezTo>
                  <a:cubicBezTo>
                    <a:pt x="27023" y="71162"/>
                    <a:pt x="27184" y="71000"/>
                    <a:pt x="27361" y="70839"/>
                  </a:cubicBezTo>
                  <a:cubicBezTo>
                    <a:pt x="27555" y="71000"/>
                    <a:pt x="27749" y="71162"/>
                    <a:pt x="27943" y="71307"/>
                  </a:cubicBezTo>
                  <a:cubicBezTo>
                    <a:pt x="27972" y="71345"/>
                    <a:pt x="28011" y="71360"/>
                    <a:pt x="28052" y="71360"/>
                  </a:cubicBezTo>
                  <a:cubicBezTo>
                    <a:pt x="28081" y="71360"/>
                    <a:pt x="28110" y="71353"/>
                    <a:pt x="28137" y="71339"/>
                  </a:cubicBezTo>
                  <a:cubicBezTo>
                    <a:pt x="28202" y="71307"/>
                    <a:pt x="28266" y="71275"/>
                    <a:pt x="28348" y="71242"/>
                  </a:cubicBezTo>
                  <a:cubicBezTo>
                    <a:pt x="28380" y="71259"/>
                    <a:pt x="28413" y="71291"/>
                    <a:pt x="28445" y="71307"/>
                  </a:cubicBezTo>
                  <a:cubicBezTo>
                    <a:pt x="28479" y="71341"/>
                    <a:pt x="28522" y="71362"/>
                    <a:pt x="28565" y="71362"/>
                  </a:cubicBezTo>
                  <a:cubicBezTo>
                    <a:pt x="28603" y="71362"/>
                    <a:pt x="28641" y="71345"/>
                    <a:pt x="28671" y="71307"/>
                  </a:cubicBezTo>
                  <a:lnTo>
                    <a:pt x="29156" y="70822"/>
                  </a:lnTo>
                  <a:cubicBezTo>
                    <a:pt x="29171" y="70822"/>
                    <a:pt x="29188" y="70807"/>
                    <a:pt x="29204" y="70807"/>
                  </a:cubicBezTo>
                  <a:cubicBezTo>
                    <a:pt x="29398" y="70919"/>
                    <a:pt x="29608" y="71016"/>
                    <a:pt x="29802" y="71130"/>
                  </a:cubicBezTo>
                  <a:cubicBezTo>
                    <a:pt x="29867" y="71194"/>
                    <a:pt x="29915" y="71259"/>
                    <a:pt x="29980" y="71307"/>
                  </a:cubicBezTo>
                  <a:cubicBezTo>
                    <a:pt x="30008" y="71345"/>
                    <a:pt x="30048" y="71360"/>
                    <a:pt x="30088" y="71360"/>
                  </a:cubicBezTo>
                  <a:cubicBezTo>
                    <a:pt x="30117" y="71360"/>
                    <a:pt x="30147" y="71353"/>
                    <a:pt x="30173" y="71339"/>
                  </a:cubicBezTo>
                  <a:cubicBezTo>
                    <a:pt x="30197" y="71351"/>
                    <a:pt x="30220" y="71356"/>
                    <a:pt x="30243" y="71356"/>
                  </a:cubicBezTo>
                  <a:cubicBezTo>
                    <a:pt x="30284" y="71356"/>
                    <a:pt x="30326" y="71339"/>
                    <a:pt x="30367" y="71307"/>
                  </a:cubicBezTo>
                  <a:cubicBezTo>
                    <a:pt x="30658" y="71081"/>
                    <a:pt x="30966" y="70854"/>
                    <a:pt x="31257" y="70628"/>
                  </a:cubicBezTo>
                  <a:cubicBezTo>
                    <a:pt x="31580" y="70854"/>
                    <a:pt x="31903" y="71097"/>
                    <a:pt x="32210" y="71339"/>
                  </a:cubicBezTo>
                  <a:cubicBezTo>
                    <a:pt x="32234" y="71355"/>
                    <a:pt x="32267" y="71363"/>
                    <a:pt x="32299" y="71363"/>
                  </a:cubicBezTo>
                  <a:cubicBezTo>
                    <a:pt x="32331" y="71363"/>
                    <a:pt x="32364" y="71355"/>
                    <a:pt x="32388" y="71339"/>
                  </a:cubicBezTo>
                  <a:cubicBezTo>
                    <a:pt x="32695" y="71097"/>
                    <a:pt x="33018" y="70854"/>
                    <a:pt x="33341" y="70613"/>
                  </a:cubicBezTo>
                  <a:cubicBezTo>
                    <a:pt x="33617" y="70822"/>
                    <a:pt x="33875" y="71016"/>
                    <a:pt x="34149" y="71210"/>
                  </a:cubicBezTo>
                  <a:cubicBezTo>
                    <a:pt x="34174" y="71226"/>
                    <a:pt x="34206" y="71234"/>
                    <a:pt x="34236" y="71234"/>
                  </a:cubicBezTo>
                  <a:cubicBezTo>
                    <a:pt x="34267" y="71234"/>
                    <a:pt x="34295" y="71226"/>
                    <a:pt x="34311" y="71210"/>
                  </a:cubicBezTo>
                  <a:lnTo>
                    <a:pt x="35184" y="70628"/>
                  </a:lnTo>
                  <a:cubicBezTo>
                    <a:pt x="35442" y="70854"/>
                    <a:pt x="35717" y="71081"/>
                    <a:pt x="35992" y="71307"/>
                  </a:cubicBezTo>
                  <a:cubicBezTo>
                    <a:pt x="36024" y="71339"/>
                    <a:pt x="36076" y="71364"/>
                    <a:pt x="36126" y="71364"/>
                  </a:cubicBezTo>
                  <a:cubicBezTo>
                    <a:pt x="36153" y="71364"/>
                    <a:pt x="36180" y="71356"/>
                    <a:pt x="36202" y="71339"/>
                  </a:cubicBezTo>
                  <a:cubicBezTo>
                    <a:pt x="36509" y="71097"/>
                    <a:pt x="36832" y="70854"/>
                    <a:pt x="37155" y="70613"/>
                  </a:cubicBezTo>
                  <a:cubicBezTo>
                    <a:pt x="37478" y="70854"/>
                    <a:pt x="37802" y="71097"/>
                    <a:pt x="38142" y="71339"/>
                  </a:cubicBezTo>
                  <a:cubicBezTo>
                    <a:pt x="38158" y="71356"/>
                    <a:pt x="38181" y="71364"/>
                    <a:pt x="38206" y="71364"/>
                  </a:cubicBezTo>
                  <a:cubicBezTo>
                    <a:pt x="38252" y="71364"/>
                    <a:pt x="38304" y="71339"/>
                    <a:pt x="38336" y="71307"/>
                  </a:cubicBezTo>
                  <a:cubicBezTo>
                    <a:pt x="38594" y="71081"/>
                    <a:pt x="38835" y="70854"/>
                    <a:pt x="39093" y="70628"/>
                  </a:cubicBezTo>
                  <a:cubicBezTo>
                    <a:pt x="39369" y="70854"/>
                    <a:pt x="39660" y="71081"/>
                    <a:pt x="39934" y="71307"/>
                  </a:cubicBezTo>
                  <a:cubicBezTo>
                    <a:pt x="39968" y="71341"/>
                    <a:pt x="40011" y="71362"/>
                    <a:pt x="40056" y="71362"/>
                  </a:cubicBezTo>
                  <a:cubicBezTo>
                    <a:pt x="40096" y="71362"/>
                    <a:pt x="40138" y="71345"/>
                    <a:pt x="40177" y="71307"/>
                  </a:cubicBezTo>
                  <a:cubicBezTo>
                    <a:pt x="40386" y="71097"/>
                    <a:pt x="40612" y="70871"/>
                    <a:pt x="40823" y="70645"/>
                  </a:cubicBezTo>
                  <a:cubicBezTo>
                    <a:pt x="41033" y="70871"/>
                    <a:pt x="41259" y="71097"/>
                    <a:pt x="41470" y="71307"/>
                  </a:cubicBezTo>
                  <a:cubicBezTo>
                    <a:pt x="41501" y="71344"/>
                    <a:pt x="41544" y="71361"/>
                    <a:pt x="41586" y="71361"/>
                  </a:cubicBezTo>
                  <a:cubicBezTo>
                    <a:pt x="41673" y="71361"/>
                    <a:pt x="41761" y="71292"/>
                    <a:pt x="41761" y="71194"/>
                  </a:cubicBezTo>
                  <a:cubicBezTo>
                    <a:pt x="41744" y="70660"/>
                    <a:pt x="41711" y="70128"/>
                    <a:pt x="41696" y="69594"/>
                  </a:cubicBezTo>
                  <a:cubicBezTo>
                    <a:pt x="41761" y="68544"/>
                    <a:pt x="41858" y="67413"/>
                    <a:pt x="41599" y="66378"/>
                  </a:cubicBezTo>
                  <a:cubicBezTo>
                    <a:pt x="41502" y="65926"/>
                    <a:pt x="41259" y="65538"/>
                    <a:pt x="41130" y="65101"/>
                  </a:cubicBezTo>
                  <a:cubicBezTo>
                    <a:pt x="40903" y="64390"/>
                    <a:pt x="40968" y="63599"/>
                    <a:pt x="41017" y="62855"/>
                  </a:cubicBezTo>
                  <a:cubicBezTo>
                    <a:pt x="41017" y="62694"/>
                    <a:pt x="41033" y="62532"/>
                    <a:pt x="41049" y="62370"/>
                  </a:cubicBezTo>
                  <a:lnTo>
                    <a:pt x="51925" y="62370"/>
                  </a:lnTo>
                  <a:cubicBezTo>
                    <a:pt x="52313" y="62370"/>
                    <a:pt x="52669" y="62273"/>
                    <a:pt x="52977" y="62079"/>
                  </a:cubicBezTo>
                  <a:lnTo>
                    <a:pt x="52992" y="62095"/>
                  </a:lnTo>
                  <a:cubicBezTo>
                    <a:pt x="53057" y="61933"/>
                    <a:pt x="53106" y="61772"/>
                    <a:pt x="53154" y="61610"/>
                  </a:cubicBezTo>
                  <a:cubicBezTo>
                    <a:pt x="53817" y="59655"/>
                    <a:pt x="54447" y="57684"/>
                    <a:pt x="54931" y="55680"/>
                  </a:cubicBezTo>
                  <a:cubicBezTo>
                    <a:pt x="55287" y="54111"/>
                    <a:pt x="55610" y="52495"/>
                    <a:pt x="56224" y="50993"/>
                  </a:cubicBezTo>
                  <a:cubicBezTo>
                    <a:pt x="56176" y="50120"/>
                    <a:pt x="55449" y="49392"/>
                    <a:pt x="54511" y="49392"/>
                  </a:cubicBezTo>
                  <a:lnTo>
                    <a:pt x="50391" y="49392"/>
                  </a:lnTo>
                  <a:lnTo>
                    <a:pt x="50391" y="43720"/>
                  </a:lnTo>
                  <a:cubicBezTo>
                    <a:pt x="50391" y="43720"/>
                    <a:pt x="50423" y="42072"/>
                    <a:pt x="49792" y="40294"/>
                  </a:cubicBezTo>
                  <a:cubicBezTo>
                    <a:pt x="49824" y="39486"/>
                    <a:pt x="49583" y="38661"/>
                    <a:pt x="49259" y="37902"/>
                  </a:cubicBezTo>
                  <a:cubicBezTo>
                    <a:pt x="47853" y="34556"/>
                    <a:pt x="45057" y="32019"/>
                    <a:pt x="41987" y="30031"/>
                  </a:cubicBezTo>
                  <a:cubicBezTo>
                    <a:pt x="41761" y="29158"/>
                    <a:pt x="41227" y="28399"/>
                    <a:pt x="40612" y="27736"/>
                  </a:cubicBezTo>
                  <a:cubicBezTo>
                    <a:pt x="41211" y="27057"/>
                    <a:pt x="41679" y="26249"/>
                    <a:pt x="41987" y="25393"/>
                  </a:cubicBezTo>
                  <a:cubicBezTo>
                    <a:pt x="42439" y="24180"/>
                    <a:pt x="42552" y="22855"/>
                    <a:pt x="42552" y="21579"/>
                  </a:cubicBezTo>
                  <a:cubicBezTo>
                    <a:pt x="42552" y="21353"/>
                    <a:pt x="42552" y="21142"/>
                    <a:pt x="42536" y="20916"/>
                  </a:cubicBezTo>
                  <a:lnTo>
                    <a:pt x="42536" y="20916"/>
                  </a:lnTo>
                  <a:cubicBezTo>
                    <a:pt x="43521" y="21838"/>
                    <a:pt x="44670" y="22581"/>
                    <a:pt x="45978" y="22937"/>
                  </a:cubicBezTo>
                  <a:cubicBezTo>
                    <a:pt x="46239" y="23005"/>
                    <a:pt x="46502" y="23043"/>
                    <a:pt x="46755" y="23043"/>
                  </a:cubicBezTo>
                  <a:cubicBezTo>
                    <a:pt x="47458" y="23043"/>
                    <a:pt x="48090" y="22751"/>
                    <a:pt x="48435" y="22015"/>
                  </a:cubicBezTo>
                  <a:cubicBezTo>
                    <a:pt x="48661" y="21514"/>
                    <a:pt x="48693" y="20933"/>
                    <a:pt x="48645" y="20383"/>
                  </a:cubicBezTo>
                  <a:cubicBezTo>
                    <a:pt x="48467" y="18476"/>
                    <a:pt x="47288" y="16763"/>
                    <a:pt x="45963" y="15421"/>
                  </a:cubicBezTo>
                  <a:cubicBezTo>
                    <a:pt x="44976" y="14403"/>
                    <a:pt x="43829" y="13563"/>
                    <a:pt x="42649" y="12803"/>
                  </a:cubicBezTo>
                  <a:cubicBezTo>
                    <a:pt x="42616" y="12658"/>
                    <a:pt x="42584" y="12529"/>
                    <a:pt x="42552" y="12383"/>
                  </a:cubicBezTo>
                  <a:lnTo>
                    <a:pt x="42552" y="12383"/>
                  </a:lnTo>
                  <a:cubicBezTo>
                    <a:pt x="42915" y="12544"/>
                    <a:pt x="43316" y="12627"/>
                    <a:pt x="43713" y="12627"/>
                  </a:cubicBezTo>
                  <a:cubicBezTo>
                    <a:pt x="44430" y="12627"/>
                    <a:pt x="45139" y="12357"/>
                    <a:pt x="45607" y="11785"/>
                  </a:cubicBezTo>
                  <a:cubicBezTo>
                    <a:pt x="45963" y="11348"/>
                    <a:pt x="46172" y="10766"/>
                    <a:pt x="46107" y="10201"/>
                  </a:cubicBezTo>
                  <a:cubicBezTo>
                    <a:pt x="46059" y="9652"/>
                    <a:pt x="45752" y="9232"/>
                    <a:pt x="45316" y="8909"/>
                  </a:cubicBezTo>
                  <a:cubicBezTo>
                    <a:pt x="44960" y="8650"/>
                    <a:pt x="44523" y="8456"/>
                    <a:pt x="44071" y="8391"/>
                  </a:cubicBezTo>
                  <a:cubicBezTo>
                    <a:pt x="45057" y="7696"/>
                    <a:pt x="45736" y="6532"/>
                    <a:pt x="45445" y="5288"/>
                  </a:cubicBezTo>
                  <a:cubicBezTo>
                    <a:pt x="45166" y="4157"/>
                    <a:pt x="44175" y="3352"/>
                    <a:pt x="43046" y="3352"/>
                  </a:cubicBezTo>
                  <a:cubicBezTo>
                    <a:pt x="42868" y="3352"/>
                    <a:pt x="42687" y="3372"/>
                    <a:pt x="42504" y="3414"/>
                  </a:cubicBezTo>
                  <a:cubicBezTo>
                    <a:pt x="42084" y="3511"/>
                    <a:pt x="41696" y="3720"/>
                    <a:pt x="41388" y="4011"/>
                  </a:cubicBezTo>
                  <a:cubicBezTo>
                    <a:pt x="41470" y="3235"/>
                    <a:pt x="41421" y="2395"/>
                    <a:pt x="40936" y="1765"/>
                  </a:cubicBezTo>
                  <a:cubicBezTo>
                    <a:pt x="40517" y="1207"/>
                    <a:pt x="39883" y="964"/>
                    <a:pt x="39233" y="964"/>
                  </a:cubicBezTo>
                  <a:cubicBezTo>
                    <a:pt x="38755" y="964"/>
                    <a:pt x="38268" y="1095"/>
                    <a:pt x="37851" y="1328"/>
                  </a:cubicBezTo>
                  <a:cubicBezTo>
                    <a:pt x="37398" y="1571"/>
                    <a:pt x="37010" y="1942"/>
                    <a:pt x="36670" y="2363"/>
                  </a:cubicBezTo>
                  <a:cubicBezTo>
                    <a:pt x="36558" y="1619"/>
                    <a:pt x="36235" y="860"/>
                    <a:pt x="35539" y="488"/>
                  </a:cubicBezTo>
                  <a:cubicBezTo>
                    <a:pt x="35258" y="335"/>
                    <a:pt x="34959" y="267"/>
                    <a:pt x="34660" y="267"/>
                  </a:cubicBezTo>
                  <a:cubicBezTo>
                    <a:pt x="33946" y="267"/>
                    <a:pt x="33237" y="657"/>
                    <a:pt x="32792" y="1216"/>
                  </a:cubicBezTo>
                  <a:cubicBezTo>
                    <a:pt x="32630" y="1425"/>
                    <a:pt x="32485" y="1636"/>
                    <a:pt x="32371" y="1878"/>
                  </a:cubicBezTo>
                  <a:cubicBezTo>
                    <a:pt x="32227" y="1151"/>
                    <a:pt x="31693" y="488"/>
                    <a:pt x="30998" y="197"/>
                  </a:cubicBezTo>
                  <a:cubicBezTo>
                    <a:pt x="30690" y="64"/>
                    <a:pt x="30356" y="1"/>
                    <a:pt x="30021"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413" name="Google Shape;3413;p38"/>
            <p:cNvGrpSpPr/>
            <p:nvPr/>
          </p:nvGrpSpPr>
          <p:grpSpPr>
            <a:xfrm>
              <a:off x="5116450" y="1033725"/>
              <a:ext cx="1411275" cy="1784125"/>
              <a:chOff x="4417650" y="1033725"/>
              <a:chExt cx="1411275" cy="1784125"/>
            </a:xfrm>
          </p:grpSpPr>
          <p:sp>
            <p:nvSpPr>
              <p:cNvPr id="3414" name="Google Shape;3414;p38"/>
              <p:cNvSpPr/>
              <p:nvPr/>
            </p:nvSpPr>
            <p:spPr>
              <a:xfrm>
                <a:off x="4957400" y="2282075"/>
                <a:ext cx="193150" cy="261425"/>
              </a:xfrm>
              <a:custGeom>
                <a:avLst/>
                <a:gdLst/>
                <a:ahLst/>
                <a:cxnLst/>
                <a:rect l="l" t="t" r="r" b="b"/>
                <a:pathLst>
                  <a:path w="7726" h="10457" extrusionOk="0">
                    <a:moveTo>
                      <a:pt x="1" y="0"/>
                    </a:moveTo>
                    <a:lnTo>
                      <a:pt x="1" y="10456"/>
                    </a:lnTo>
                    <a:lnTo>
                      <a:pt x="7726" y="9762"/>
                    </a:lnTo>
                    <a:lnTo>
                      <a:pt x="7726" y="1714"/>
                    </a:lnTo>
                    <a:lnTo>
                      <a:pt x="1"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15" name="Google Shape;3415;p38"/>
              <p:cNvSpPr/>
              <p:nvPr/>
            </p:nvSpPr>
            <p:spPr>
              <a:xfrm>
                <a:off x="4766425" y="2474775"/>
                <a:ext cx="409175" cy="298625"/>
              </a:xfrm>
              <a:custGeom>
                <a:avLst/>
                <a:gdLst/>
                <a:ahLst/>
                <a:cxnLst/>
                <a:rect l="l" t="t" r="r" b="b"/>
                <a:pathLst>
                  <a:path w="16367" h="11945" extrusionOk="0">
                    <a:moveTo>
                      <a:pt x="6379" y="1"/>
                    </a:moveTo>
                    <a:lnTo>
                      <a:pt x="6185" y="6870"/>
                    </a:lnTo>
                    <a:cubicBezTo>
                      <a:pt x="6156" y="6870"/>
                      <a:pt x="6126" y="6870"/>
                      <a:pt x="6097" y="6870"/>
                    </a:cubicBezTo>
                    <a:cubicBezTo>
                      <a:pt x="1" y="6870"/>
                      <a:pt x="626" y="11945"/>
                      <a:pt x="626" y="11945"/>
                    </a:cubicBezTo>
                    <a:lnTo>
                      <a:pt x="16076" y="11945"/>
                    </a:lnTo>
                    <a:cubicBezTo>
                      <a:pt x="16367" y="7661"/>
                      <a:pt x="15494" y="8583"/>
                      <a:pt x="15365" y="6627"/>
                    </a:cubicBezTo>
                    <a:cubicBezTo>
                      <a:pt x="15251" y="4688"/>
                      <a:pt x="16076" y="1"/>
                      <a:pt x="16076"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16" name="Google Shape;3416;p38"/>
              <p:cNvSpPr/>
              <p:nvPr/>
            </p:nvSpPr>
            <p:spPr>
              <a:xfrm>
                <a:off x="4925525" y="2647500"/>
                <a:ext cx="61000" cy="44450"/>
              </a:xfrm>
              <a:custGeom>
                <a:avLst/>
                <a:gdLst/>
                <a:ahLst/>
                <a:cxnLst/>
                <a:rect l="l" t="t" r="r" b="b"/>
                <a:pathLst>
                  <a:path w="2440" h="1778" extrusionOk="0">
                    <a:moveTo>
                      <a:pt x="220" y="0"/>
                    </a:moveTo>
                    <a:cubicBezTo>
                      <a:pt x="51" y="0"/>
                      <a:pt x="0" y="273"/>
                      <a:pt x="177" y="332"/>
                    </a:cubicBezTo>
                    <a:cubicBezTo>
                      <a:pt x="936" y="591"/>
                      <a:pt x="1614" y="1060"/>
                      <a:pt x="2099" y="1690"/>
                    </a:cubicBezTo>
                    <a:cubicBezTo>
                      <a:pt x="2143" y="1745"/>
                      <a:pt x="2195" y="1777"/>
                      <a:pt x="2248" y="1777"/>
                    </a:cubicBezTo>
                    <a:cubicBezTo>
                      <a:pt x="2274" y="1777"/>
                      <a:pt x="2300" y="1770"/>
                      <a:pt x="2325" y="1754"/>
                    </a:cubicBezTo>
                    <a:cubicBezTo>
                      <a:pt x="2407" y="1706"/>
                      <a:pt x="2439" y="1593"/>
                      <a:pt x="2390" y="1528"/>
                    </a:cubicBezTo>
                    <a:cubicBezTo>
                      <a:pt x="1841" y="817"/>
                      <a:pt x="1114" y="300"/>
                      <a:pt x="274" y="9"/>
                    </a:cubicBezTo>
                    <a:cubicBezTo>
                      <a:pt x="255" y="3"/>
                      <a:pt x="237" y="0"/>
                      <a:pt x="2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7" name="Google Shape;3417;p38"/>
              <p:cNvSpPr/>
              <p:nvPr/>
            </p:nvSpPr>
            <p:spPr>
              <a:xfrm>
                <a:off x="4799825" y="2740625"/>
                <a:ext cx="19800" cy="8525"/>
              </a:xfrm>
              <a:custGeom>
                <a:avLst/>
                <a:gdLst/>
                <a:ahLst/>
                <a:cxnLst/>
                <a:rect l="l" t="t" r="r" b="b"/>
                <a:pathLst>
                  <a:path w="792" h="341" extrusionOk="0">
                    <a:moveTo>
                      <a:pt x="162" y="1"/>
                    </a:moveTo>
                    <a:cubicBezTo>
                      <a:pt x="81" y="1"/>
                      <a:pt x="1" y="82"/>
                      <a:pt x="1" y="163"/>
                    </a:cubicBezTo>
                    <a:cubicBezTo>
                      <a:pt x="1" y="260"/>
                      <a:pt x="81" y="341"/>
                      <a:pt x="162" y="341"/>
                    </a:cubicBezTo>
                    <a:lnTo>
                      <a:pt x="630" y="341"/>
                    </a:lnTo>
                    <a:cubicBezTo>
                      <a:pt x="712" y="341"/>
                      <a:pt x="792" y="260"/>
                      <a:pt x="792" y="163"/>
                    </a:cubicBezTo>
                    <a:cubicBezTo>
                      <a:pt x="792" y="82"/>
                      <a:pt x="727" y="1"/>
                      <a:pt x="6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8" name="Google Shape;3418;p38"/>
              <p:cNvSpPr/>
              <p:nvPr/>
            </p:nvSpPr>
            <p:spPr>
              <a:xfrm>
                <a:off x="4841050" y="2742250"/>
                <a:ext cx="29500" cy="8100"/>
              </a:xfrm>
              <a:custGeom>
                <a:avLst/>
                <a:gdLst/>
                <a:ahLst/>
                <a:cxnLst/>
                <a:rect l="l" t="t" r="r" b="b"/>
                <a:pathLst>
                  <a:path w="1180" h="324" extrusionOk="0">
                    <a:moveTo>
                      <a:pt x="162" y="1"/>
                    </a:moveTo>
                    <a:cubicBezTo>
                      <a:pt x="80" y="1"/>
                      <a:pt x="0" y="65"/>
                      <a:pt x="0" y="162"/>
                    </a:cubicBezTo>
                    <a:cubicBezTo>
                      <a:pt x="0" y="259"/>
                      <a:pt x="65" y="324"/>
                      <a:pt x="162" y="324"/>
                    </a:cubicBezTo>
                    <a:lnTo>
                      <a:pt x="1002" y="324"/>
                    </a:lnTo>
                    <a:cubicBezTo>
                      <a:pt x="1082" y="324"/>
                      <a:pt x="1179" y="259"/>
                      <a:pt x="1164" y="162"/>
                    </a:cubicBezTo>
                    <a:cubicBezTo>
                      <a:pt x="1164" y="65"/>
                      <a:pt x="1099" y="1"/>
                      <a:pt x="1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9" name="Google Shape;3419;p38"/>
              <p:cNvSpPr/>
              <p:nvPr/>
            </p:nvSpPr>
            <p:spPr>
              <a:xfrm>
                <a:off x="4891525" y="2743050"/>
                <a:ext cx="26300" cy="8125"/>
              </a:xfrm>
              <a:custGeom>
                <a:avLst/>
                <a:gdLst/>
                <a:ahLst/>
                <a:cxnLst/>
                <a:rect l="l" t="t" r="r" b="b"/>
                <a:pathLst>
                  <a:path w="1052" h="325" extrusionOk="0">
                    <a:moveTo>
                      <a:pt x="162" y="1"/>
                    </a:moveTo>
                    <a:cubicBezTo>
                      <a:pt x="82" y="1"/>
                      <a:pt x="1" y="66"/>
                      <a:pt x="1" y="163"/>
                    </a:cubicBezTo>
                    <a:cubicBezTo>
                      <a:pt x="1" y="244"/>
                      <a:pt x="82" y="324"/>
                      <a:pt x="162" y="324"/>
                    </a:cubicBezTo>
                    <a:lnTo>
                      <a:pt x="890" y="324"/>
                    </a:lnTo>
                    <a:cubicBezTo>
                      <a:pt x="970" y="324"/>
                      <a:pt x="1052" y="244"/>
                      <a:pt x="1052" y="163"/>
                    </a:cubicBezTo>
                    <a:cubicBezTo>
                      <a:pt x="1052" y="66"/>
                      <a:pt x="987" y="1"/>
                      <a:pt x="8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0" name="Google Shape;3420;p38"/>
              <p:cNvSpPr/>
              <p:nvPr/>
            </p:nvSpPr>
            <p:spPr>
              <a:xfrm>
                <a:off x="4955775" y="2741450"/>
                <a:ext cx="25900" cy="8100"/>
              </a:xfrm>
              <a:custGeom>
                <a:avLst/>
                <a:gdLst/>
                <a:ahLst/>
                <a:cxnLst/>
                <a:rect l="l" t="t" r="r" b="b"/>
                <a:pathLst>
                  <a:path w="1036" h="324" extrusionOk="0">
                    <a:moveTo>
                      <a:pt x="163" y="0"/>
                    </a:moveTo>
                    <a:cubicBezTo>
                      <a:pt x="81" y="0"/>
                      <a:pt x="1" y="82"/>
                      <a:pt x="1" y="162"/>
                    </a:cubicBezTo>
                    <a:cubicBezTo>
                      <a:pt x="1" y="259"/>
                      <a:pt x="81" y="323"/>
                      <a:pt x="163" y="323"/>
                    </a:cubicBezTo>
                    <a:lnTo>
                      <a:pt x="857" y="323"/>
                    </a:lnTo>
                    <a:cubicBezTo>
                      <a:pt x="954" y="323"/>
                      <a:pt x="1035" y="259"/>
                      <a:pt x="1018" y="162"/>
                    </a:cubicBezTo>
                    <a:cubicBezTo>
                      <a:pt x="1018" y="82"/>
                      <a:pt x="954" y="0"/>
                      <a:pt x="8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1" name="Google Shape;3421;p38"/>
              <p:cNvSpPr/>
              <p:nvPr/>
            </p:nvSpPr>
            <p:spPr>
              <a:xfrm>
                <a:off x="5001850" y="2740625"/>
                <a:ext cx="27875" cy="8525"/>
              </a:xfrm>
              <a:custGeom>
                <a:avLst/>
                <a:gdLst/>
                <a:ahLst/>
                <a:cxnLst/>
                <a:rect l="l" t="t" r="r" b="b"/>
                <a:pathLst>
                  <a:path w="1115" h="341" extrusionOk="0">
                    <a:moveTo>
                      <a:pt x="177" y="1"/>
                    </a:moveTo>
                    <a:cubicBezTo>
                      <a:pt x="80" y="1"/>
                      <a:pt x="0" y="82"/>
                      <a:pt x="0" y="163"/>
                    </a:cubicBezTo>
                    <a:cubicBezTo>
                      <a:pt x="16" y="260"/>
                      <a:pt x="80" y="341"/>
                      <a:pt x="177" y="341"/>
                    </a:cubicBezTo>
                    <a:lnTo>
                      <a:pt x="953" y="341"/>
                    </a:lnTo>
                    <a:cubicBezTo>
                      <a:pt x="1035" y="341"/>
                      <a:pt x="1115" y="260"/>
                      <a:pt x="1115" y="163"/>
                    </a:cubicBezTo>
                    <a:cubicBezTo>
                      <a:pt x="1115" y="82"/>
                      <a:pt x="1050" y="1"/>
                      <a:pt x="9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2" name="Google Shape;3422;p38"/>
              <p:cNvSpPr/>
              <p:nvPr/>
            </p:nvSpPr>
            <p:spPr>
              <a:xfrm>
                <a:off x="5048725" y="2740625"/>
                <a:ext cx="27500" cy="8525"/>
              </a:xfrm>
              <a:custGeom>
                <a:avLst/>
                <a:gdLst/>
                <a:ahLst/>
                <a:cxnLst/>
                <a:rect l="l" t="t" r="r" b="b"/>
                <a:pathLst>
                  <a:path w="1100" h="341" extrusionOk="0">
                    <a:moveTo>
                      <a:pt x="177" y="1"/>
                    </a:moveTo>
                    <a:cubicBezTo>
                      <a:pt x="97" y="1"/>
                      <a:pt x="0" y="82"/>
                      <a:pt x="16" y="163"/>
                    </a:cubicBezTo>
                    <a:cubicBezTo>
                      <a:pt x="16" y="260"/>
                      <a:pt x="80" y="341"/>
                      <a:pt x="177" y="341"/>
                    </a:cubicBezTo>
                    <a:lnTo>
                      <a:pt x="921" y="341"/>
                    </a:lnTo>
                    <a:cubicBezTo>
                      <a:pt x="1018" y="341"/>
                      <a:pt x="1099" y="260"/>
                      <a:pt x="1099" y="163"/>
                    </a:cubicBezTo>
                    <a:cubicBezTo>
                      <a:pt x="1082" y="82"/>
                      <a:pt x="1018" y="1"/>
                      <a:pt x="9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3" name="Google Shape;3423;p38"/>
              <p:cNvSpPr/>
              <p:nvPr/>
            </p:nvSpPr>
            <p:spPr>
              <a:xfrm>
                <a:off x="5096400" y="2740625"/>
                <a:ext cx="23025" cy="8525"/>
              </a:xfrm>
              <a:custGeom>
                <a:avLst/>
                <a:gdLst/>
                <a:ahLst/>
                <a:cxnLst/>
                <a:rect l="l" t="t" r="r" b="b"/>
                <a:pathLst>
                  <a:path w="921" h="341" extrusionOk="0">
                    <a:moveTo>
                      <a:pt x="177" y="1"/>
                    </a:moveTo>
                    <a:cubicBezTo>
                      <a:pt x="80" y="1"/>
                      <a:pt x="0" y="82"/>
                      <a:pt x="16" y="163"/>
                    </a:cubicBezTo>
                    <a:cubicBezTo>
                      <a:pt x="16" y="260"/>
                      <a:pt x="80" y="341"/>
                      <a:pt x="177" y="341"/>
                    </a:cubicBezTo>
                    <a:lnTo>
                      <a:pt x="759" y="341"/>
                    </a:lnTo>
                    <a:cubicBezTo>
                      <a:pt x="840" y="341"/>
                      <a:pt x="921" y="260"/>
                      <a:pt x="921" y="163"/>
                    </a:cubicBezTo>
                    <a:cubicBezTo>
                      <a:pt x="921" y="82"/>
                      <a:pt x="840" y="1"/>
                      <a:pt x="7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4" name="Google Shape;3424;p38"/>
              <p:cNvSpPr/>
              <p:nvPr/>
            </p:nvSpPr>
            <p:spPr>
              <a:xfrm>
                <a:off x="5135575" y="2740625"/>
                <a:ext cx="22250" cy="8525"/>
              </a:xfrm>
              <a:custGeom>
                <a:avLst/>
                <a:gdLst/>
                <a:ahLst/>
                <a:cxnLst/>
                <a:rect l="l" t="t" r="r" b="b"/>
                <a:pathLst>
                  <a:path w="890" h="341" extrusionOk="0">
                    <a:moveTo>
                      <a:pt x="162" y="1"/>
                    </a:moveTo>
                    <a:cubicBezTo>
                      <a:pt x="82" y="1"/>
                      <a:pt x="0" y="82"/>
                      <a:pt x="0" y="163"/>
                    </a:cubicBezTo>
                    <a:cubicBezTo>
                      <a:pt x="0" y="260"/>
                      <a:pt x="82" y="341"/>
                      <a:pt x="162" y="341"/>
                    </a:cubicBezTo>
                    <a:lnTo>
                      <a:pt x="711" y="341"/>
                    </a:lnTo>
                    <a:cubicBezTo>
                      <a:pt x="808" y="341"/>
                      <a:pt x="890" y="260"/>
                      <a:pt x="890" y="163"/>
                    </a:cubicBezTo>
                    <a:cubicBezTo>
                      <a:pt x="873" y="82"/>
                      <a:pt x="808" y="1"/>
                      <a:pt x="71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5" name="Google Shape;3425;p38"/>
              <p:cNvSpPr/>
              <p:nvPr/>
            </p:nvSpPr>
            <p:spPr>
              <a:xfrm>
                <a:off x="5059225" y="2550425"/>
                <a:ext cx="70350" cy="164075"/>
              </a:xfrm>
              <a:custGeom>
                <a:avLst/>
                <a:gdLst/>
                <a:ahLst/>
                <a:cxnLst/>
                <a:rect l="l" t="t" r="r" b="b"/>
                <a:pathLst>
                  <a:path w="2814" h="6563" extrusionOk="0">
                    <a:moveTo>
                      <a:pt x="2566" y="1"/>
                    </a:moveTo>
                    <a:cubicBezTo>
                      <a:pt x="2530" y="1"/>
                      <a:pt x="2492" y="14"/>
                      <a:pt x="2457" y="45"/>
                    </a:cubicBezTo>
                    <a:cubicBezTo>
                      <a:pt x="744" y="1662"/>
                      <a:pt x="0" y="4167"/>
                      <a:pt x="550" y="6445"/>
                    </a:cubicBezTo>
                    <a:cubicBezTo>
                      <a:pt x="568" y="6528"/>
                      <a:pt x="629" y="6563"/>
                      <a:pt x="692" y="6563"/>
                    </a:cubicBezTo>
                    <a:cubicBezTo>
                      <a:pt x="791" y="6563"/>
                      <a:pt x="896" y="6477"/>
                      <a:pt x="856" y="6348"/>
                    </a:cubicBezTo>
                    <a:cubicBezTo>
                      <a:pt x="356" y="4183"/>
                      <a:pt x="1067" y="1808"/>
                      <a:pt x="2699" y="288"/>
                    </a:cubicBezTo>
                    <a:cubicBezTo>
                      <a:pt x="2813" y="174"/>
                      <a:pt x="2699" y="1"/>
                      <a:pt x="25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6" name="Google Shape;3426;p38"/>
              <p:cNvSpPr/>
              <p:nvPr/>
            </p:nvSpPr>
            <p:spPr>
              <a:xfrm>
                <a:off x="5100000" y="2586875"/>
                <a:ext cx="45950" cy="133300"/>
              </a:xfrm>
              <a:custGeom>
                <a:avLst/>
                <a:gdLst/>
                <a:ahLst/>
                <a:cxnLst/>
                <a:rect l="l" t="t" r="r" b="b"/>
                <a:pathLst>
                  <a:path w="1838" h="5332" extrusionOk="0">
                    <a:moveTo>
                      <a:pt x="1597" y="0"/>
                    </a:moveTo>
                    <a:cubicBezTo>
                      <a:pt x="1546" y="0"/>
                      <a:pt x="1494" y="22"/>
                      <a:pt x="1455" y="74"/>
                    </a:cubicBezTo>
                    <a:cubicBezTo>
                      <a:pt x="373" y="1529"/>
                      <a:pt x="1" y="3453"/>
                      <a:pt x="470" y="5214"/>
                    </a:cubicBezTo>
                    <a:cubicBezTo>
                      <a:pt x="489" y="5296"/>
                      <a:pt x="550" y="5331"/>
                      <a:pt x="614" y="5331"/>
                    </a:cubicBezTo>
                    <a:cubicBezTo>
                      <a:pt x="714" y="5331"/>
                      <a:pt x="823" y="5245"/>
                      <a:pt x="793" y="5117"/>
                    </a:cubicBezTo>
                    <a:cubicBezTo>
                      <a:pt x="341" y="3453"/>
                      <a:pt x="696" y="1626"/>
                      <a:pt x="1746" y="236"/>
                    </a:cubicBezTo>
                    <a:cubicBezTo>
                      <a:pt x="1837" y="122"/>
                      <a:pt x="1720" y="0"/>
                      <a:pt x="15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7" name="Google Shape;3427;p38"/>
              <p:cNvSpPr/>
              <p:nvPr/>
            </p:nvSpPr>
            <p:spPr>
              <a:xfrm>
                <a:off x="5133550" y="2674975"/>
                <a:ext cx="14150" cy="50700"/>
              </a:xfrm>
              <a:custGeom>
                <a:avLst/>
                <a:gdLst/>
                <a:ahLst/>
                <a:cxnLst/>
                <a:rect l="l" t="t" r="r" b="b"/>
                <a:pathLst>
                  <a:path w="566" h="2028" extrusionOk="0">
                    <a:moveTo>
                      <a:pt x="378" y="0"/>
                    </a:moveTo>
                    <a:cubicBezTo>
                      <a:pt x="312" y="0"/>
                      <a:pt x="254" y="56"/>
                      <a:pt x="227" y="123"/>
                    </a:cubicBezTo>
                    <a:cubicBezTo>
                      <a:pt x="16" y="688"/>
                      <a:pt x="1" y="1334"/>
                      <a:pt x="195" y="1916"/>
                    </a:cubicBezTo>
                    <a:cubicBezTo>
                      <a:pt x="227" y="1994"/>
                      <a:pt x="296" y="2027"/>
                      <a:pt x="362" y="2027"/>
                    </a:cubicBezTo>
                    <a:cubicBezTo>
                      <a:pt x="462" y="2027"/>
                      <a:pt x="557" y="1952"/>
                      <a:pt x="518" y="1836"/>
                    </a:cubicBezTo>
                    <a:cubicBezTo>
                      <a:pt x="340" y="1302"/>
                      <a:pt x="356" y="737"/>
                      <a:pt x="534" y="203"/>
                    </a:cubicBezTo>
                    <a:cubicBezTo>
                      <a:pt x="566" y="123"/>
                      <a:pt x="501" y="26"/>
                      <a:pt x="421" y="9"/>
                    </a:cubicBezTo>
                    <a:cubicBezTo>
                      <a:pt x="406" y="3"/>
                      <a:pt x="392" y="0"/>
                      <a:pt x="378"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28" name="Google Shape;3428;p38"/>
              <p:cNvSpPr/>
              <p:nvPr/>
            </p:nvSpPr>
            <p:spPr>
              <a:xfrm>
                <a:off x="4903650" y="2461850"/>
                <a:ext cx="279225" cy="44900"/>
              </a:xfrm>
              <a:custGeom>
                <a:avLst/>
                <a:gdLst/>
                <a:ahLst/>
                <a:cxnLst/>
                <a:rect l="l" t="t" r="r" b="b"/>
                <a:pathLst>
                  <a:path w="11169" h="1796" extrusionOk="0">
                    <a:moveTo>
                      <a:pt x="890" y="1"/>
                    </a:moveTo>
                    <a:cubicBezTo>
                      <a:pt x="405" y="1"/>
                      <a:pt x="0" y="405"/>
                      <a:pt x="0" y="890"/>
                    </a:cubicBezTo>
                    <a:cubicBezTo>
                      <a:pt x="0" y="1390"/>
                      <a:pt x="405" y="1795"/>
                      <a:pt x="890" y="1795"/>
                    </a:cubicBezTo>
                    <a:lnTo>
                      <a:pt x="10247" y="1795"/>
                    </a:lnTo>
                    <a:cubicBezTo>
                      <a:pt x="10764" y="1795"/>
                      <a:pt x="11169" y="1358"/>
                      <a:pt x="11136" y="841"/>
                    </a:cubicBezTo>
                    <a:cubicBezTo>
                      <a:pt x="11104" y="356"/>
                      <a:pt x="10716" y="1"/>
                      <a:pt x="10247"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29" name="Google Shape;3429;p38"/>
              <p:cNvSpPr/>
              <p:nvPr/>
            </p:nvSpPr>
            <p:spPr>
              <a:xfrm>
                <a:off x="4898000" y="2457650"/>
                <a:ext cx="293325" cy="53500"/>
              </a:xfrm>
              <a:custGeom>
                <a:avLst/>
                <a:gdLst/>
                <a:ahLst/>
                <a:cxnLst/>
                <a:rect l="l" t="t" r="r" b="b"/>
                <a:pathLst>
                  <a:path w="11733" h="2140" extrusionOk="0">
                    <a:moveTo>
                      <a:pt x="1435" y="314"/>
                    </a:moveTo>
                    <a:cubicBezTo>
                      <a:pt x="1645" y="314"/>
                      <a:pt x="1854" y="330"/>
                      <a:pt x="2021" y="330"/>
                    </a:cubicBezTo>
                    <a:lnTo>
                      <a:pt x="10425" y="330"/>
                    </a:lnTo>
                    <a:cubicBezTo>
                      <a:pt x="10877" y="330"/>
                      <a:pt x="11265" y="703"/>
                      <a:pt x="11201" y="1187"/>
                    </a:cubicBezTo>
                    <a:cubicBezTo>
                      <a:pt x="11136" y="1543"/>
                      <a:pt x="10828" y="1785"/>
                      <a:pt x="10473" y="1785"/>
                    </a:cubicBezTo>
                    <a:lnTo>
                      <a:pt x="1519" y="1785"/>
                    </a:lnTo>
                    <a:cubicBezTo>
                      <a:pt x="1433" y="1785"/>
                      <a:pt x="1347" y="1792"/>
                      <a:pt x="1261" y="1792"/>
                    </a:cubicBezTo>
                    <a:cubicBezTo>
                      <a:pt x="1218" y="1792"/>
                      <a:pt x="1175" y="1790"/>
                      <a:pt x="1132" y="1785"/>
                    </a:cubicBezTo>
                    <a:cubicBezTo>
                      <a:pt x="470" y="1769"/>
                      <a:pt x="130" y="961"/>
                      <a:pt x="647" y="509"/>
                    </a:cubicBezTo>
                    <a:cubicBezTo>
                      <a:pt x="836" y="347"/>
                      <a:pt x="1137" y="314"/>
                      <a:pt x="1435" y="314"/>
                    </a:cubicBezTo>
                    <a:close/>
                    <a:moveTo>
                      <a:pt x="1665" y="0"/>
                    </a:moveTo>
                    <a:cubicBezTo>
                      <a:pt x="1493" y="0"/>
                      <a:pt x="1321" y="2"/>
                      <a:pt x="1148" y="7"/>
                    </a:cubicBezTo>
                    <a:cubicBezTo>
                      <a:pt x="599" y="7"/>
                      <a:pt x="130" y="395"/>
                      <a:pt x="65" y="944"/>
                    </a:cubicBezTo>
                    <a:cubicBezTo>
                      <a:pt x="0" y="1575"/>
                      <a:pt x="502" y="2108"/>
                      <a:pt x="1132" y="2125"/>
                    </a:cubicBezTo>
                    <a:cubicBezTo>
                      <a:pt x="1611" y="2136"/>
                      <a:pt x="2094" y="2139"/>
                      <a:pt x="2579" y="2139"/>
                    </a:cubicBezTo>
                    <a:cubicBezTo>
                      <a:pt x="3547" y="2139"/>
                      <a:pt x="4520" y="2125"/>
                      <a:pt x="5480" y="2125"/>
                    </a:cubicBezTo>
                    <a:lnTo>
                      <a:pt x="10473" y="2125"/>
                    </a:lnTo>
                    <a:cubicBezTo>
                      <a:pt x="10476" y="2125"/>
                      <a:pt x="10480" y="2125"/>
                      <a:pt x="10483" y="2124"/>
                    </a:cubicBezTo>
                    <a:lnTo>
                      <a:pt x="10483" y="2124"/>
                    </a:lnTo>
                    <a:cubicBezTo>
                      <a:pt x="11206" y="2101"/>
                      <a:pt x="11732" y="1378"/>
                      <a:pt x="11475" y="686"/>
                    </a:cubicBezTo>
                    <a:cubicBezTo>
                      <a:pt x="11298" y="250"/>
                      <a:pt x="10893" y="7"/>
                      <a:pt x="10425" y="7"/>
                    </a:cubicBezTo>
                    <a:cubicBezTo>
                      <a:pt x="10242" y="2"/>
                      <a:pt x="10057" y="0"/>
                      <a:pt x="9871" y="0"/>
                    </a:cubicBezTo>
                    <a:cubicBezTo>
                      <a:pt x="9498" y="0"/>
                      <a:pt x="9121" y="7"/>
                      <a:pt x="8744" y="7"/>
                    </a:cubicBezTo>
                    <a:lnTo>
                      <a:pt x="2700" y="7"/>
                    </a:lnTo>
                    <a:cubicBezTo>
                      <a:pt x="2355" y="7"/>
                      <a:pt x="2010" y="0"/>
                      <a:pt x="166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0" name="Google Shape;3430;p38"/>
              <p:cNvSpPr/>
              <p:nvPr/>
            </p:nvSpPr>
            <p:spPr>
              <a:xfrm>
                <a:off x="4922225" y="2477200"/>
                <a:ext cx="239650" cy="10125"/>
              </a:xfrm>
              <a:custGeom>
                <a:avLst/>
                <a:gdLst/>
                <a:ahLst/>
                <a:cxnLst/>
                <a:rect l="l" t="t" r="r" b="b"/>
                <a:pathLst>
                  <a:path w="9586" h="405" extrusionOk="0">
                    <a:moveTo>
                      <a:pt x="9388" y="0"/>
                    </a:moveTo>
                    <a:cubicBezTo>
                      <a:pt x="9384" y="0"/>
                      <a:pt x="9379" y="0"/>
                      <a:pt x="9374" y="1"/>
                    </a:cubicBezTo>
                    <a:cubicBezTo>
                      <a:pt x="7048" y="50"/>
                      <a:pt x="4720" y="71"/>
                      <a:pt x="2392" y="71"/>
                    </a:cubicBezTo>
                    <a:cubicBezTo>
                      <a:pt x="1665" y="71"/>
                      <a:pt x="939" y="69"/>
                      <a:pt x="212" y="65"/>
                    </a:cubicBezTo>
                    <a:cubicBezTo>
                      <a:pt x="1" y="65"/>
                      <a:pt x="1" y="389"/>
                      <a:pt x="212" y="389"/>
                    </a:cubicBezTo>
                    <a:cubicBezTo>
                      <a:pt x="1185" y="399"/>
                      <a:pt x="2158" y="404"/>
                      <a:pt x="3131" y="404"/>
                    </a:cubicBezTo>
                    <a:cubicBezTo>
                      <a:pt x="5212" y="404"/>
                      <a:pt x="7294" y="379"/>
                      <a:pt x="9374" y="324"/>
                    </a:cubicBezTo>
                    <a:cubicBezTo>
                      <a:pt x="9581" y="324"/>
                      <a:pt x="9585" y="0"/>
                      <a:pt x="93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1" name="Google Shape;3431;p38"/>
              <p:cNvSpPr/>
              <p:nvPr/>
            </p:nvSpPr>
            <p:spPr>
              <a:xfrm>
                <a:off x="4781625" y="2773375"/>
                <a:ext cx="388325" cy="40425"/>
              </a:xfrm>
              <a:custGeom>
                <a:avLst/>
                <a:gdLst/>
                <a:ahLst/>
                <a:cxnLst/>
                <a:rect l="l" t="t" r="r" b="b"/>
                <a:pathLst>
                  <a:path w="15533" h="1617" extrusionOk="0">
                    <a:moveTo>
                      <a:pt x="15468" y="1"/>
                    </a:moveTo>
                    <a:lnTo>
                      <a:pt x="50" y="48"/>
                    </a:lnTo>
                    <a:cubicBezTo>
                      <a:pt x="1" y="873"/>
                      <a:pt x="65" y="1083"/>
                      <a:pt x="65" y="1617"/>
                    </a:cubicBezTo>
                    <a:lnTo>
                      <a:pt x="1229" y="970"/>
                    </a:lnTo>
                    <a:lnTo>
                      <a:pt x="1989" y="1617"/>
                    </a:lnTo>
                    <a:lnTo>
                      <a:pt x="3153" y="1018"/>
                    </a:lnTo>
                    <a:lnTo>
                      <a:pt x="4187" y="1617"/>
                    </a:lnTo>
                    <a:lnTo>
                      <a:pt x="5205" y="824"/>
                    </a:lnTo>
                    <a:lnTo>
                      <a:pt x="6239" y="1617"/>
                    </a:lnTo>
                    <a:lnTo>
                      <a:pt x="7273" y="824"/>
                    </a:lnTo>
                    <a:lnTo>
                      <a:pt x="8178" y="1487"/>
                    </a:lnTo>
                    <a:lnTo>
                      <a:pt x="9133" y="824"/>
                    </a:lnTo>
                    <a:lnTo>
                      <a:pt x="10053" y="1617"/>
                    </a:lnTo>
                    <a:lnTo>
                      <a:pt x="11087" y="824"/>
                    </a:lnTo>
                    <a:lnTo>
                      <a:pt x="12154" y="1617"/>
                    </a:lnTo>
                    <a:lnTo>
                      <a:pt x="13027" y="824"/>
                    </a:lnTo>
                    <a:lnTo>
                      <a:pt x="13996" y="1617"/>
                    </a:lnTo>
                    <a:lnTo>
                      <a:pt x="14757" y="824"/>
                    </a:lnTo>
                    <a:lnTo>
                      <a:pt x="15532" y="1617"/>
                    </a:lnTo>
                    <a:lnTo>
                      <a:pt x="15468"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32" name="Google Shape;3432;p38"/>
              <p:cNvSpPr/>
              <p:nvPr/>
            </p:nvSpPr>
            <p:spPr>
              <a:xfrm>
                <a:off x="4778000" y="2769350"/>
                <a:ext cx="396250" cy="48500"/>
              </a:xfrm>
              <a:custGeom>
                <a:avLst/>
                <a:gdLst/>
                <a:ahLst/>
                <a:cxnLst/>
                <a:rect l="l" t="t" r="r" b="b"/>
                <a:pathLst>
                  <a:path w="15850" h="1940" extrusionOk="0">
                    <a:moveTo>
                      <a:pt x="15072" y="336"/>
                    </a:moveTo>
                    <a:cubicBezTo>
                      <a:pt x="15172" y="336"/>
                      <a:pt x="15277" y="345"/>
                      <a:pt x="15381" y="345"/>
                    </a:cubicBezTo>
                    <a:cubicBezTo>
                      <a:pt x="15406" y="345"/>
                      <a:pt x="15431" y="345"/>
                      <a:pt x="15457" y="343"/>
                    </a:cubicBezTo>
                    <a:lnTo>
                      <a:pt x="15457" y="343"/>
                    </a:lnTo>
                    <a:cubicBezTo>
                      <a:pt x="15467" y="677"/>
                      <a:pt x="15478" y="1012"/>
                      <a:pt x="15493" y="1351"/>
                    </a:cubicBezTo>
                    <a:lnTo>
                      <a:pt x="15493" y="1351"/>
                    </a:lnTo>
                    <a:cubicBezTo>
                      <a:pt x="15336" y="1192"/>
                      <a:pt x="15180" y="1032"/>
                      <a:pt x="15031" y="873"/>
                    </a:cubicBezTo>
                    <a:cubicBezTo>
                      <a:pt x="14999" y="840"/>
                      <a:pt x="14954" y="824"/>
                      <a:pt x="14909" y="824"/>
                    </a:cubicBezTo>
                    <a:cubicBezTo>
                      <a:pt x="14865" y="824"/>
                      <a:pt x="14820" y="840"/>
                      <a:pt x="14788" y="873"/>
                    </a:cubicBezTo>
                    <a:cubicBezTo>
                      <a:pt x="14564" y="1097"/>
                      <a:pt x="14340" y="1321"/>
                      <a:pt x="14126" y="1545"/>
                    </a:cubicBezTo>
                    <a:lnTo>
                      <a:pt x="14126" y="1545"/>
                    </a:lnTo>
                    <a:lnTo>
                      <a:pt x="13286" y="873"/>
                    </a:lnTo>
                    <a:cubicBezTo>
                      <a:pt x="13253" y="840"/>
                      <a:pt x="13213" y="824"/>
                      <a:pt x="13172" y="824"/>
                    </a:cubicBezTo>
                    <a:cubicBezTo>
                      <a:pt x="13132" y="824"/>
                      <a:pt x="13092" y="840"/>
                      <a:pt x="13059" y="873"/>
                    </a:cubicBezTo>
                    <a:lnTo>
                      <a:pt x="12284" y="1562"/>
                    </a:lnTo>
                    <a:lnTo>
                      <a:pt x="12284" y="1562"/>
                    </a:lnTo>
                    <a:cubicBezTo>
                      <a:pt x="11961" y="1326"/>
                      <a:pt x="11637" y="1090"/>
                      <a:pt x="11314" y="840"/>
                    </a:cubicBezTo>
                    <a:cubicBezTo>
                      <a:pt x="11298" y="824"/>
                      <a:pt x="11269" y="816"/>
                      <a:pt x="11239" y="816"/>
                    </a:cubicBezTo>
                    <a:cubicBezTo>
                      <a:pt x="11209" y="816"/>
                      <a:pt x="11176" y="824"/>
                      <a:pt x="11152" y="840"/>
                    </a:cubicBezTo>
                    <a:cubicBezTo>
                      <a:pt x="10843" y="1090"/>
                      <a:pt x="10520" y="1327"/>
                      <a:pt x="10209" y="1562"/>
                    </a:cubicBezTo>
                    <a:lnTo>
                      <a:pt x="10209" y="1562"/>
                    </a:lnTo>
                    <a:lnTo>
                      <a:pt x="9390" y="873"/>
                    </a:lnTo>
                    <a:cubicBezTo>
                      <a:pt x="9359" y="841"/>
                      <a:pt x="9308" y="823"/>
                      <a:pt x="9258" y="823"/>
                    </a:cubicBezTo>
                    <a:cubicBezTo>
                      <a:pt x="9231" y="823"/>
                      <a:pt x="9204" y="829"/>
                      <a:pt x="9181" y="840"/>
                    </a:cubicBezTo>
                    <a:cubicBezTo>
                      <a:pt x="8902" y="1045"/>
                      <a:pt x="8611" y="1250"/>
                      <a:pt x="8318" y="1443"/>
                    </a:cubicBezTo>
                    <a:lnTo>
                      <a:pt x="8318" y="1443"/>
                    </a:lnTo>
                    <a:cubicBezTo>
                      <a:pt x="8042" y="1250"/>
                      <a:pt x="7777" y="1045"/>
                      <a:pt x="7500" y="840"/>
                    </a:cubicBezTo>
                    <a:cubicBezTo>
                      <a:pt x="7484" y="824"/>
                      <a:pt x="7455" y="816"/>
                      <a:pt x="7425" y="816"/>
                    </a:cubicBezTo>
                    <a:cubicBezTo>
                      <a:pt x="7394" y="816"/>
                      <a:pt x="7362" y="824"/>
                      <a:pt x="7338" y="840"/>
                    </a:cubicBezTo>
                    <a:cubicBezTo>
                      <a:pt x="7025" y="1093"/>
                      <a:pt x="6699" y="1332"/>
                      <a:pt x="6385" y="1570"/>
                    </a:cubicBezTo>
                    <a:lnTo>
                      <a:pt x="6385" y="1570"/>
                    </a:lnTo>
                    <a:cubicBezTo>
                      <a:pt x="6069" y="1332"/>
                      <a:pt x="5743" y="1093"/>
                      <a:pt x="5431" y="840"/>
                    </a:cubicBezTo>
                    <a:cubicBezTo>
                      <a:pt x="5409" y="823"/>
                      <a:pt x="5384" y="816"/>
                      <a:pt x="5358" y="816"/>
                    </a:cubicBezTo>
                    <a:cubicBezTo>
                      <a:pt x="5312" y="816"/>
                      <a:pt x="5262" y="841"/>
                      <a:pt x="5220" y="873"/>
                    </a:cubicBezTo>
                    <a:cubicBezTo>
                      <a:pt x="4914" y="1107"/>
                      <a:pt x="4620" y="1341"/>
                      <a:pt x="4315" y="1575"/>
                    </a:cubicBezTo>
                    <a:lnTo>
                      <a:pt x="4315" y="1575"/>
                    </a:lnTo>
                    <a:lnTo>
                      <a:pt x="3831" y="1293"/>
                    </a:lnTo>
                    <a:cubicBezTo>
                      <a:pt x="3700" y="1219"/>
                      <a:pt x="3462" y="1027"/>
                      <a:pt x="3287" y="1027"/>
                    </a:cubicBezTo>
                    <a:cubicBezTo>
                      <a:pt x="3268" y="1027"/>
                      <a:pt x="3250" y="1030"/>
                      <a:pt x="3233" y="1034"/>
                    </a:cubicBezTo>
                    <a:cubicBezTo>
                      <a:pt x="3039" y="1099"/>
                      <a:pt x="2829" y="1228"/>
                      <a:pt x="2651" y="1325"/>
                    </a:cubicBezTo>
                    <a:cubicBezTo>
                      <a:pt x="2494" y="1404"/>
                      <a:pt x="2325" y="1493"/>
                      <a:pt x="2163" y="1576"/>
                    </a:cubicBezTo>
                    <a:lnTo>
                      <a:pt x="2163" y="1576"/>
                    </a:lnTo>
                    <a:cubicBezTo>
                      <a:pt x="1946" y="1390"/>
                      <a:pt x="1717" y="1204"/>
                      <a:pt x="1488" y="1018"/>
                    </a:cubicBezTo>
                    <a:cubicBezTo>
                      <a:pt x="1446" y="987"/>
                      <a:pt x="1404" y="969"/>
                      <a:pt x="1357" y="969"/>
                    </a:cubicBezTo>
                    <a:cubicBezTo>
                      <a:pt x="1332" y="969"/>
                      <a:pt x="1306" y="974"/>
                      <a:pt x="1277" y="985"/>
                    </a:cubicBezTo>
                    <a:cubicBezTo>
                      <a:pt x="985" y="1151"/>
                      <a:pt x="683" y="1326"/>
                      <a:pt x="379" y="1495"/>
                    </a:cubicBezTo>
                    <a:lnTo>
                      <a:pt x="379" y="1495"/>
                    </a:lnTo>
                    <a:cubicBezTo>
                      <a:pt x="364" y="1116"/>
                      <a:pt x="348" y="743"/>
                      <a:pt x="353" y="371"/>
                    </a:cubicBezTo>
                    <a:lnTo>
                      <a:pt x="1730" y="371"/>
                    </a:lnTo>
                    <a:cubicBezTo>
                      <a:pt x="2958" y="371"/>
                      <a:pt x="4186" y="356"/>
                      <a:pt x="5414" y="356"/>
                    </a:cubicBezTo>
                    <a:cubicBezTo>
                      <a:pt x="6901" y="356"/>
                      <a:pt x="8373" y="356"/>
                      <a:pt x="9859" y="339"/>
                    </a:cubicBezTo>
                    <a:lnTo>
                      <a:pt x="14982" y="339"/>
                    </a:lnTo>
                    <a:cubicBezTo>
                      <a:pt x="15011" y="336"/>
                      <a:pt x="15041" y="336"/>
                      <a:pt x="15072" y="336"/>
                    </a:cubicBezTo>
                    <a:close/>
                    <a:moveTo>
                      <a:pt x="14077" y="0"/>
                    </a:moveTo>
                    <a:cubicBezTo>
                      <a:pt x="12849" y="0"/>
                      <a:pt x="11620" y="16"/>
                      <a:pt x="10392" y="16"/>
                    </a:cubicBezTo>
                    <a:cubicBezTo>
                      <a:pt x="8922" y="16"/>
                      <a:pt x="7435" y="16"/>
                      <a:pt x="5964" y="32"/>
                    </a:cubicBezTo>
                    <a:lnTo>
                      <a:pt x="825" y="32"/>
                    </a:lnTo>
                    <a:cubicBezTo>
                      <a:pt x="631" y="32"/>
                      <a:pt x="421" y="32"/>
                      <a:pt x="227" y="48"/>
                    </a:cubicBezTo>
                    <a:lnTo>
                      <a:pt x="195" y="48"/>
                    </a:lnTo>
                    <a:cubicBezTo>
                      <a:pt x="111" y="48"/>
                      <a:pt x="60" y="99"/>
                      <a:pt x="43" y="161"/>
                    </a:cubicBezTo>
                    <a:lnTo>
                      <a:pt x="43" y="161"/>
                    </a:lnTo>
                    <a:cubicBezTo>
                      <a:pt x="38" y="176"/>
                      <a:pt x="35" y="192"/>
                      <a:pt x="33" y="209"/>
                    </a:cubicBezTo>
                    <a:cubicBezTo>
                      <a:pt x="1" y="727"/>
                      <a:pt x="49" y="1244"/>
                      <a:pt x="49" y="1778"/>
                    </a:cubicBezTo>
                    <a:cubicBezTo>
                      <a:pt x="49" y="1878"/>
                      <a:pt x="136" y="1939"/>
                      <a:pt x="220" y="1939"/>
                    </a:cubicBezTo>
                    <a:cubicBezTo>
                      <a:pt x="245" y="1939"/>
                      <a:pt x="270" y="1934"/>
                      <a:pt x="292" y="1923"/>
                    </a:cubicBezTo>
                    <a:cubicBezTo>
                      <a:pt x="645" y="1716"/>
                      <a:pt x="999" y="1524"/>
                      <a:pt x="1352" y="1332"/>
                    </a:cubicBezTo>
                    <a:lnTo>
                      <a:pt x="1352" y="1332"/>
                    </a:lnTo>
                    <a:cubicBezTo>
                      <a:pt x="1575" y="1517"/>
                      <a:pt x="1798" y="1710"/>
                      <a:pt x="2020" y="1890"/>
                    </a:cubicBezTo>
                    <a:cubicBezTo>
                      <a:pt x="2062" y="1922"/>
                      <a:pt x="2104" y="1940"/>
                      <a:pt x="2145" y="1940"/>
                    </a:cubicBezTo>
                    <a:cubicBezTo>
                      <a:pt x="2168" y="1940"/>
                      <a:pt x="2191" y="1934"/>
                      <a:pt x="2214" y="1923"/>
                    </a:cubicBezTo>
                    <a:cubicBezTo>
                      <a:pt x="2574" y="1729"/>
                      <a:pt x="2933" y="1548"/>
                      <a:pt x="3292" y="1368"/>
                    </a:cubicBezTo>
                    <a:lnTo>
                      <a:pt x="3292" y="1368"/>
                    </a:lnTo>
                    <a:cubicBezTo>
                      <a:pt x="3607" y="1548"/>
                      <a:pt x="3921" y="1729"/>
                      <a:pt x="4251" y="1923"/>
                    </a:cubicBezTo>
                    <a:cubicBezTo>
                      <a:pt x="4274" y="1934"/>
                      <a:pt x="4299" y="1940"/>
                      <a:pt x="4324" y="1940"/>
                    </a:cubicBezTo>
                    <a:cubicBezTo>
                      <a:pt x="4369" y="1940"/>
                      <a:pt x="4414" y="1922"/>
                      <a:pt x="4445" y="1890"/>
                    </a:cubicBezTo>
                    <a:cubicBezTo>
                      <a:pt x="4744" y="1663"/>
                      <a:pt x="5043" y="1435"/>
                      <a:pt x="5342" y="1196"/>
                    </a:cubicBezTo>
                    <a:lnTo>
                      <a:pt x="5342" y="1196"/>
                    </a:lnTo>
                    <a:cubicBezTo>
                      <a:pt x="5665" y="1433"/>
                      <a:pt x="5978" y="1671"/>
                      <a:pt x="6304" y="1923"/>
                    </a:cubicBezTo>
                    <a:cubicBezTo>
                      <a:pt x="6320" y="1931"/>
                      <a:pt x="6352" y="1935"/>
                      <a:pt x="6385" y="1935"/>
                    </a:cubicBezTo>
                    <a:cubicBezTo>
                      <a:pt x="6417" y="1935"/>
                      <a:pt x="6449" y="1931"/>
                      <a:pt x="6465" y="1923"/>
                    </a:cubicBezTo>
                    <a:cubicBezTo>
                      <a:pt x="6793" y="1670"/>
                      <a:pt x="7107" y="1430"/>
                      <a:pt x="7420" y="1192"/>
                    </a:cubicBezTo>
                    <a:lnTo>
                      <a:pt x="7420" y="1192"/>
                    </a:lnTo>
                    <a:cubicBezTo>
                      <a:pt x="7697" y="1395"/>
                      <a:pt x="7962" y="1587"/>
                      <a:pt x="8226" y="1793"/>
                    </a:cubicBezTo>
                    <a:cubicBezTo>
                      <a:pt x="8251" y="1809"/>
                      <a:pt x="8283" y="1818"/>
                      <a:pt x="8316" y="1818"/>
                    </a:cubicBezTo>
                    <a:cubicBezTo>
                      <a:pt x="8348" y="1818"/>
                      <a:pt x="8380" y="1809"/>
                      <a:pt x="8405" y="1793"/>
                    </a:cubicBezTo>
                    <a:cubicBezTo>
                      <a:pt x="8696" y="1590"/>
                      <a:pt x="8973" y="1400"/>
                      <a:pt x="9261" y="1199"/>
                    </a:cubicBezTo>
                    <a:lnTo>
                      <a:pt x="9261" y="1199"/>
                    </a:lnTo>
                    <a:cubicBezTo>
                      <a:pt x="9533" y="1436"/>
                      <a:pt x="9815" y="1663"/>
                      <a:pt x="10086" y="1890"/>
                    </a:cubicBezTo>
                    <a:cubicBezTo>
                      <a:pt x="10116" y="1922"/>
                      <a:pt x="10161" y="1940"/>
                      <a:pt x="10206" y="1940"/>
                    </a:cubicBezTo>
                    <a:cubicBezTo>
                      <a:pt x="10231" y="1940"/>
                      <a:pt x="10257" y="1934"/>
                      <a:pt x="10280" y="1923"/>
                    </a:cubicBezTo>
                    <a:cubicBezTo>
                      <a:pt x="10592" y="1670"/>
                      <a:pt x="10919" y="1430"/>
                      <a:pt x="11235" y="1191"/>
                    </a:cubicBezTo>
                    <a:lnTo>
                      <a:pt x="11235" y="1191"/>
                    </a:lnTo>
                    <a:cubicBezTo>
                      <a:pt x="11563" y="1430"/>
                      <a:pt x="11891" y="1670"/>
                      <a:pt x="12219" y="1923"/>
                    </a:cubicBezTo>
                    <a:cubicBezTo>
                      <a:pt x="12242" y="1934"/>
                      <a:pt x="12267" y="1940"/>
                      <a:pt x="12293" y="1940"/>
                    </a:cubicBezTo>
                    <a:cubicBezTo>
                      <a:pt x="12339" y="1940"/>
                      <a:pt x="12387" y="1922"/>
                      <a:pt x="12428" y="1890"/>
                    </a:cubicBezTo>
                    <a:cubicBezTo>
                      <a:pt x="12670" y="1663"/>
                      <a:pt x="12923" y="1437"/>
                      <a:pt x="13178" y="1199"/>
                    </a:cubicBezTo>
                    <a:lnTo>
                      <a:pt x="13178" y="1199"/>
                    </a:lnTo>
                    <a:cubicBezTo>
                      <a:pt x="13462" y="1437"/>
                      <a:pt x="13745" y="1663"/>
                      <a:pt x="14029" y="1890"/>
                    </a:cubicBezTo>
                    <a:cubicBezTo>
                      <a:pt x="14064" y="1916"/>
                      <a:pt x="14107" y="1933"/>
                      <a:pt x="14150" y="1933"/>
                    </a:cubicBezTo>
                    <a:cubicBezTo>
                      <a:pt x="14188" y="1933"/>
                      <a:pt x="14225" y="1920"/>
                      <a:pt x="14255" y="1890"/>
                    </a:cubicBezTo>
                    <a:cubicBezTo>
                      <a:pt x="14473" y="1672"/>
                      <a:pt x="14691" y="1454"/>
                      <a:pt x="14909" y="1227"/>
                    </a:cubicBezTo>
                    <a:lnTo>
                      <a:pt x="14909" y="1227"/>
                    </a:lnTo>
                    <a:cubicBezTo>
                      <a:pt x="15128" y="1454"/>
                      <a:pt x="15346" y="1672"/>
                      <a:pt x="15564" y="1890"/>
                    </a:cubicBezTo>
                    <a:cubicBezTo>
                      <a:pt x="15595" y="1922"/>
                      <a:pt x="15637" y="1936"/>
                      <a:pt x="15679" y="1936"/>
                    </a:cubicBezTo>
                    <a:cubicBezTo>
                      <a:pt x="15765" y="1936"/>
                      <a:pt x="15850" y="1875"/>
                      <a:pt x="15839" y="1778"/>
                    </a:cubicBezTo>
                    <a:cubicBezTo>
                      <a:pt x="15822" y="1228"/>
                      <a:pt x="15807" y="694"/>
                      <a:pt x="15790" y="162"/>
                    </a:cubicBezTo>
                    <a:cubicBezTo>
                      <a:pt x="15774" y="80"/>
                      <a:pt x="15710" y="0"/>
                      <a:pt x="1561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3" name="Google Shape;3433;p38"/>
              <p:cNvSpPr/>
              <p:nvPr/>
            </p:nvSpPr>
            <p:spPr>
              <a:xfrm>
                <a:off x="5244650" y="2243275"/>
                <a:ext cx="193575" cy="300225"/>
              </a:xfrm>
              <a:custGeom>
                <a:avLst/>
                <a:gdLst/>
                <a:ahLst/>
                <a:cxnLst/>
                <a:rect l="l" t="t" r="r" b="b"/>
                <a:pathLst>
                  <a:path w="7743" h="12009" extrusionOk="0">
                    <a:moveTo>
                      <a:pt x="7743" y="1"/>
                    </a:moveTo>
                    <a:lnTo>
                      <a:pt x="1" y="1552"/>
                    </a:lnTo>
                    <a:lnTo>
                      <a:pt x="1" y="12008"/>
                    </a:lnTo>
                    <a:lnTo>
                      <a:pt x="7743" y="11314"/>
                    </a:lnTo>
                    <a:lnTo>
                      <a:pt x="7743"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34" name="Google Shape;3434;p38"/>
              <p:cNvSpPr/>
              <p:nvPr/>
            </p:nvSpPr>
            <p:spPr>
              <a:xfrm>
                <a:off x="5053725" y="2474775"/>
                <a:ext cx="409550" cy="298625"/>
              </a:xfrm>
              <a:custGeom>
                <a:avLst/>
                <a:gdLst/>
                <a:ahLst/>
                <a:cxnLst/>
                <a:rect l="l" t="t" r="r" b="b"/>
                <a:pathLst>
                  <a:path w="16382" h="11945" extrusionOk="0">
                    <a:moveTo>
                      <a:pt x="6377" y="1"/>
                    </a:moveTo>
                    <a:lnTo>
                      <a:pt x="6183" y="6870"/>
                    </a:lnTo>
                    <a:cubicBezTo>
                      <a:pt x="6154" y="6870"/>
                      <a:pt x="6124" y="6870"/>
                      <a:pt x="6095" y="6870"/>
                    </a:cubicBezTo>
                    <a:cubicBezTo>
                      <a:pt x="0" y="6870"/>
                      <a:pt x="640" y="11945"/>
                      <a:pt x="640" y="11945"/>
                    </a:cubicBezTo>
                    <a:lnTo>
                      <a:pt x="16091" y="11945"/>
                    </a:lnTo>
                    <a:cubicBezTo>
                      <a:pt x="16382" y="7661"/>
                      <a:pt x="15492" y="8583"/>
                      <a:pt x="15380" y="6627"/>
                    </a:cubicBezTo>
                    <a:cubicBezTo>
                      <a:pt x="15250" y="4688"/>
                      <a:pt x="16091" y="1"/>
                      <a:pt x="16091"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35" name="Google Shape;3435;p38"/>
              <p:cNvSpPr/>
              <p:nvPr/>
            </p:nvSpPr>
            <p:spPr>
              <a:xfrm>
                <a:off x="5064875" y="2470750"/>
                <a:ext cx="398800" cy="306875"/>
              </a:xfrm>
              <a:custGeom>
                <a:avLst/>
                <a:gdLst/>
                <a:ahLst/>
                <a:cxnLst/>
                <a:rect l="l" t="t" r="r" b="b"/>
                <a:pathLst>
                  <a:path w="15952" h="12275" extrusionOk="0">
                    <a:moveTo>
                      <a:pt x="15445" y="323"/>
                    </a:moveTo>
                    <a:cubicBezTo>
                      <a:pt x="15173" y="1853"/>
                      <a:pt x="14960" y="3384"/>
                      <a:pt x="14820" y="4913"/>
                    </a:cubicBezTo>
                    <a:cubicBezTo>
                      <a:pt x="14755" y="5754"/>
                      <a:pt x="14675" y="6626"/>
                      <a:pt x="14852" y="7451"/>
                    </a:cubicBezTo>
                    <a:cubicBezTo>
                      <a:pt x="14949" y="7904"/>
                      <a:pt x="15175" y="8307"/>
                      <a:pt x="15322" y="8744"/>
                    </a:cubicBezTo>
                    <a:cubicBezTo>
                      <a:pt x="15434" y="9100"/>
                      <a:pt x="15483" y="9471"/>
                      <a:pt x="15515" y="9859"/>
                    </a:cubicBezTo>
                    <a:cubicBezTo>
                      <a:pt x="15560" y="10548"/>
                      <a:pt x="15522" y="11252"/>
                      <a:pt x="15477" y="11944"/>
                    </a:cubicBezTo>
                    <a:lnTo>
                      <a:pt x="809" y="11944"/>
                    </a:lnTo>
                    <a:cubicBezTo>
                      <a:pt x="690" y="11944"/>
                      <a:pt x="543" y="11922"/>
                      <a:pt x="405" y="11922"/>
                    </a:cubicBezTo>
                    <a:cubicBezTo>
                      <a:pt x="383" y="11922"/>
                      <a:pt x="361" y="11923"/>
                      <a:pt x="339" y="11924"/>
                    </a:cubicBezTo>
                    <a:lnTo>
                      <a:pt x="339" y="11924"/>
                    </a:lnTo>
                    <a:cubicBezTo>
                      <a:pt x="307" y="11442"/>
                      <a:pt x="371" y="10930"/>
                      <a:pt x="485" y="10457"/>
                    </a:cubicBezTo>
                    <a:cubicBezTo>
                      <a:pt x="792" y="9294"/>
                      <a:pt x="1552" y="8339"/>
                      <a:pt x="2634" y="7807"/>
                    </a:cubicBezTo>
                    <a:cubicBezTo>
                      <a:pt x="3539" y="7347"/>
                      <a:pt x="4574" y="7207"/>
                      <a:pt x="5574" y="7207"/>
                    </a:cubicBezTo>
                    <a:cubicBezTo>
                      <a:pt x="5629" y="7207"/>
                      <a:pt x="5683" y="7207"/>
                      <a:pt x="5737" y="7208"/>
                    </a:cubicBezTo>
                    <a:cubicBezTo>
                      <a:pt x="5834" y="7208"/>
                      <a:pt x="5899" y="7128"/>
                      <a:pt x="5916" y="7031"/>
                    </a:cubicBezTo>
                    <a:cubicBezTo>
                      <a:pt x="5963" y="5027"/>
                      <a:pt x="6028" y="3023"/>
                      <a:pt x="6077" y="1019"/>
                    </a:cubicBezTo>
                    <a:cubicBezTo>
                      <a:pt x="6090" y="795"/>
                      <a:pt x="6092" y="560"/>
                      <a:pt x="6102" y="323"/>
                    </a:cubicBezTo>
                    <a:close/>
                    <a:moveTo>
                      <a:pt x="5931" y="0"/>
                    </a:moveTo>
                    <a:cubicBezTo>
                      <a:pt x="5850" y="0"/>
                      <a:pt x="5801" y="48"/>
                      <a:pt x="5782" y="107"/>
                    </a:cubicBezTo>
                    <a:lnTo>
                      <a:pt x="5782" y="107"/>
                    </a:lnTo>
                    <a:cubicBezTo>
                      <a:pt x="5776" y="123"/>
                      <a:pt x="5771" y="142"/>
                      <a:pt x="5769" y="162"/>
                    </a:cubicBezTo>
                    <a:cubicBezTo>
                      <a:pt x="5722" y="2166"/>
                      <a:pt x="5657" y="4170"/>
                      <a:pt x="5608" y="6174"/>
                    </a:cubicBezTo>
                    <a:cubicBezTo>
                      <a:pt x="5595" y="6409"/>
                      <a:pt x="5593" y="6644"/>
                      <a:pt x="5584" y="6870"/>
                    </a:cubicBezTo>
                    <a:lnTo>
                      <a:pt x="5584" y="6870"/>
                    </a:lnTo>
                    <a:cubicBezTo>
                      <a:pt x="3944" y="6893"/>
                      <a:pt x="2164" y="7282"/>
                      <a:pt x="1067" y="8598"/>
                    </a:cubicBezTo>
                    <a:cubicBezTo>
                      <a:pt x="404" y="9391"/>
                      <a:pt x="65" y="10425"/>
                      <a:pt x="16" y="11442"/>
                    </a:cubicBezTo>
                    <a:cubicBezTo>
                      <a:pt x="1" y="11669"/>
                      <a:pt x="1" y="11895"/>
                      <a:pt x="16" y="12106"/>
                    </a:cubicBezTo>
                    <a:cubicBezTo>
                      <a:pt x="33" y="12203"/>
                      <a:pt x="81" y="12267"/>
                      <a:pt x="194" y="12267"/>
                    </a:cubicBezTo>
                    <a:lnTo>
                      <a:pt x="15014" y="12267"/>
                    </a:lnTo>
                    <a:cubicBezTo>
                      <a:pt x="15143" y="12267"/>
                      <a:pt x="15280" y="12274"/>
                      <a:pt x="15414" y="12274"/>
                    </a:cubicBezTo>
                    <a:cubicBezTo>
                      <a:pt x="15481" y="12274"/>
                      <a:pt x="15548" y="12272"/>
                      <a:pt x="15612" y="12267"/>
                    </a:cubicBezTo>
                    <a:lnTo>
                      <a:pt x="15645" y="12267"/>
                    </a:lnTo>
                    <a:cubicBezTo>
                      <a:pt x="15725" y="12267"/>
                      <a:pt x="15806" y="12203"/>
                      <a:pt x="15806" y="12106"/>
                    </a:cubicBezTo>
                    <a:cubicBezTo>
                      <a:pt x="15871" y="11055"/>
                      <a:pt x="15951" y="9940"/>
                      <a:pt x="15709" y="8906"/>
                    </a:cubicBezTo>
                    <a:cubicBezTo>
                      <a:pt x="15596" y="8453"/>
                      <a:pt x="15369" y="8049"/>
                      <a:pt x="15240" y="7628"/>
                    </a:cubicBezTo>
                    <a:cubicBezTo>
                      <a:pt x="15014" y="6902"/>
                      <a:pt x="15063" y="6109"/>
                      <a:pt x="15128" y="5383"/>
                    </a:cubicBezTo>
                    <a:cubicBezTo>
                      <a:pt x="15192" y="4299"/>
                      <a:pt x="15337" y="3217"/>
                      <a:pt x="15483" y="2150"/>
                    </a:cubicBezTo>
                    <a:cubicBezTo>
                      <a:pt x="15580" y="1504"/>
                      <a:pt x="15677" y="857"/>
                      <a:pt x="15806" y="211"/>
                    </a:cubicBezTo>
                    <a:cubicBezTo>
                      <a:pt x="15822" y="97"/>
                      <a:pt x="15757" y="0"/>
                      <a:pt x="1564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6" name="Google Shape;3436;p38"/>
              <p:cNvSpPr/>
              <p:nvPr/>
            </p:nvSpPr>
            <p:spPr>
              <a:xfrm>
                <a:off x="5212775" y="2647500"/>
                <a:ext cx="61425" cy="44450"/>
              </a:xfrm>
              <a:custGeom>
                <a:avLst/>
                <a:gdLst/>
                <a:ahLst/>
                <a:cxnLst/>
                <a:rect l="l" t="t" r="r" b="b"/>
                <a:pathLst>
                  <a:path w="2457" h="1778" extrusionOk="0">
                    <a:moveTo>
                      <a:pt x="220" y="0"/>
                    </a:moveTo>
                    <a:cubicBezTo>
                      <a:pt x="52" y="0"/>
                      <a:pt x="0" y="273"/>
                      <a:pt x="177" y="332"/>
                    </a:cubicBezTo>
                    <a:cubicBezTo>
                      <a:pt x="937" y="591"/>
                      <a:pt x="1616" y="1060"/>
                      <a:pt x="2116" y="1690"/>
                    </a:cubicBezTo>
                    <a:cubicBezTo>
                      <a:pt x="2149" y="1745"/>
                      <a:pt x="2197" y="1777"/>
                      <a:pt x="2254" y="1777"/>
                    </a:cubicBezTo>
                    <a:cubicBezTo>
                      <a:pt x="2282" y="1777"/>
                      <a:pt x="2311" y="1770"/>
                      <a:pt x="2342" y="1754"/>
                    </a:cubicBezTo>
                    <a:cubicBezTo>
                      <a:pt x="2407" y="1706"/>
                      <a:pt x="2456" y="1593"/>
                      <a:pt x="2391" y="1528"/>
                    </a:cubicBezTo>
                    <a:cubicBezTo>
                      <a:pt x="1857" y="817"/>
                      <a:pt x="1114" y="300"/>
                      <a:pt x="274" y="9"/>
                    </a:cubicBezTo>
                    <a:cubicBezTo>
                      <a:pt x="255" y="3"/>
                      <a:pt x="237" y="0"/>
                      <a:pt x="220"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37" name="Google Shape;3437;p38"/>
              <p:cNvSpPr/>
              <p:nvPr/>
            </p:nvSpPr>
            <p:spPr>
              <a:xfrm>
                <a:off x="5087075" y="2740625"/>
                <a:ext cx="20225" cy="8525"/>
              </a:xfrm>
              <a:custGeom>
                <a:avLst/>
                <a:gdLst/>
                <a:ahLst/>
                <a:cxnLst/>
                <a:rect l="l" t="t" r="r" b="b"/>
                <a:pathLst>
                  <a:path w="809" h="341" extrusionOk="0">
                    <a:moveTo>
                      <a:pt x="179" y="1"/>
                    </a:moveTo>
                    <a:cubicBezTo>
                      <a:pt x="82" y="1"/>
                      <a:pt x="1" y="82"/>
                      <a:pt x="1" y="163"/>
                    </a:cubicBezTo>
                    <a:cubicBezTo>
                      <a:pt x="18" y="260"/>
                      <a:pt x="82" y="341"/>
                      <a:pt x="179" y="341"/>
                    </a:cubicBezTo>
                    <a:lnTo>
                      <a:pt x="632" y="341"/>
                    </a:lnTo>
                    <a:cubicBezTo>
                      <a:pt x="729" y="341"/>
                      <a:pt x="809" y="260"/>
                      <a:pt x="809" y="163"/>
                    </a:cubicBezTo>
                    <a:cubicBezTo>
                      <a:pt x="793" y="82"/>
                      <a:pt x="729" y="1"/>
                      <a:pt x="6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8" name="Google Shape;3438;p38"/>
              <p:cNvSpPr/>
              <p:nvPr/>
            </p:nvSpPr>
            <p:spPr>
              <a:xfrm>
                <a:off x="5128300" y="2742250"/>
                <a:ext cx="29525" cy="8100"/>
              </a:xfrm>
              <a:custGeom>
                <a:avLst/>
                <a:gdLst/>
                <a:ahLst/>
                <a:cxnLst/>
                <a:rect l="l" t="t" r="r" b="b"/>
                <a:pathLst>
                  <a:path w="1181" h="324" extrusionOk="0">
                    <a:moveTo>
                      <a:pt x="179" y="1"/>
                    </a:moveTo>
                    <a:cubicBezTo>
                      <a:pt x="82" y="1"/>
                      <a:pt x="0" y="65"/>
                      <a:pt x="0" y="162"/>
                    </a:cubicBezTo>
                    <a:cubicBezTo>
                      <a:pt x="17" y="259"/>
                      <a:pt x="82" y="324"/>
                      <a:pt x="179" y="324"/>
                    </a:cubicBezTo>
                    <a:lnTo>
                      <a:pt x="1002" y="324"/>
                    </a:lnTo>
                    <a:cubicBezTo>
                      <a:pt x="1099" y="324"/>
                      <a:pt x="1181" y="259"/>
                      <a:pt x="1181" y="162"/>
                    </a:cubicBezTo>
                    <a:cubicBezTo>
                      <a:pt x="1164" y="65"/>
                      <a:pt x="1099" y="1"/>
                      <a:pt x="10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9" name="Google Shape;3439;p38"/>
              <p:cNvSpPr/>
              <p:nvPr/>
            </p:nvSpPr>
            <p:spPr>
              <a:xfrm>
                <a:off x="5178825" y="2743050"/>
                <a:ext cx="26675" cy="8125"/>
              </a:xfrm>
              <a:custGeom>
                <a:avLst/>
                <a:gdLst/>
                <a:ahLst/>
                <a:cxnLst/>
                <a:rect l="l" t="t" r="r" b="b"/>
                <a:pathLst>
                  <a:path w="1067" h="325" extrusionOk="0">
                    <a:moveTo>
                      <a:pt x="177" y="1"/>
                    </a:moveTo>
                    <a:cubicBezTo>
                      <a:pt x="80" y="1"/>
                      <a:pt x="0" y="66"/>
                      <a:pt x="0" y="163"/>
                    </a:cubicBezTo>
                    <a:cubicBezTo>
                      <a:pt x="16" y="244"/>
                      <a:pt x="80" y="324"/>
                      <a:pt x="177" y="324"/>
                    </a:cubicBezTo>
                    <a:lnTo>
                      <a:pt x="888" y="324"/>
                    </a:lnTo>
                    <a:cubicBezTo>
                      <a:pt x="985" y="324"/>
                      <a:pt x="1067" y="244"/>
                      <a:pt x="1067" y="163"/>
                    </a:cubicBezTo>
                    <a:cubicBezTo>
                      <a:pt x="1050" y="66"/>
                      <a:pt x="985" y="1"/>
                      <a:pt x="8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0" name="Google Shape;3440;p38"/>
              <p:cNvSpPr/>
              <p:nvPr/>
            </p:nvSpPr>
            <p:spPr>
              <a:xfrm>
                <a:off x="5243050" y="2741450"/>
                <a:ext cx="25875" cy="8100"/>
              </a:xfrm>
              <a:custGeom>
                <a:avLst/>
                <a:gdLst/>
                <a:ahLst/>
                <a:cxnLst/>
                <a:rect l="l" t="t" r="r" b="b"/>
                <a:pathLst>
                  <a:path w="1035" h="324" extrusionOk="0">
                    <a:moveTo>
                      <a:pt x="178" y="0"/>
                    </a:moveTo>
                    <a:cubicBezTo>
                      <a:pt x="81" y="0"/>
                      <a:pt x="0" y="82"/>
                      <a:pt x="0" y="162"/>
                    </a:cubicBezTo>
                    <a:cubicBezTo>
                      <a:pt x="17" y="259"/>
                      <a:pt x="81" y="323"/>
                      <a:pt x="178" y="323"/>
                    </a:cubicBezTo>
                    <a:lnTo>
                      <a:pt x="873" y="323"/>
                    </a:lnTo>
                    <a:cubicBezTo>
                      <a:pt x="954" y="323"/>
                      <a:pt x="1034" y="259"/>
                      <a:pt x="1034" y="162"/>
                    </a:cubicBezTo>
                    <a:cubicBezTo>
                      <a:pt x="1034" y="82"/>
                      <a:pt x="954" y="0"/>
                      <a:pt x="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1" name="Google Shape;3441;p38"/>
              <p:cNvSpPr/>
              <p:nvPr/>
            </p:nvSpPr>
            <p:spPr>
              <a:xfrm>
                <a:off x="5289525" y="2740625"/>
                <a:ext cx="27875" cy="8525"/>
              </a:xfrm>
              <a:custGeom>
                <a:avLst/>
                <a:gdLst/>
                <a:ahLst/>
                <a:cxnLst/>
                <a:rect l="l" t="t" r="r" b="b"/>
                <a:pathLst>
                  <a:path w="1115" h="341" extrusionOk="0">
                    <a:moveTo>
                      <a:pt x="162" y="1"/>
                    </a:moveTo>
                    <a:cubicBezTo>
                      <a:pt x="80" y="1"/>
                      <a:pt x="0" y="82"/>
                      <a:pt x="0" y="163"/>
                    </a:cubicBezTo>
                    <a:cubicBezTo>
                      <a:pt x="0" y="260"/>
                      <a:pt x="65" y="341"/>
                      <a:pt x="162" y="341"/>
                    </a:cubicBezTo>
                    <a:lnTo>
                      <a:pt x="938" y="341"/>
                    </a:lnTo>
                    <a:cubicBezTo>
                      <a:pt x="1035" y="341"/>
                      <a:pt x="1115" y="260"/>
                      <a:pt x="1115" y="163"/>
                    </a:cubicBezTo>
                    <a:cubicBezTo>
                      <a:pt x="1099" y="82"/>
                      <a:pt x="1035" y="1"/>
                      <a:pt x="93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2" name="Google Shape;3442;p38"/>
              <p:cNvSpPr/>
              <p:nvPr/>
            </p:nvSpPr>
            <p:spPr>
              <a:xfrm>
                <a:off x="5336375" y="2740625"/>
                <a:ext cx="27100" cy="8525"/>
              </a:xfrm>
              <a:custGeom>
                <a:avLst/>
                <a:gdLst/>
                <a:ahLst/>
                <a:cxnLst/>
                <a:rect l="l" t="t" r="r" b="b"/>
                <a:pathLst>
                  <a:path w="1084" h="341" extrusionOk="0">
                    <a:moveTo>
                      <a:pt x="163" y="1"/>
                    </a:moveTo>
                    <a:cubicBezTo>
                      <a:pt x="81" y="1"/>
                      <a:pt x="1" y="82"/>
                      <a:pt x="1" y="163"/>
                    </a:cubicBezTo>
                    <a:cubicBezTo>
                      <a:pt x="1" y="260"/>
                      <a:pt x="66" y="341"/>
                      <a:pt x="163" y="341"/>
                    </a:cubicBezTo>
                    <a:lnTo>
                      <a:pt x="922" y="341"/>
                    </a:lnTo>
                    <a:cubicBezTo>
                      <a:pt x="1003" y="341"/>
                      <a:pt x="1083" y="260"/>
                      <a:pt x="1083" y="163"/>
                    </a:cubicBezTo>
                    <a:cubicBezTo>
                      <a:pt x="1083" y="82"/>
                      <a:pt x="1003" y="1"/>
                      <a:pt x="9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3" name="Google Shape;3443;p38"/>
              <p:cNvSpPr/>
              <p:nvPr/>
            </p:nvSpPr>
            <p:spPr>
              <a:xfrm>
                <a:off x="5384075" y="2740625"/>
                <a:ext cx="22650" cy="8525"/>
              </a:xfrm>
              <a:custGeom>
                <a:avLst/>
                <a:gdLst/>
                <a:ahLst/>
                <a:cxnLst/>
                <a:rect l="l" t="t" r="r" b="b"/>
                <a:pathLst>
                  <a:path w="906" h="341" extrusionOk="0">
                    <a:moveTo>
                      <a:pt x="162" y="1"/>
                    </a:moveTo>
                    <a:cubicBezTo>
                      <a:pt x="80" y="1"/>
                      <a:pt x="0" y="82"/>
                      <a:pt x="0" y="163"/>
                    </a:cubicBezTo>
                    <a:cubicBezTo>
                      <a:pt x="0" y="260"/>
                      <a:pt x="65" y="341"/>
                      <a:pt x="162" y="341"/>
                    </a:cubicBezTo>
                    <a:lnTo>
                      <a:pt x="743" y="341"/>
                    </a:lnTo>
                    <a:cubicBezTo>
                      <a:pt x="824" y="341"/>
                      <a:pt x="905" y="260"/>
                      <a:pt x="905" y="163"/>
                    </a:cubicBezTo>
                    <a:cubicBezTo>
                      <a:pt x="905" y="82"/>
                      <a:pt x="840" y="1"/>
                      <a:pt x="74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4" name="Google Shape;3444;p38"/>
              <p:cNvSpPr/>
              <p:nvPr/>
            </p:nvSpPr>
            <p:spPr>
              <a:xfrm>
                <a:off x="5422850" y="2740625"/>
                <a:ext cx="22225" cy="8525"/>
              </a:xfrm>
              <a:custGeom>
                <a:avLst/>
                <a:gdLst/>
                <a:ahLst/>
                <a:cxnLst/>
                <a:rect l="l" t="t" r="r" b="b"/>
                <a:pathLst>
                  <a:path w="889" h="341" extrusionOk="0">
                    <a:moveTo>
                      <a:pt x="178" y="1"/>
                    </a:moveTo>
                    <a:cubicBezTo>
                      <a:pt x="81" y="1"/>
                      <a:pt x="0" y="82"/>
                      <a:pt x="0" y="163"/>
                    </a:cubicBezTo>
                    <a:cubicBezTo>
                      <a:pt x="16" y="260"/>
                      <a:pt x="81" y="341"/>
                      <a:pt x="178" y="341"/>
                    </a:cubicBezTo>
                    <a:lnTo>
                      <a:pt x="727" y="341"/>
                    </a:lnTo>
                    <a:cubicBezTo>
                      <a:pt x="809" y="341"/>
                      <a:pt x="889" y="260"/>
                      <a:pt x="889" y="163"/>
                    </a:cubicBezTo>
                    <a:cubicBezTo>
                      <a:pt x="889" y="82"/>
                      <a:pt x="809" y="1"/>
                      <a:pt x="7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5" name="Google Shape;3445;p38"/>
              <p:cNvSpPr/>
              <p:nvPr/>
            </p:nvSpPr>
            <p:spPr>
              <a:xfrm>
                <a:off x="5346900" y="2550425"/>
                <a:ext cx="69925" cy="164075"/>
              </a:xfrm>
              <a:custGeom>
                <a:avLst/>
                <a:gdLst/>
                <a:ahLst/>
                <a:cxnLst/>
                <a:rect l="l" t="t" r="r" b="b"/>
                <a:pathLst>
                  <a:path w="2797" h="6563" extrusionOk="0">
                    <a:moveTo>
                      <a:pt x="2550" y="1"/>
                    </a:moveTo>
                    <a:cubicBezTo>
                      <a:pt x="2513" y="1"/>
                      <a:pt x="2475" y="14"/>
                      <a:pt x="2440" y="45"/>
                    </a:cubicBezTo>
                    <a:cubicBezTo>
                      <a:pt x="744" y="1662"/>
                      <a:pt x="0" y="4167"/>
                      <a:pt x="533" y="6445"/>
                    </a:cubicBezTo>
                    <a:cubicBezTo>
                      <a:pt x="552" y="6528"/>
                      <a:pt x="613" y="6563"/>
                      <a:pt x="677" y="6563"/>
                    </a:cubicBezTo>
                    <a:cubicBezTo>
                      <a:pt x="778" y="6563"/>
                      <a:pt x="886" y="6477"/>
                      <a:pt x="856" y="6348"/>
                    </a:cubicBezTo>
                    <a:cubicBezTo>
                      <a:pt x="339" y="4183"/>
                      <a:pt x="1067" y="1808"/>
                      <a:pt x="2683" y="288"/>
                    </a:cubicBezTo>
                    <a:cubicBezTo>
                      <a:pt x="2796" y="174"/>
                      <a:pt x="2682" y="1"/>
                      <a:pt x="255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6" name="Google Shape;3446;p38"/>
              <p:cNvSpPr/>
              <p:nvPr/>
            </p:nvSpPr>
            <p:spPr>
              <a:xfrm>
                <a:off x="5387300" y="2586875"/>
                <a:ext cx="45925" cy="133300"/>
              </a:xfrm>
              <a:custGeom>
                <a:avLst/>
                <a:gdLst/>
                <a:ahLst/>
                <a:cxnLst/>
                <a:rect l="l" t="t" r="r" b="b"/>
                <a:pathLst>
                  <a:path w="1837" h="5332" extrusionOk="0">
                    <a:moveTo>
                      <a:pt x="1602" y="0"/>
                    </a:moveTo>
                    <a:cubicBezTo>
                      <a:pt x="1553" y="0"/>
                      <a:pt x="1504" y="22"/>
                      <a:pt x="1470" y="74"/>
                    </a:cubicBezTo>
                    <a:cubicBezTo>
                      <a:pt x="371" y="1529"/>
                      <a:pt x="0" y="3453"/>
                      <a:pt x="468" y="5214"/>
                    </a:cubicBezTo>
                    <a:cubicBezTo>
                      <a:pt x="494" y="5296"/>
                      <a:pt x="558" y="5331"/>
                      <a:pt x="624" y="5331"/>
                    </a:cubicBezTo>
                    <a:cubicBezTo>
                      <a:pt x="726" y="5331"/>
                      <a:pt x="831" y="5245"/>
                      <a:pt x="792" y="5117"/>
                    </a:cubicBezTo>
                    <a:cubicBezTo>
                      <a:pt x="339" y="3453"/>
                      <a:pt x="711" y="1626"/>
                      <a:pt x="1746" y="236"/>
                    </a:cubicBezTo>
                    <a:cubicBezTo>
                      <a:pt x="1837" y="122"/>
                      <a:pt x="1719" y="0"/>
                      <a:pt x="16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7" name="Google Shape;3447;p38"/>
              <p:cNvSpPr/>
              <p:nvPr/>
            </p:nvSpPr>
            <p:spPr>
              <a:xfrm>
                <a:off x="5421225" y="2674975"/>
                <a:ext cx="14150" cy="50700"/>
              </a:xfrm>
              <a:custGeom>
                <a:avLst/>
                <a:gdLst/>
                <a:ahLst/>
                <a:cxnLst/>
                <a:rect l="l" t="t" r="r" b="b"/>
                <a:pathLst>
                  <a:path w="566" h="2028" extrusionOk="0">
                    <a:moveTo>
                      <a:pt x="370" y="0"/>
                    </a:moveTo>
                    <a:cubicBezTo>
                      <a:pt x="296" y="0"/>
                      <a:pt x="237" y="56"/>
                      <a:pt x="210" y="123"/>
                    </a:cubicBezTo>
                    <a:cubicBezTo>
                      <a:pt x="1" y="688"/>
                      <a:pt x="1" y="1334"/>
                      <a:pt x="195" y="1916"/>
                    </a:cubicBezTo>
                    <a:cubicBezTo>
                      <a:pt x="221" y="1994"/>
                      <a:pt x="288" y="2027"/>
                      <a:pt x="355" y="2027"/>
                    </a:cubicBezTo>
                    <a:cubicBezTo>
                      <a:pt x="456" y="2027"/>
                      <a:pt x="557" y="1952"/>
                      <a:pt x="518" y="1836"/>
                    </a:cubicBezTo>
                    <a:cubicBezTo>
                      <a:pt x="324" y="1302"/>
                      <a:pt x="340" y="737"/>
                      <a:pt x="534" y="203"/>
                    </a:cubicBezTo>
                    <a:cubicBezTo>
                      <a:pt x="566" y="123"/>
                      <a:pt x="501" y="26"/>
                      <a:pt x="421" y="9"/>
                    </a:cubicBezTo>
                    <a:cubicBezTo>
                      <a:pt x="404" y="3"/>
                      <a:pt x="387" y="0"/>
                      <a:pt x="37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48" name="Google Shape;3448;p38"/>
              <p:cNvSpPr/>
              <p:nvPr/>
            </p:nvSpPr>
            <p:spPr>
              <a:xfrm>
                <a:off x="5190925" y="2461850"/>
                <a:ext cx="279625" cy="44900"/>
              </a:xfrm>
              <a:custGeom>
                <a:avLst/>
                <a:gdLst/>
                <a:ahLst/>
                <a:cxnLst/>
                <a:rect l="l" t="t" r="r" b="b"/>
                <a:pathLst>
                  <a:path w="11185" h="1796" extrusionOk="0">
                    <a:moveTo>
                      <a:pt x="906" y="1"/>
                    </a:moveTo>
                    <a:cubicBezTo>
                      <a:pt x="404" y="1"/>
                      <a:pt x="1" y="405"/>
                      <a:pt x="1" y="890"/>
                    </a:cubicBezTo>
                    <a:cubicBezTo>
                      <a:pt x="1" y="1390"/>
                      <a:pt x="404" y="1795"/>
                      <a:pt x="906" y="1795"/>
                    </a:cubicBezTo>
                    <a:lnTo>
                      <a:pt x="10247" y="1795"/>
                    </a:lnTo>
                    <a:cubicBezTo>
                      <a:pt x="10764" y="1795"/>
                      <a:pt x="11185" y="1358"/>
                      <a:pt x="11152" y="841"/>
                    </a:cubicBezTo>
                    <a:cubicBezTo>
                      <a:pt x="11120" y="356"/>
                      <a:pt x="10732" y="1"/>
                      <a:pt x="10247" y="1"/>
                    </a:cubicBezTo>
                    <a:close/>
                  </a:path>
                </a:pathLst>
              </a:custGeom>
              <a:solidFill>
                <a:srgbClr val="6EC4FF"/>
              </a:solidFill>
              <a:ln>
                <a:noFill/>
              </a:ln>
            </p:spPr>
            <p:txBody>
              <a:bodyPr spcFirstLastPara="1" wrap="square" lIns="91425" tIns="91425" rIns="91425" bIns="91425" anchor="ctr" anchorCtr="0">
                <a:noAutofit/>
              </a:bodyPr>
              <a:lstStyle/>
              <a:p>
                <a:endParaRPr/>
              </a:p>
            </p:txBody>
          </p:sp>
          <p:sp>
            <p:nvSpPr>
              <p:cNvPr id="3449" name="Google Shape;3449;p38"/>
              <p:cNvSpPr/>
              <p:nvPr/>
            </p:nvSpPr>
            <p:spPr>
              <a:xfrm>
                <a:off x="5185275" y="2457650"/>
                <a:ext cx="293325" cy="53500"/>
              </a:xfrm>
              <a:custGeom>
                <a:avLst/>
                <a:gdLst/>
                <a:ahLst/>
                <a:cxnLst/>
                <a:rect l="l" t="t" r="r" b="b"/>
                <a:pathLst>
                  <a:path w="11733" h="2140" extrusionOk="0">
                    <a:moveTo>
                      <a:pt x="1440" y="314"/>
                    </a:moveTo>
                    <a:cubicBezTo>
                      <a:pt x="1648" y="314"/>
                      <a:pt x="1853" y="330"/>
                      <a:pt x="2020" y="330"/>
                    </a:cubicBezTo>
                    <a:lnTo>
                      <a:pt x="10441" y="330"/>
                    </a:lnTo>
                    <a:cubicBezTo>
                      <a:pt x="10893" y="330"/>
                      <a:pt x="11281" y="703"/>
                      <a:pt x="11200" y="1187"/>
                    </a:cubicBezTo>
                    <a:cubicBezTo>
                      <a:pt x="11135" y="1543"/>
                      <a:pt x="10829" y="1785"/>
                      <a:pt x="10473" y="1785"/>
                    </a:cubicBezTo>
                    <a:lnTo>
                      <a:pt x="1520" y="1785"/>
                    </a:lnTo>
                    <a:cubicBezTo>
                      <a:pt x="1434" y="1785"/>
                      <a:pt x="1347" y="1792"/>
                      <a:pt x="1261" y="1792"/>
                    </a:cubicBezTo>
                    <a:cubicBezTo>
                      <a:pt x="1218" y="1792"/>
                      <a:pt x="1175" y="1790"/>
                      <a:pt x="1132" y="1785"/>
                    </a:cubicBezTo>
                    <a:cubicBezTo>
                      <a:pt x="485" y="1769"/>
                      <a:pt x="130" y="961"/>
                      <a:pt x="647" y="509"/>
                    </a:cubicBezTo>
                    <a:cubicBezTo>
                      <a:pt x="846" y="347"/>
                      <a:pt x="1145" y="314"/>
                      <a:pt x="1440" y="314"/>
                    </a:cubicBezTo>
                    <a:close/>
                    <a:moveTo>
                      <a:pt x="1665" y="0"/>
                    </a:moveTo>
                    <a:cubicBezTo>
                      <a:pt x="1492" y="0"/>
                      <a:pt x="1320" y="2"/>
                      <a:pt x="1147" y="7"/>
                    </a:cubicBezTo>
                    <a:cubicBezTo>
                      <a:pt x="598" y="7"/>
                      <a:pt x="130" y="395"/>
                      <a:pt x="65" y="944"/>
                    </a:cubicBezTo>
                    <a:cubicBezTo>
                      <a:pt x="1" y="1575"/>
                      <a:pt x="501" y="2108"/>
                      <a:pt x="1132" y="2125"/>
                    </a:cubicBezTo>
                    <a:cubicBezTo>
                      <a:pt x="1617" y="2136"/>
                      <a:pt x="2102" y="2139"/>
                      <a:pt x="2586" y="2139"/>
                    </a:cubicBezTo>
                    <a:cubicBezTo>
                      <a:pt x="3556" y="2139"/>
                      <a:pt x="4526" y="2125"/>
                      <a:pt x="5495" y="2125"/>
                    </a:cubicBezTo>
                    <a:lnTo>
                      <a:pt x="10473" y="2125"/>
                    </a:lnTo>
                    <a:cubicBezTo>
                      <a:pt x="10477" y="2125"/>
                      <a:pt x="10482" y="2125"/>
                      <a:pt x="10486" y="2124"/>
                    </a:cubicBezTo>
                    <a:lnTo>
                      <a:pt x="10486" y="2124"/>
                    </a:lnTo>
                    <a:cubicBezTo>
                      <a:pt x="11206" y="2099"/>
                      <a:pt x="11732" y="1377"/>
                      <a:pt x="11475" y="686"/>
                    </a:cubicBezTo>
                    <a:cubicBezTo>
                      <a:pt x="11314" y="250"/>
                      <a:pt x="10893" y="7"/>
                      <a:pt x="10441" y="7"/>
                    </a:cubicBezTo>
                    <a:cubicBezTo>
                      <a:pt x="10252" y="2"/>
                      <a:pt x="10063" y="0"/>
                      <a:pt x="9876" y="0"/>
                    </a:cubicBezTo>
                    <a:cubicBezTo>
                      <a:pt x="9500" y="0"/>
                      <a:pt x="9126" y="7"/>
                      <a:pt x="8760" y="7"/>
                    </a:cubicBezTo>
                    <a:lnTo>
                      <a:pt x="2699" y="7"/>
                    </a:lnTo>
                    <a:cubicBezTo>
                      <a:pt x="2354" y="7"/>
                      <a:pt x="2009" y="0"/>
                      <a:pt x="166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0" name="Google Shape;3450;p38"/>
              <p:cNvSpPr/>
              <p:nvPr/>
            </p:nvSpPr>
            <p:spPr>
              <a:xfrm>
                <a:off x="5209525" y="2477200"/>
                <a:ext cx="239600" cy="10125"/>
              </a:xfrm>
              <a:custGeom>
                <a:avLst/>
                <a:gdLst/>
                <a:ahLst/>
                <a:cxnLst/>
                <a:rect l="l" t="t" r="r" b="b"/>
                <a:pathLst>
                  <a:path w="9584" h="405" extrusionOk="0">
                    <a:moveTo>
                      <a:pt x="9388" y="0"/>
                    </a:moveTo>
                    <a:cubicBezTo>
                      <a:pt x="9383" y="0"/>
                      <a:pt x="9379" y="0"/>
                      <a:pt x="9374" y="1"/>
                    </a:cubicBezTo>
                    <a:cubicBezTo>
                      <a:pt x="7046" y="50"/>
                      <a:pt x="4719" y="71"/>
                      <a:pt x="2391" y="71"/>
                    </a:cubicBezTo>
                    <a:cubicBezTo>
                      <a:pt x="1664" y="71"/>
                      <a:pt x="937" y="69"/>
                      <a:pt x="210" y="65"/>
                    </a:cubicBezTo>
                    <a:cubicBezTo>
                      <a:pt x="0" y="65"/>
                      <a:pt x="0" y="389"/>
                      <a:pt x="210" y="389"/>
                    </a:cubicBezTo>
                    <a:cubicBezTo>
                      <a:pt x="1183" y="399"/>
                      <a:pt x="2157" y="404"/>
                      <a:pt x="3130" y="404"/>
                    </a:cubicBezTo>
                    <a:cubicBezTo>
                      <a:pt x="5211" y="404"/>
                      <a:pt x="7292" y="379"/>
                      <a:pt x="9374" y="324"/>
                    </a:cubicBezTo>
                    <a:cubicBezTo>
                      <a:pt x="9579" y="324"/>
                      <a:pt x="9583" y="0"/>
                      <a:pt x="9388"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51" name="Google Shape;3451;p38"/>
              <p:cNvSpPr/>
              <p:nvPr/>
            </p:nvSpPr>
            <p:spPr>
              <a:xfrm>
                <a:off x="5068925" y="2773375"/>
                <a:ext cx="388275" cy="40425"/>
              </a:xfrm>
              <a:custGeom>
                <a:avLst/>
                <a:gdLst/>
                <a:ahLst/>
                <a:cxnLst/>
                <a:rect l="l" t="t" r="r" b="b"/>
                <a:pathLst>
                  <a:path w="15531" h="1617" extrusionOk="0">
                    <a:moveTo>
                      <a:pt x="15483" y="1"/>
                    </a:moveTo>
                    <a:lnTo>
                      <a:pt x="65" y="48"/>
                    </a:lnTo>
                    <a:cubicBezTo>
                      <a:pt x="0" y="873"/>
                      <a:pt x="80" y="1083"/>
                      <a:pt x="80" y="1617"/>
                    </a:cubicBezTo>
                    <a:lnTo>
                      <a:pt x="1228" y="970"/>
                    </a:lnTo>
                    <a:lnTo>
                      <a:pt x="2004" y="1617"/>
                    </a:lnTo>
                    <a:lnTo>
                      <a:pt x="3151" y="1018"/>
                    </a:lnTo>
                    <a:lnTo>
                      <a:pt x="4185" y="1617"/>
                    </a:lnTo>
                    <a:lnTo>
                      <a:pt x="5204" y="824"/>
                    </a:lnTo>
                    <a:lnTo>
                      <a:pt x="6238" y="1617"/>
                    </a:lnTo>
                    <a:lnTo>
                      <a:pt x="7288" y="824"/>
                    </a:lnTo>
                    <a:lnTo>
                      <a:pt x="8178" y="1487"/>
                    </a:lnTo>
                    <a:lnTo>
                      <a:pt x="9131" y="824"/>
                    </a:lnTo>
                    <a:lnTo>
                      <a:pt x="10053" y="1617"/>
                    </a:lnTo>
                    <a:lnTo>
                      <a:pt x="11102" y="824"/>
                    </a:lnTo>
                    <a:lnTo>
                      <a:pt x="12169" y="1617"/>
                    </a:lnTo>
                    <a:lnTo>
                      <a:pt x="13026" y="824"/>
                    </a:lnTo>
                    <a:lnTo>
                      <a:pt x="13996" y="1617"/>
                    </a:lnTo>
                    <a:lnTo>
                      <a:pt x="14772" y="824"/>
                    </a:lnTo>
                    <a:lnTo>
                      <a:pt x="15531" y="1617"/>
                    </a:lnTo>
                    <a:lnTo>
                      <a:pt x="15483"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52" name="Google Shape;3452;p38"/>
              <p:cNvSpPr/>
              <p:nvPr/>
            </p:nvSpPr>
            <p:spPr>
              <a:xfrm>
                <a:off x="5065275" y="2769350"/>
                <a:ext cx="396375" cy="48500"/>
              </a:xfrm>
              <a:custGeom>
                <a:avLst/>
                <a:gdLst/>
                <a:ahLst/>
                <a:cxnLst/>
                <a:rect l="l" t="t" r="r" b="b"/>
                <a:pathLst>
                  <a:path w="15855" h="1940" extrusionOk="0">
                    <a:moveTo>
                      <a:pt x="15083" y="336"/>
                    </a:moveTo>
                    <a:cubicBezTo>
                      <a:pt x="15179" y="336"/>
                      <a:pt x="15286" y="345"/>
                      <a:pt x="15389" y="345"/>
                    </a:cubicBezTo>
                    <a:cubicBezTo>
                      <a:pt x="15413" y="345"/>
                      <a:pt x="15437" y="345"/>
                      <a:pt x="15461" y="343"/>
                    </a:cubicBezTo>
                    <a:lnTo>
                      <a:pt x="15461" y="343"/>
                    </a:lnTo>
                    <a:cubicBezTo>
                      <a:pt x="15479" y="675"/>
                      <a:pt x="15491" y="1008"/>
                      <a:pt x="15502" y="1345"/>
                    </a:cubicBezTo>
                    <a:lnTo>
                      <a:pt x="15502" y="1345"/>
                    </a:lnTo>
                    <a:lnTo>
                      <a:pt x="15030" y="873"/>
                    </a:lnTo>
                    <a:cubicBezTo>
                      <a:pt x="14998" y="840"/>
                      <a:pt x="14954" y="824"/>
                      <a:pt x="14909" y="824"/>
                    </a:cubicBezTo>
                    <a:cubicBezTo>
                      <a:pt x="14865" y="824"/>
                      <a:pt x="14821" y="840"/>
                      <a:pt x="14788" y="873"/>
                    </a:cubicBezTo>
                    <a:cubicBezTo>
                      <a:pt x="14577" y="1098"/>
                      <a:pt x="14353" y="1323"/>
                      <a:pt x="14129" y="1548"/>
                    </a:cubicBezTo>
                    <a:lnTo>
                      <a:pt x="14129" y="1548"/>
                    </a:lnTo>
                    <a:cubicBezTo>
                      <a:pt x="13848" y="1323"/>
                      <a:pt x="13568" y="1098"/>
                      <a:pt x="13301" y="873"/>
                    </a:cubicBezTo>
                    <a:cubicBezTo>
                      <a:pt x="13261" y="840"/>
                      <a:pt x="13216" y="824"/>
                      <a:pt x="13174" y="824"/>
                    </a:cubicBezTo>
                    <a:cubicBezTo>
                      <a:pt x="13131" y="824"/>
                      <a:pt x="13091" y="840"/>
                      <a:pt x="13058" y="873"/>
                    </a:cubicBezTo>
                    <a:lnTo>
                      <a:pt x="12291" y="1555"/>
                    </a:lnTo>
                    <a:lnTo>
                      <a:pt x="12291" y="1555"/>
                    </a:lnTo>
                    <a:cubicBezTo>
                      <a:pt x="11971" y="1322"/>
                      <a:pt x="11650" y="1087"/>
                      <a:pt x="11330" y="840"/>
                    </a:cubicBezTo>
                    <a:cubicBezTo>
                      <a:pt x="11305" y="824"/>
                      <a:pt x="11273" y="816"/>
                      <a:pt x="11241" y="816"/>
                    </a:cubicBezTo>
                    <a:cubicBezTo>
                      <a:pt x="11208" y="816"/>
                      <a:pt x="11176" y="824"/>
                      <a:pt x="11151" y="840"/>
                    </a:cubicBezTo>
                    <a:cubicBezTo>
                      <a:pt x="10843" y="1090"/>
                      <a:pt x="10521" y="1327"/>
                      <a:pt x="10209" y="1562"/>
                    </a:cubicBezTo>
                    <a:lnTo>
                      <a:pt x="10209" y="1562"/>
                    </a:lnTo>
                    <a:lnTo>
                      <a:pt x="9390" y="873"/>
                    </a:lnTo>
                    <a:cubicBezTo>
                      <a:pt x="9359" y="841"/>
                      <a:pt x="9314" y="823"/>
                      <a:pt x="9269" y="823"/>
                    </a:cubicBezTo>
                    <a:cubicBezTo>
                      <a:pt x="9245" y="823"/>
                      <a:pt x="9220" y="829"/>
                      <a:pt x="9196" y="840"/>
                    </a:cubicBezTo>
                    <a:cubicBezTo>
                      <a:pt x="8902" y="1046"/>
                      <a:pt x="8608" y="1252"/>
                      <a:pt x="8325" y="1446"/>
                    </a:cubicBezTo>
                    <a:lnTo>
                      <a:pt x="8325" y="1446"/>
                    </a:lnTo>
                    <a:cubicBezTo>
                      <a:pt x="8058" y="1252"/>
                      <a:pt x="7781" y="1046"/>
                      <a:pt x="7516" y="840"/>
                    </a:cubicBezTo>
                    <a:cubicBezTo>
                      <a:pt x="7491" y="824"/>
                      <a:pt x="7459" y="816"/>
                      <a:pt x="7427" y="816"/>
                    </a:cubicBezTo>
                    <a:cubicBezTo>
                      <a:pt x="7394" y="816"/>
                      <a:pt x="7362" y="824"/>
                      <a:pt x="7337" y="840"/>
                    </a:cubicBezTo>
                    <a:cubicBezTo>
                      <a:pt x="7025" y="1093"/>
                      <a:pt x="6711" y="1333"/>
                      <a:pt x="6386" y="1571"/>
                    </a:cubicBezTo>
                    <a:lnTo>
                      <a:pt x="6386" y="1571"/>
                    </a:lnTo>
                    <a:cubicBezTo>
                      <a:pt x="6073" y="1333"/>
                      <a:pt x="5758" y="1093"/>
                      <a:pt x="5430" y="840"/>
                    </a:cubicBezTo>
                    <a:cubicBezTo>
                      <a:pt x="5408" y="823"/>
                      <a:pt x="5383" y="816"/>
                      <a:pt x="5359" y="816"/>
                    </a:cubicBezTo>
                    <a:cubicBezTo>
                      <a:pt x="5313" y="816"/>
                      <a:pt x="5268" y="841"/>
                      <a:pt x="5236" y="873"/>
                    </a:cubicBezTo>
                    <a:lnTo>
                      <a:pt x="4319" y="1572"/>
                    </a:lnTo>
                    <a:lnTo>
                      <a:pt x="4319" y="1572"/>
                    </a:lnTo>
                    <a:cubicBezTo>
                      <a:pt x="4150" y="1479"/>
                      <a:pt x="3991" y="1386"/>
                      <a:pt x="3831" y="1293"/>
                    </a:cubicBezTo>
                    <a:cubicBezTo>
                      <a:pt x="3699" y="1219"/>
                      <a:pt x="3462" y="1027"/>
                      <a:pt x="3286" y="1027"/>
                    </a:cubicBezTo>
                    <a:cubicBezTo>
                      <a:pt x="3268" y="1027"/>
                      <a:pt x="3249" y="1030"/>
                      <a:pt x="3232" y="1034"/>
                    </a:cubicBezTo>
                    <a:cubicBezTo>
                      <a:pt x="3038" y="1099"/>
                      <a:pt x="2844" y="1228"/>
                      <a:pt x="2650" y="1325"/>
                    </a:cubicBezTo>
                    <a:cubicBezTo>
                      <a:pt x="2494" y="1404"/>
                      <a:pt x="2337" y="1492"/>
                      <a:pt x="2172" y="1575"/>
                    </a:cubicBezTo>
                    <a:lnTo>
                      <a:pt x="2172" y="1575"/>
                    </a:lnTo>
                    <a:lnTo>
                      <a:pt x="1487" y="1018"/>
                    </a:lnTo>
                    <a:cubicBezTo>
                      <a:pt x="1456" y="987"/>
                      <a:pt x="1411" y="969"/>
                      <a:pt x="1365" y="969"/>
                    </a:cubicBezTo>
                    <a:cubicBezTo>
                      <a:pt x="1340" y="969"/>
                      <a:pt x="1316" y="974"/>
                      <a:pt x="1293" y="985"/>
                    </a:cubicBezTo>
                    <a:cubicBezTo>
                      <a:pt x="990" y="1150"/>
                      <a:pt x="687" y="1324"/>
                      <a:pt x="384" y="1492"/>
                    </a:cubicBezTo>
                    <a:lnTo>
                      <a:pt x="384" y="1492"/>
                    </a:lnTo>
                    <a:cubicBezTo>
                      <a:pt x="375" y="1113"/>
                      <a:pt x="353" y="742"/>
                      <a:pt x="365" y="371"/>
                    </a:cubicBezTo>
                    <a:lnTo>
                      <a:pt x="1745" y="371"/>
                    </a:lnTo>
                    <a:cubicBezTo>
                      <a:pt x="2974" y="371"/>
                      <a:pt x="4202" y="356"/>
                      <a:pt x="5430" y="356"/>
                    </a:cubicBezTo>
                    <a:cubicBezTo>
                      <a:pt x="6902" y="356"/>
                      <a:pt x="8388" y="356"/>
                      <a:pt x="9858" y="339"/>
                    </a:cubicBezTo>
                    <a:lnTo>
                      <a:pt x="14998" y="339"/>
                    </a:lnTo>
                    <a:cubicBezTo>
                      <a:pt x="15025" y="336"/>
                      <a:pt x="15053" y="336"/>
                      <a:pt x="15083" y="336"/>
                    </a:cubicBezTo>
                    <a:close/>
                    <a:moveTo>
                      <a:pt x="14093" y="0"/>
                    </a:moveTo>
                    <a:cubicBezTo>
                      <a:pt x="12864" y="0"/>
                      <a:pt x="11636" y="16"/>
                      <a:pt x="10408" y="16"/>
                    </a:cubicBezTo>
                    <a:cubicBezTo>
                      <a:pt x="8921" y="16"/>
                      <a:pt x="7434" y="16"/>
                      <a:pt x="5964" y="32"/>
                    </a:cubicBezTo>
                    <a:lnTo>
                      <a:pt x="840" y="32"/>
                    </a:lnTo>
                    <a:cubicBezTo>
                      <a:pt x="631" y="32"/>
                      <a:pt x="420" y="32"/>
                      <a:pt x="226" y="48"/>
                    </a:cubicBezTo>
                    <a:lnTo>
                      <a:pt x="211" y="48"/>
                    </a:lnTo>
                    <a:cubicBezTo>
                      <a:pt x="144" y="48"/>
                      <a:pt x="97" y="76"/>
                      <a:pt x="69" y="116"/>
                    </a:cubicBezTo>
                    <a:lnTo>
                      <a:pt x="69" y="116"/>
                    </a:lnTo>
                    <a:cubicBezTo>
                      <a:pt x="49" y="140"/>
                      <a:pt x="35" y="171"/>
                      <a:pt x="32" y="209"/>
                    </a:cubicBezTo>
                    <a:cubicBezTo>
                      <a:pt x="0" y="727"/>
                      <a:pt x="49" y="1244"/>
                      <a:pt x="49" y="1778"/>
                    </a:cubicBezTo>
                    <a:cubicBezTo>
                      <a:pt x="49" y="1878"/>
                      <a:pt x="136" y="1939"/>
                      <a:pt x="228" y="1939"/>
                    </a:cubicBezTo>
                    <a:cubicBezTo>
                      <a:pt x="254" y="1939"/>
                      <a:pt x="282" y="1934"/>
                      <a:pt x="308" y="1923"/>
                    </a:cubicBezTo>
                    <a:cubicBezTo>
                      <a:pt x="664" y="1715"/>
                      <a:pt x="1007" y="1521"/>
                      <a:pt x="1361" y="1327"/>
                    </a:cubicBezTo>
                    <a:lnTo>
                      <a:pt x="1361" y="1327"/>
                    </a:lnTo>
                    <a:cubicBezTo>
                      <a:pt x="1583" y="1513"/>
                      <a:pt x="1796" y="1708"/>
                      <a:pt x="2021" y="1890"/>
                    </a:cubicBezTo>
                    <a:cubicBezTo>
                      <a:pt x="2062" y="1922"/>
                      <a:pt x="2104" y="1940"/>
                      <a:pt x="2150" y="1940"/>
                    </a:cubicBezTo>
                    <a:cubicBezTo>
                      <a:pt x="2175" y="1940"/>
                      <a:pt x="2202" y="1934"/>
                      <a:pt x="2230" y="1923"/>
                    </a:cubicBezTo>
                    <a:cubicBezTo>
                      <a:pt x="2589" y="1729"/>
                      <a:pt x="2935" y="1548"/>
                      <a:pt x="3292" y="1368"/>
                    </a:cubicBezTo>
                    <a:lnTo>
                      <a:pt x="3292" y="1368"/>
                    </a:lnTo>
                    <a:cubicBezTo>
                      <a:pt x="3608" y="1548"/>
                      <a:pt x="3936" y="1729"/>
                      <a:pt x="4251" y="1923"/>
                    </a:cubicBezTo>
                    <a:cubicBezTo>
                      <a:pt x="4280" y="1934"/>
                      <a:pt x="4306" y="1940"/>
                      <a:pt x="4332" y="1940"/>
                    </a:cubicBezTo>
                    <a:cubicBezTo>
                      <a:pt x="4377" y="1940"/>
                      <a:pt x="4419" y="1922"/>
                      <a:pt x="4461" y="1890"/>
                    </a:cubicBezTo>
                    <a:cubicBezTo>
                      <a:pt x="4747" y="1661"/>
                      <a:pt x="5047" y="1432"/>
                      <a:pt x="5348" y="1191"/>
                    </a:cubicBezTo>
                    <a:lnTo>
                      <a:pt x="5348" y="1191"/>
                    </a:lnTo>
                    <a:cubicBezTo>
                      <a:pt x="5664" y="1430"/>
                      <a:pt x="5990" y="1670"/>
                      <a:pt x="6303" y="1923"/>
                    </a:cubicBezTo>
                    <a:cubicBezTo>
                      <a:pt x="6328" y="1931"/>
                      <a:pt x="6360" y="1935"/>
                      <a:pt x="6390" y="1935"/>
                    </a:cubicBezTo>
                    <a:cubicBezTo>
                      <a:pt x="6420" y="1935"/>
                      <a:pt x="6448" y="1931"/>
                      <a:pt x="6465" y="1923"/>
                    </a:cubicBezTo>
                    <a:cubicBezTo>
                      <a:pt x="6790" y="1672"/>
                      <a:pt x="7103" y="1434"/>
                      <a:pt x="7426" y="1197"/>
                    </a:cubicBezTo>
                    <a:lnTo>
                      <a:pt x="7426" y="1197"/>
                    </a:lnTo>
                    <a:cubicBezTo>
                      <a:pt x="7702" y="1398"/>
                      <a:pt x="7966" y="1589"/>
                      <a:pt x="8242" y="1793"/>
                    </a:cubicBezTo>
                    <a:cubicBezTo>
                      <a:pt x="8267" y="1809"/>
                      <a:pt x="8295" y="1818"/>
                      <a:pt x="8324" y="1818"/>
                    </a:cubicBezTo>
                    <a:cubicBezTo>
                      <a:pt x="8352" y="1818"/>
                      <a:pt x="8380" y="1809"/>
                      <a:pt x="8404" y="1793"/>
                    </a:cubicBezTo>
                    <a:cubicBezTo>
                      <a:pt x="8697" y="1588"/>
                      <a:pt x="8990" y="1397"/>
                      <a:pt x="9271" y="1194"/>
                    </a:cubicBezTo>
                    <a:lnTo>
                      <a:pt x="9271" y="1194"/>
                    </a:lnTo>
                    <a:cubicBezTo>
                      <a:pt x="9542" y="1433"/>
                      <a:pt x="9814" y="1662"/>
                      <a:pt x="10085" y="1890"/>
                    </a:cubicBezTo>
                    <a:cubicBezTo>
                      <a:pt x="10116" y="1922"/>
                      <a:pt x="10168" y="1940"/>
                      <a:pt x="10213" y="1940"/>
                    </a:cubicBezTo>
                    <a:cubicBezTo>
                      <a:pt x="10238" y="1940"/>
                      <a:pt x="10262" y="1934"/>
                      <a:pt x="10279" y="1923"/>
                    </a:cubicBezTo>
                    <a:cubicBezTo>
                      <a:pt x="10604" y="1671"/>
                      <a:pt x="10917" y="1433"/>
                      <a:pt x="11241" y="1196"/>
                    </a:cubicBezTo>
                    <a:lnTo>
                      <a:pt x="11241" y="1196"/>
                    </a:lnTo>
                    <a:cubicBezTo>
                      <a:pt x="11567" y="1433"/>
                      <a:pt x="11892" y="1671"/>
                      <a:pt x="12218" y="1923"/>
                    </a:cubicBezTo>
                    <a:cubicBezTo>
                      <a:pt x="12241" y="1934"/>
                      <a:pt x="12268" y="1940"/>
                      <a:pt x="12296" y="1940"/>
                    </a:cubicBezTo>
                    <a:cubicBezTo>
                      <a:pt x="12346" y="1940"/>
                      <a:pt x="12397" y="1922"/>
                      <a:pt x="12429" y="1890"/>
                    </a:cubicBezTo>
                    <a:cubicBezTo>
                      <a:pt x="12681" y="1666"/>
                      <a:pt x="12934" y="1441"/>
                      <a:pt x="13186" y="1207"/>
                    </a:cubicBezTo>
                    <a:lnTo>
                      <a:pt x="13186" y="1207"/>
                    </a:lnTo>
                    <a:cubicBezTo>
                      <a:pt x="13467" y="1441"/>
                      <a:pt x="13748" y="1666"/>
                      <a:pt x="14028" y="1890"/>
                    </a:cubicBezTo>
                    <a:cubicBezTo>
                      <a:pt x="14063" y="1916"/>
                      <a:pt x="14106" y="1933"/>
                      <a:pt x="14149" y="1933"/>
                    </a:cubicBezTo>
                    <a:cubicBezTo>
                      <a:pt x="14187" y="1933"/>
                      <a:pt x="14224" y="1920"/>
                      <a:pt x="14254" y="1890"/>
                    </a:cubicBezTo>
                    <a:cubicBezTo>
                      <a:pt x="14473" y="1672"/>
                      <a:pt x="14691" y="1454"/>
                      <a:pt x="14909" y="1226"/>
                    </a:cubicBezTo>
                    <a:lnTo>
                      <a:pt x="14909" y="1226"/>
                    </a:lnTo>
                    <a:cubicBezTo>
                      <a:pt x="15128" y="1454"/>
                      <a:pt x="15346" y="1672"/>
                      <a:pt x="15564" y="1890"/>
                    </a:cubicBezTo>
                    <a:cubicBezTo>
                      <a:pt x="15596" y="1922"/>
                      <a:pt x="15638" y="1936"/>
                      <a:pt x="15680" y="1936"/>
                    </a:cubicBezTo>
                    <a:cubicBezTo>
                      <a:pt x="15767" y="1936"/>
                      <a:pt x="15855" y="1875"/>
                      <a:pt x="15855" y="1778"/>
                    </a:cubicBezTo>
                    <a:cubicBezTo>
                      <a:pt x="15823" y="1228"/>
                      <a:pt x="15806" y="694"/>
                      <a:pt x="15790" y="162"/>
                    </a:cubicBezTo>
                    <a:cubicBezTo>
                      <a:pt x="15790" y="80"/>
                      <a:pt x="15709" y="0"/>
                      <a:pt x="156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3" name="Google Shape;3453;p38"/>
              <p:cNvSpPr/>
              <p:nvPr/>
            </p:nvSpPr>
            <p:spPr>
              <a:xfrm>
                <a:off x="4561050" y="1601875"/>
                <a:ext cx="516350" cy="451925"/>
              </a:xfrm>
              <a:custGeom>
                <a:avLst/>
                <a:gdLst/>
                <a:ahLst/>
                <a:cxnLst/>
                <a:rect l="l" t="t" r="r" b="b"/>
                <a:pathLst>
                  <a:path w="20654" h="18077" extrusionOk="0">
                    <a:moveTo>
                      <a:pt x="3014" y="0"/>
                    </a:moveTo>
                    <a:cubicBezTo>
                      <a:pt x="2158" y="0"/>
                      <a:pt x="1283" y="335"/>
                      <a:pt x="744" y="995"/>
                    </a:cubicBezTo>
                    <a:cubicBezTo>
                      <a:pt x="82" y="1803"/>
                      <a:pt x="1" y="2934"/>
                      <a:pt x="115" y="3984"/>
                    </a:cubicBezTo>
                    <a:cubicBezTo>
                      <a:pt x="195" y="4824"/>
                      <a:pt x="373" y="5649"/>
                      <a:pt x="647" y="6440"/>
                    </a:cubicBezTo>
                    <a:cubicBezTo>
                      <a:pt x="1068" y="7701"/>
                      <a:pt x="1714" y="8881"/>
                      <a:pt x="2442" y="9980"/>
                    </a:cubicBezTo>
                    <a:cubicBezTo>
                      <a:pt x="3007" y="10804"/>
                      <a:pt x="3620" y="11597"/>
                      <a:pt x="4331" y="12291"/>
                    </a:cubicBezTo>
                    <a:cubicBezTo>
                      <a:pt x="7305" y="15200"/>
                      <a:pt x="10877" y="16736"/>
                      <a:pt x="14885" y="17624"/>
                    </a:cubicBezTo>
                    <a:cubicBezTo>
                      <a:pt x="15149" y="17694"/>
                      <a:pt x="16160" y="18076"/>
                      <a:pt x="16599" y="18076"/>
                    </a:cubicBezTo>
                    <a:cubicBezTo>
                      <a:pt x="16669" y="18076"/>
                      <a:pt x="16724" y="18067"/>
                      <a:pt x="16760" y="18044"/>
                    </a:cubicBezTo>
                    <a:cubicBezTo>
                      <a:pt x="16760" y="18044"/>
                      <a:pt x="20315" y="16008"/>
                      <a:pt x="20477" y="13939"/>
                    </a:cubicBezTo>
                    <a:cubicBezTo>
                      <a:pt x="20654" y="11871"/>
                      <a:pt x="19119" y="8752"/>
                      <a:pt x="19119" y="8752"/>
                    </a:cubicBezTo>
                    <a:cubicBezTo>
                      <a:pt x="18808" y="8784"/>
                      <a:pt x="18496" y="8799"/>
                      <a:pt x="18184" y="8799"/>
                    </a:cubicBezTo>
                    <a:cubicBezTo>
                      <a:pt x="16439" y="8799"/>
                      <a:pt x="14702" y="8317"/>
                      <a:pt x="13139" y="7507"/>
                    </a:cubicBezTo>
                    <a:cubicBezTo>
                      <a:pt x="11313" y="6554"/>
                      <a:pt x="9729" y="5197"/>
                      <a:pt x="8339" y="3661"/>
                    </a:cubicBezTo>
                    <a:cubicBezTo>
                      <a:pt x="7660" y="2902"/>
                      <a:pt x="6998" y="2094"/>
                      <a:pt x="6238" y="1430"/>
                    </a:cubicBezTo>
                    <a:cubicBezTo>
                      <a:pt x="5462" y="752"/>
                      <a:pt x="4542" y="187"/>
                      <a:pt x="3524" y="41"/>
                    </a:cubicBezTo>
                    <a:cubicBezTo>
                      <a:pt x="3357" y="14"/>
                      <a:pt x="3186" y="0"/>
                      <a:pt x="3014"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54" name="Google Shape;3454;p38"/>
              <p:cNvSpPr/>
              <p:nvPr/>
            </p:nvSpPr>
            <p:spPr>
              <a:xfrm>
                <a:off x="4790900" y="1946475"/>
                <a:ext cx="52925" cy="26350"/>
              </a:xfrm>
              <a:custGeom>
                <a:avLst/>
                <a:gdLst/>
                <a:ahLst/>
                <a:cxnLst/>
                <a:rect l="l" t="t" r="r" b="b"/>
                <a:pathLst>
                  <a:path w="2117" h="1054" extrusionOk="0">
                    <a:moveTo>
                      <a:pt x="242" y="1"/>
                    </a:moveTo>
                    <a:cubicBezTo>
                      <a:pt x="100" y="1"/>
                      <a:pt x="0" y="220"/>
                      <a:pt x="164" y="301"/>
                    </a:cubicBezTo>
                    <a:cubicBezTo>
                      <a:pt x="696" y="608"/>
                      <a:pt x="1263" y="851"/>
                      <a:pt x="1844" y="1045"/>
                    </a:cubicBezTo>
                    <a:cubicBezTo>
                      <a:pt x="1862" y="1051"/>
                      <a:pt x="1879" y="1053"/>
                      <a:pt x="1894" y="1053"/>
                    </a:cubicBezTo>
                    <a:cubicBezTo>
                      <a:pt x="2053" y="1053"/>
                      <a:pt x="2116" y="780"/>
                      <a:pt x="1925" y="722"/>
                    </a:cubicBezTo>
                    <a:cubicBezTo>
                      <a:pt x="1375" y="543"/>
                      <a:pt x="842" y="301"/>
                      <a:pt x="325" y="26"/>
                    </a:cubicBezTo>
                    <a:cubicBezTo>
                      <a:pt x="297" y="8"/>
                      <a:pt x="269" y="1"/>
                      <a:pt x="2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5" name="Google Shape;3455;p38"/>
              <p:cNvSpPr/>
              <p:nvPr/>
            </p:nvSpPr>
            <p:spPr>
              <a:xfrm>
                <a:off x="4764650" y="1748875"/>
                <a:ext cx="51875" cy="36900"/>
              </a:xfrm>
              <a:custGeom>
                <a:avLst/>
                <a:gdLst/>
                <a:ahLst/>
                <a:cxnLst/>
                <a:rect l="l" t="t" r="r" b="b"/>
                <a:pathLst>
                  <a:path w="2075" h="1476" extrusionOk="0">
                    <a:moveTo>
                      <a:pt x="178" y="1"/>
                    </a:moveTo>
                    <a:cubicBezTo>
                      <a:pt x="141" y="1"/>
                      <a:pt x="103" y="13"/>
                      <a:pt x="66" y="43"/>
                    </a:cubicBezTo>
                    <a:cubicBezTo>
                      <a:pt x="18" y="108"/>
                      <a:pt x="1" y="222"/>
                      <a:pt x="66" y="286"/>
                    </a:cubicBezTo>
                    <a:cubicBezTo>
                      <a:pt x="615" y="707"/>
                      <a:pt x="1181" y="1094"/>
                      <a:pt x="1763" y="1450"/>
                    </a:cubicBezTo>
                    <a:cubicBezTo>
                      <a:pt x="1791" y="1468"/>
                      <a:pt x="1819" y="1475"/>
                      <a:pt x="1844" y="1475"/>
                    </a:cubicBezTo>
                    <a:cubicBezTo>
                      <a:pt x="1983" y="1475"/>
                      <a:pt x="2074" y="1254"/>
                      <a:pt x="1925" y="1159"/>
                    </a:cubicBezTo>
                    <a:cubicBezTo>
                      <a:pt x="1359" y="819"/>
                      <a:pt x="826" y="448"/>
                      <a:pt x="309" y="43"/>
                    </a:cubicBezTo>
                    <a:cubicBezTo>
                      <a:pt x="265" y="18"/>
                      <a:pt x="222"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6" name="Google Shape;3456;p38"/>
              <p:cNvSpPr/>
              <p:nvPr/>
            </p:nvSpPr>
            <p:spPr>
              <a:xfrm>
                <a:off x="4773150" y="1831550"/>
                <a:ext cx="8500" cy="9625"/>
              </a:xfrm>
              <a:custGeom>
                <a:avLst/>
                <a:gdLst/>
                <a:ahLst/>
                <a:cxnLst/>
                <a:rect l="l" t="t" r="r" b="b"/>
                <a:pathLst>
                  <a:path w="340" h="385" extrusionOk="0">
                    <a:moveTo>
                      <a:pt x="178" y="1"/>
                    </a:moveTo>
                    <a:cubicBezTo>
                      <a:pt x="163" y="1"/>
                      <a:pt x="146" y="1"/>
                      <a:pt x="113" y="18"/>
                    </a:cubicBezTo>
                    <a:cubicBezTo>
                      <a:pt x="113" y="18"/>
                      <a:pt x="98" y="18"/>
                      <a:pt x="81" y="33"/>
                    </a:cubicBezTo>
                    <a:cubicBezTo>
                      <a:pt x="49" y="50"/>
                      <a:pt x="33" y="66"/>
                      <a:pt x="17" y="82"/>
                    </a:cubicBezTo>
                    <a:cubicBezTo>
                      <a:pt x="17" y="98"/>
                      <a:pt x="17" y="115"/>
                      <a:pt x="1" y="130"/>
                    </a:cubicBezTo>
                    <a:lnTo>
                      <a:pt x="1" y="212"/>
                    </a:lnTo>
                    <a:cubicBezTo>
                      <a:pt x="1" y="227"/>
                      <a:pt x="17" y="244"/>
                      <a:pt x="17" y="259"/>
                    </a:cubicBezTo>
                    <a:cubicBezTo>
                      <a:pt x="17" y="276"/>
                      <a:pt x="33" y="292"/>
                      <a:pt x="49" y="309"/>
                    </a:cubicBezTo>
                    <a:cubicBezTo>
                      <a:pt x="49" y="341"/>
                      <a:pt x="66" y="341"/>
                      <a:pt x="98" y="356"/>
                    </a:cubicBezTo>
                    <a:cubicBezTo>
                      <a:pt x="113" y="373"/>
                      <a:pt x="130" y="373"/>
                      <a:pt x="146" y="373"/>
                    </a:cubicBezTo>
                    <a:cubicBezTo>
                      <a:pt x="162" y="381"/>
                      <a:pt x="174" y="385"/>
                      <a:pt x="187" y="385"/>
                    </a:cubicBezTo>
                    <a:cubicBezTo>
                      <a:pt x="199" y="385"/>
                      <a:pt x="211" y="381"/>
                      <a:pt x="227" y="373"/>
                    </a:cubicBezTo>
                    <a:cubicBezTo>
                      <a:pt x="227" y="373"/>
                      <a:pt x="243" y="356"/>
                      <a:pt x="260" y="356"/>
                    </a:cubicBezTo>
                    <a:cubicBezTo>
                      <a:pt x="292" y="341"/>
                      <a:pt x="307" y="324"/>
                      <a:pt x="324" y="292"/>
                    </a:cubicBezTo>
                    <a:cubicBezTo>
                      <a:pt x="324" y="292"/>
                      <a:pt x="324" y="276"/>
                      <a:pt x="340" y="259"/>
                    </a:cubicBezTo>
                    <a:lnTo>
                      <a:pt x="340" y="162"/>
                    </a:lnTo>
                    <a:cubicBezTo>
                      <a:pt x="324" y="162"/>
                      <a:pt x="324" y="147"/>
                      <a:pt x="324" y="130"/>
                    </a:cubicBezTo>
                    <a:cubicBezTo>
                      <a:pt x="324" y="98"/>
                      <a:pt x="307" y="82"/>
                      <a:pt x="292" y="66"/>
                    </a:cubicBezTo>
                    <a:cubicBezTo>
                      <a:pt x="275" y="50"/>
                      <a:pt x="260" y="33"/>
                      <a:pt x="243" y="33"/>
                    </a:cubicBezTo>
                    <a:cubicBezTo>
                      <a:pt x="227" y="18"/>
                      <a:pt x="210"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7" name="Google Shape;3457;p38"/>
              <p:cNvSpPr/>
              <p:nvPr/>
            </p:nvSpPr>
            <p:spPr>
              <a:xfrm>
                <a:off x="4599800" y="1757150"/>
                <a:ext cx="88450" cy="117025"/>
              </a:xfrm>
              <a:custGeom>
                <a:avLst/>
                <a:gdLst/>
                <a:ahLst/>
                <a:cxnLst/>
                <a:rect l="l" t="t" r="r" b="b"/>
                <a:pathLst>
                  <a:path w="3538" h="4681" extrusionOk="0">
                    <a:moveTo>
                      <a:pt x="230" y="0"/>
                    </a:moveTo>
                    <a:cubicBezTo>
                      <a:pt x="118" y="0"/>
                      <a:pt x="0" y="123"/>
                      <a:pt x="67" y="246"/>
                    </a:cubicBezTo>
                    <a:cubicBezTo>
                      <a:pt x="972" y="1813"/>
                      <a:pt x="2022" y="3285"/>
                      <a:pt x="3201" y="4625"/>
                    </a:cubicBezTo>
                    <a:cubicBezTo>
                      <a:pt x="3237" y="4665"/>
                      <a:pt x="3277" y="4681"/>
                      <a:pt x="3315" y="4681"/>
                    </a:cubicBezTo>
                    <a:cubicBezTo>
                      <a:pt x="3435" y="4681"/>
                      <a:pt x="3538" y="4521"/>
                      <a:pt x="3427" y="4399"/>
                    </a:cubicBezTo>
                    <a:cubicBezTo>
                      <a:pt x="2264" y="3058"/>
                      <a:pt x="1247" y="1619"/>
                      <a:pt x="358" y="85"/>
                    </a:cubicBezTo>
                    <a:cubicBezTo>
                      <a:pt x="328" y="25"/>
                      <a:pt x="280" y="0"/>
                      <a:pt x="2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8" name="Google Shape;3458;p38"/>
              <p:cNvSpPr/>
              <p:nvPr/>
            </p:nvSpPr>
            <p:spPr>
              <a:xfrm>
                <a:off x="4729100" y="1691775"/>
                <a:ext cx="10950" cy="8100"/>
              </a:xfrm>
              <a:custGeom>
                <a:avLst/>
                <a:gdLst/>
                <a:ahLst/>
                <a:cxnLst/>
                <a:rect l="l" t="t" r="r" b="b"/>
                <a:pathLst>
                  <a:path w="438" h="324" extrusionOk="0">
                    <a:moveTo>
                      <a:pt x="212" y="0"/>
                    </a:moveTo>
                    <a:cubicBezTo>
                      <a:pt x="1" y="0"/>
                      <a:pt x="1" y="323"/>
                      <a:pt x="212" y="323"/>
                    </a:cubicBezTo>
                    <a:cubicBezTo>
                      <a:pt x="438" y="323"/>
                      <a:pt x="438" y="0"/>
                      <a:pt x="2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59" name="Google Shape;3459;p38"/>
              <p:cNvSpPr/>
              <p:nvPr/>
            </p:nvSpPr>
            <p:spPr>
              <a:xfrm>
                <a:off x="4921425" y="1830775"/>
                <a:ext cx="47700" cy="19000"/>
              </a:xfrm>
              <a:custGeom>
                <a:avLst/>
                <a:gdLst/>
                <a:ahLst/>
                <a:cxnLst/>
                <a:rect l="l" t="t" r="r" b="b"/>
                <a:pathLst>
                  <a:path w="1908" h="760" extrusionOk="0">
                    <a:moveTo>
                      <a:pt x="192" y="1"/>
                    </a:moveTo>
                    <a:cubicBezTo>
                      <a:pt x="131" y="1"/>
                      <a:pt x="72" y="26"/>
                      <a:pt x="50" y="81"/>
                    </a:cubicBezTo>
                    <a:cubicBezTo>
                      <a:pt x="1" y="146"/>
                      <a:pt x="17" y="275"/>
                      <a:pt x="98" y="307"/>
                    </a:cubicBezTo>
                    <a:cubicBezTo>
                      <a:pt x="615" y="549"/>
                      <a:pt x="1164" y="711"/>
                      <a:pt x="1746" y="760"/>
                    </a:cubicBezTo>
                    <a:cubicBezTo>
                      <a:pt x="1827" y="760"/>
                      <a:pt x="1908" y="678"/>
                      <a:pt x="1908" y="581"/>
                    </a:cubicBezTo>
                    <a:cubicBezTo>
                      <a:pt x="1908" y="484"/>
                      <a:pt x="1827" y="437"/>
                      <a:pt x="1746" y="420"/>
                    </a:cubicBezTo>
                    <a:cubicBezTo>
                      <a:pt x="1229" y="387"/>
                      <a:pt x="728" y="243"/>
                      <a:pt x="276" y="16"/>
                    </a:cubicBezTo>
                    <a:cubicBezTo>
                      <a:pt x="250" y="6"/>
                      <a:pt x="221" y="1"/>
                      <a:pt x="19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0" name="Google Shape;3460;p38"/>
              <p:cNvSpPr/>
              <p:nvPr/>
            </p:nvSpPr>
            <p:spPr>
              <a:xfrm>
                <a:off x="4897175" y="1821050"/>
                <a:ext cx="10550" cy="8925"/>
              </a:xfrm>
              <a:custGeom>
                <a:avLst/>
                <a:gdLst/>
                <a:ahLst/>
                <a:cxnLst/>
                <a:rect l="l" t="t" r="r" b="b"/>
                <a:pathLst>
                  <a:path w="422" h="357" extrusionOk="0">
                    <a:moveTo>
                      <a:pt x="147" y="1"/>
                    </a:moveTo>
                    <a:cubicBezTo>
                      <a:pt x="115" y="1"/>
                      <a:pt x="98" y="17"/>
                      <a:pt x="82" y="17"/>
                    </a:cubicBezTo>
                    <a:lnTo>
                      <a:pt x="33" y="65"/>
                    </a:lnTo>
                    <a:cubicBezTo>
                      <a:pt x="18" y="82"/>
                      <a:pt x="18" y="98"/>
                      <a:pt x="1" y="130"/>
                    </a:cubicBezTo>
                    <a:lnTo>
                      <a:pt x="1" y="162"/>
                    </a:lnTo>
                    <a:cubicBezTo>
                      <a:pt x="1" y="195"/>
                      <a:pt x="1" y="227"/>
                      <a:pt x="18" y="244"/>
                    </a:cubicBezTo>
                    <a:cubicBezTo>
                      <a:pt x="33" y="259"/>
                      <a:pt x="33" y="276"/>
                      <a:pt x="50" y="292"/>
                    </a:cubicBezTo>
                    <a:cubicBezTo>
                      <a:pt x="66" y="308"/>
                      <a:pt x="98" y="324"/>
                      <a:pt x="115" y="324"/>
                    </a:cubicBezTo>
                    <a:cubicBezTo>
                      <a:pt x="147" y="341"/>
                      <a:pt x="179" y="341"/>
                      <a:pt x="212" y="341"/>
                    </a:cubicBezTo>
                    <a:cubicBezTo>
                      <a:pt x="244" y="356"/>
                      <a:pt x="259" y="356"/>
                      <a:pt x="292" y="356"/>
                    </a:cubicBezTo>
                    <a:cubicBezTo>
                      <a:pt x="309" y="356"/>
                      <a:pt x="324" y="341"/>
                      <a:pt x="341" y="324"/>
                    </a:cubicBezTo>
                    <a:cubicBezTo>
                      <a:pt x="373" y="324"/>
                      <a:pt x="389" y="308"/>
                      <a:pt x="389" y="292"/>
                    </a:cubicBezTo>
                    <a:cubicBezTo>
                      <a:pt x="406" y="276"/>
                      <a:pt x="421" y="259"/>
                      <a:pt x="421" y="227"/>
                    </a:cubicBezTo>
                    <a:lnTo>
                      <a:pt x="421" y="195"/>
                    </a:lnTo>
                    <a:cubicBezTo>
                      <a:pt x="421" y="162"/>
                      <a:pt x="421" y="130"/>
                      <a:pt x="406" y="98"/>
                    </a:cubicBezTo>
                    <a:lnTo>
                      <a:pt x="373" y="65"/>
                    </a:lnTo>
                    <a:cubicBezTo>
                      <a:pt x="356" y="50"/>
                      <a:pt x="341" y="33"/>
                      <a:pt x="309" y="33"/>
                    </a:cubicBezTo>
                    <a:cubicBezTo>
                      <a:pt x="276" y="17"/>
                      <a:pt x="244" y="17"/>
                      <a:pt x="21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1" name="Google Shape;3461;p38"/>
              <p:cNvSpPr/>
              <p:nvPr/>
            </p:nvSpPr>
            <p:spPr>
              <a:xfrm>
                <a:off x="4903650" y="1983225"/>
                <a:ext cx="28300" cy="11200"/>
              </a:xfrm>
              <a:custGeom>
                <a:avLst/>
                <a:gdLst/>
                <a:ahLst/>
                <a:cxnLst/>
                <a:rect l="l" t="t" r="r" b="b"/>
                <a:pathLst>
                  <a:path w="1132" h="448" extrusionOk="0">
                    <a:moveTo>
                      <a:pt x="169" y="0"/>
                    </a:moveTo>
                    <a:cubicBezTo>
                      <a:pt x="141" y="0"/>
                      <a:pt x="117" y="8"/>
                      <a:pt x="97" y="27"/>
                    </a:cubicBezTo>
                    <a:cubicBezTo>
                      <a:pt x="65" y="43"/>
                      <a:pt x="17" y="75"/>
                      <a:pt x="17" y="124"/>
                    </a:cubicBezTo>
                    <a:cubicBezTo>
                      <a:pt x="0" y="204"/>
                      <a:pt x="33" y="318"/>
                      <a:pt x="130" y="318"/>
                    </a:cubicBezTo>
                    <a:cubicBezTo>
                      <a:pt x="388" y="366"/>
                      <a:pt x="647" y="398"/>
                      <a:pt x="906" y="448"/>
                    </a:cubicBezTo>
                    <a:cubicBezTo>
                      <a:pt x="955" y="448"/>
                      <a:pt x="1002" y="448"/>
                      <a:pt x="1035" y="431"/>
                    </a:cubicBezTo>
                    <a:cubicBezTo>
                      <a:pt x="1067" y="415"/>
                      <a:pt x="1099" y="366"/>
                      <a:pt x="1116" y="334"/>
                    </a:cubicBezTo>
                    <a:cubicBezTo>
                      <a:pt x="1132" y="254"/>
                      <a:pt x="1084" y="140"/>
                      <a:pt x="1002" y="124"/>
                    </a:cubicBezTo>
                    <a:cubicBezTo>
                      <a:pt x="744" y="92"/>
                      <a:pt x="485" y="43"/>
                      <a:pt x="227" y="11"/>
                    </a:cubicBezTo>
                    <a:cubicBezTo>
                      <a:pt x="207" y="4"/>
                      <a:pt x="187" y="0"/>
                      <a:pt x="169"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62" name="Google Shape;3462;p38"/>
              <p:cNvSpPr/>
              <p:nvPr/>
            </p:nvSpPr>
            <p:spPr>
              <a:xfrm>
                <a:off x="4898425" y="1914800"/>
                <a:ext cx="10900" cy="8100"/>
              </a:xfrm>
              <a:custGeom>
                <a:avLst/>
                <a:gdLst/>
                <a:ahLst/>
                <a:cxnLst/>
                <a:rect l="l" t="t" r="r" b="b"/>
                <a:pathLst>
                  <a:path w="436" h="324" extrusionOk="0">
                    <a:moveTo>
                      <a:pt x="209" y="0"/>
                    </a:moveTo>
                    <a:cubicBezTo>
                      <a:pt x="0" y="0"/>
                      <a:pt x="0" y="323"/>
                      <a:pt x="209" y="323"/>
                    </a:cubicBezTo>
                    <a:cubicBezTo>
                      <a:pt x="436" y="323"/>
                      <a:pt x="436" y="0"/>
                      <a:pt x="209"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63" name="Google Shape;3463;p38"/>
              <p:cNvSpPr/>
              <p:nvPr/>
            </p:nvSpPr>
            <p:spPr>
              <a:xfrm>
                <a:off x="4417650" y="1409975"/>
                <a:ext cx="346650" cy="326125"/>
              </a:xfrm>
              <a:custGeom>
                <a:avLst/>
                <a:gdLst/>
                <a:ahLst/>
                <a:cxnLst/>
                <a:rect l="l" t="t" r="r" b="b"/>
                <a:pathLst>
                  <a:path w="13866" h="13045" extrusionOk="0">
                    <a:moveTo>
                      <a:pt x="5000" y="0"/>
                    </a:moveTo>
                    <a:cubicBezTo>
                      <a:pt x="4627" y="0"/>
                      <a:pt x="4265" y="170"/>
                      <a:pt x="3991" y="428"/>
                    </a:cubicBezTo>
                    <a:cubicBezTo>
                      <a:pt x="3927" y="476"/>
                      <a:pt x="3879" y="525"/>
                      <a:pt x="3830" y="590"/>
                    </a:cubicBezTo>
                    <a:cubicBezTo>
                      <a:pt x="3507" y="961"/>
                      <a:pt x="3313" y="1430"/>
                      <a:pt x="3200" y="1915"/>
                    </a:cubicBezTo>
                    <a:cubicBezTo>
                      <a:pt x="2780" y="3467"/>
                      <a:pt x="2925" y="5147"/>
                      <a:pt x="3588" y="6617"/>
                    </a:cubicBezTo>
                    <a:lnTo>
                      <a:pt x="3588" y="6617"/>
                    </a:lnTo>
                    <a:cubicBezTo>
                      <a:pt x="3577" y="6595"/>
                      <a:pt x="3433" y="6587"/>
                      <a:pt x="3228" y="6587"/>
                    </a:cubicBezTo>
                    <a:cubicBezTo>
                      <a:pt x="2695" y="6587"/>
                      <a:pt x="1748" y="6643"/>
                      <a:pt x="1632" y="6667"/>
                    </a:cubicBezTo>
                    <a:cubicBezTo>
                      <a:pt x="953" y="6796"/>
                      <a:pt x="388" y="7152"/>
                      <a:pt x="145" y="7814"/>
                    </a:cubicBezTo>
                    <a:cubicBezTo>
                      <a:pt x="33" y="8072"/>
                      <a:pt x="0" y="8347"/>
                      <a:pt x="48" y="8606"/>
                    </a:cubicBezTo>
                    <a:cubicBezTo>
                      <a:pt x="227" y="9624"/>
                      <a:pt x="1455" y="10238"/>
                      <a:pt x="2278" y="10690"/>
                    </a:cubicBezTo>
                    <a:cubicBezTo>
                      <a:pt x="3200" y="11207"/>
                      <a:pt x="4202" y="11580"/>
                      <a:pt x="5204" y="11903"/>
                    </a:cubicBezTo>
                    <a:cubicBezTo>
                      <a:pt x="6125" y="12194"/>
                      <a:pt x="7062" y="12436"/>
                      <a:pt x="7984" y="12662"/>
                    </a:cubicBezTo>
                    <a:cubicBezTo>
                      <a:pt x="8267" y="12733"/>
                      <a:pt x="9023" y="13044"/>
                      <a:pt x="9523" y="13044"/>
                    </a:cubicBezTo>
                    <a:cubicBezTo>
                      <a:pt x="9709" y="13044"/>
                      <a:pt x="9859" y="13002"/>
                      <a:pt x="9938" y="12888"/>
                    </a:cubicBezTo>
                    <a:cubicBezTo>
                      <a:pt x="11812" y="10125"/>
                      <a:pt x="13865" y="6682"/>
                      <a:pt x="12459" y="3256"/>
                    </a:cubicBezTo>
                    <a:cubicBezTo>
                      <a:pt x="12191" y="2625"/>
                      <a:pt x="11692" y="1979"/>
                      <a:pt x="11021" y="1979"/>
                    </a:cubicBezTo>
                    <a:cubicBezTo>
                      <a:pt x="11005" y="1979"/>
                      <a:pt x="10988" y="1979"/>
                      <a:pt x="10972" y="1980"/>
                    </a:cubicBezTo>
                    <a:cubicBezTo>
                      <a:pt x="10681" y="1995"/>
                      <a:pt x="10422" y="2142"/>
                      <a:pt x="10181" y="2303"/>
                    </a:cubicBezTo>
                    <a:cubicBezTo>
                      <a:pt x="9534" y="2723"/>
                      <a:pt x="9018" y="3337"/>
                      <a:pt x="8711" y="4049"/>
                    </a:cubicBezTo>
                    <a:cubicBezTo>
                      <a:pt x="8146" y="2659"/>
                      <a:pt x="7305" y="1349"/>
                      <a:pt x="6109" y="461"/>
                    </a:cubicBezTo>
                    <a:cubicBezTo>
                      <a:pt x="5818" y="250"/>
                      <a:pt x="5495" y="56"/>
                      <a:pt x="5140" y="8"/>
                    </a:cubicBezTo>
                    <a:cubicBezTo>
                      <a:pt x="5093" y="3"/>
                      <a:pt x="5046" y="0"/>
                      <a:pt x="500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64" name="Google Shape;3464;p38"/>
              <p:cNvSpPr/>
              <p:nvPr/>
            </p:nvSpPr>
            <p:spPr>
              <a:xfrm>
                <a:off x="4530200" y="1424050"/>
                <a:ext cx="188250" cy="403000"/>
              </a:xfrm>
              <a:custGeom>
                <a:avLst/>
                <a:gdLst/>
                <a:ahLst/>
                <a:cxnLst/>
                <a:rect l="l" t="t" r="r" b="b"/>
                <a:pathLst>
                  <a:path w="7530" h="16120" extrusionOk="0">
                    <a:moveTo>
                      <a:pt x="195" y="1"/>
                    </a:moveTo>
                    <a:cubicBezTo>
                      <a:pt x="99" y="1"/>
                      <a:pt x="1" y="80"/>
                      <a:pt x="39" y="204"/>
                    </a:cubicBezTo>
                    <a:cubicBezTo>
                      <a:pt x="1155" y="4617"/>
                      <a:pt x="2868" y="8851"/>
                      <a:pt x="5129" y="12795"/>
                    </a:cubicBezTo>
                    <a:cubicBezTo>
                      <a:pt x="5759" y="13909"/>
                      <a:pt x="6438" y="14992"/>
                      <a:pt x="7149" y="16042"/>
                    </a:cubicBezTo>
                    <a:cubicBezTo>
                      <a:pt x="7188" y="16097"/>
                      <a:pt x="7243" y="16120"/>
                      <a:pt x="7297" y="16120"/>
                    </a:cubicBezTo>
                    <a:cubicBezTo>
                      <a:pt x="7417" y="16120"/>
                      <a:pt x="7529" y="16004"/>
                      <a:pt x="7440" y="15881"/>
                    </a:cubicBezTo>
                    <a:cubicBezTo>
                      <a:pt x="4903" y="12148"/>
                      <a:pt x="2883" y="8075"/>
                      <a:pt x="1429" y="3792"/>
                    </a:cubicBezTo>
                    <a:cubicBezTo>
                      <a:pt x="1025" y="2581"/>
                      <a:pt x="670" y="1352"/>
                      <a:pt x="347" y="124"/>
                    </a:cubicBezTo>
                    <a:cubicBezTo>
                      <a:pt x="327" y="38"/>
                      <a:pt x="261" y="1"/>
                      <a:pt x="1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5" name="Google Shape;3465;p38"/>
              <p:cNvSpPr/>
              <p:nvPr/>
            </p:nvSpPr>
            <p:spPr>
              <a:xfrm>
                <a:off x="4440325" y="1609550"/>
                <a:ext cx="192100" cy="73300"/>
              </a:xfrm>
              <a:custGeom>
                <a:avLst/>
                <a:gdLst/>
                <a:ahLst/>
                <a:cxnLst/>
                <a:rect l="l" t="t" r="r" b="b"/>
                <a:pathLst>
                  <a:path w="7684" h="2932" extrusionOk="0">
                    <a:moveTo>
                      <a:pt x="223" y="0"/>
                    </a:moveTo>
                    <a:cubicBezTo>
                      <a:pt x="63" y="0"/>
                      <a:pt x="0" y="273"/>
                      <a:pt x="192" y="332"/>
                    </a:cubicBezTo>
                    <a:cubicBezTo>
                      <a:pt x="2632" y="1026"/>
                      <a:pt x="5024" y="1899"/>
                      <a:pt x="7351" y="2918"/>
                    </a:cubicBezTo>
                    <a:cubicBezTo>
                      <a:pt x="7374" y="2928"/>
                      <a:pt x="7397" y="2932"/>
                      <a:pt x="7418" y="2932"/>
                    </a:cubicBezTo>
                    <a:cubicBezTo>
                      <a:pt x="7578" y="2932"/>
                      <a:pt x="7684" y="2698"/>
                      <a:pt x="7513" y="2627"/>
                    </a:cubicBezTo>
                    <a:cubicBezTo>
                      <a:pt x="5170" y="1593"/>
                      <a:pt x="2746" y="720"/>
                      <a:pt x="272" y="9"/>
                    </a:cubicBezTo>
                    <a:cubicBezTo>
                      <a:pt x="255" y="3"/>
                      <a:pt x="238" y="0"/>
                      <a:pt x="22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6" name="Google Shape;3466;p38"/>
              <p:cNvSpPr/>
              <p:nvPr/>
            </p:nvSpPr>
            <p:spPr>
              <a:xfrm>
                <a:off x="4622475" y="1481900"/>
                <a:ext cx="88525" cy="191425"/>
              </a:xfrm>
              <a:custGeom>
                <a:avLst/>
                <a:gdLst/>
                <a:ahLst/>
                <a:cxnLst/>
                <a:rect l="l" t="t" r="r" b="b"/>
                <a:pathLst>
                  <a:path w="3541" h="7657" extrusionOk="0">
                    <a:moveTo>
                      <a:pt x="3322" y="1"/>
                    </a:moveTo>
                    <a:cubicBezTo>
                      <a:pt x="3272" y="1"/>
                      <a:pt x="3225" y="26"/>
                      <a:pt x="3199" y="88"/>
                    </a:cubicBezTo>
                    <a:cubicBezTo>
                      <a:pt x="2085" y="2512"/>
                      <a:pt x="1035" y="4969"/>
                      <a:pt x="50" y="7458"/>
                    </a:cubicBezTo>
                    <a:cubicBezTo>
                      <a:pt x="0" y="7575"/>
                      <a:pt x="99" y="7657"/>
                      <a:pt x="203" y="7657"/>
                    </a:cubicBezTo>
                    <a:cubicBezTo>
                      <a:pt x="271" y="7657"/>
                      <a:pt x="341" y="7622"/>
                      <a:pt x="373" y="7539"/>
                    </a:cubicBezTo>
                    <a:cubicBezTo>
                      <a:pt x="1341" y="5083"/>
                      <a:pt x="2376" y="2658"/>
                      <a:pt x="3474" y="250"/>
                    </a:cubicBezTo>
                    <a:cubicBezTo>
                      <a:pt x="3541" y="118"/>
                      <a:pt x="3427" y="1"/>
                      <a:pt x="33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7" name="Google Shape;3467;p38"/>
              <p:cNvSpPr/>
              <p:nvPr/>
            </p:nvSpPr>
            <p:spPr>
              <a:xfrm>
                <a:off x="4537425" y="1557525"/>
                <a:ext cx="77475" cy="55600"/>
              </a:xfrm>
              <a:custGeom>
                <a:avLst/>
                <a:gdLst/>
                <a:ahLst/>
                <a:cxnLst/>
                <a:rect l="l" t="t" r="r" b="b"/>
                <a:pathLst>
                  <a:path w="3099" h="2224" extrusionOk="0">
                    <a:moveTo>
                      <a:pt x="2888" y="1"/>
                    </a:moveTo>
                    <a:cubicBezTo>
                      <a:pt x="2826" y="1"/>
                      <a:pt x="2769" y="36"/>
                      <a:pt x="2756" y="118"/>
                    </a:cubicBezTo>
                    <a:cubicBezTo>
                      <a:pt x="2708" y="441"/>
                      <a:pt x="2594" y="748"/>
                      <a:pt x="2497" y="1056"/>
                    </a:cubicBezTo>
                    <a:cubicBezTo>
                      <a:pt x="2412" y="1301"/>
                      <a:pt x="2335" y="1547"/>
                      <a:pt x="2261" y="1793"/>
                    </a:cubicBezTo>
                    <a:lnTo>
                      <a:pt x="2261" y="1793"/>
                    </a:lnTo>
                    <a:cubicBezTo>
                      <a:pt x="1658" y="1355"/>
                      <a:pt x="1014" y="972"/>
                      <a:pt x="332" y="668"/>
                    </a:cubicBezTo>
                    <a:cubicBezTo>
                      <a:pt x="307" y="657"/>
                      <a:pt x="283" y="653"/>
                      <a:pt x="261" y="653"/>
                    </a:cubicBezTo>
                    <a:cubicBezTo>
                      <a:pt x="103" y="653"/>
                      <a:pt x="1" y="874"/>
                      <a:pt x="170" y="959"/>
                    </a:cubicBezTo>
                    <a:cubicBezTo>
                      <a:pt x="898" y="1282"/>
                      <a:pt x="1592" y="1685"/>
                      <a:pt x="2223" y="2187"/>
                    </a:cubicBezTo>
                    <a:cubicBezTo>
                      <a:pt x="2265" y="2211"/>
                      <a:pt x="2309" y="2224"/>
                      <a:pt x="2350" y="2224"/>
                    </a:cubicBezTo>
                    <a:cubicBezTo>
                      <a:pt x="2421" y="2224"/>
                      <a:pt x="2483" y="2187"/>
                      <a:pt x="2514" y="2105"/>
                    </a:cubicBezTo>
                    <a:cubicBezTo>
                      <a:pt x="2611" y="1782"/>
                      <a:pt x="2708" y="1459"/>
                      <a:pt x="2805" y="1153"/>
                    </a:cubicBezTo>
                    <a:cubicBezTo>
                      <a:pt x="2902" y="845"/>
                      <a:pt x="3015" y="522"/>
                      <a:pt x="3079" y="215"/>
                    </a:cubicBezTo>
                    <a:cubicBezTo>
                      <a:pt x="3099" y="87"/>
                      <a:pt x="2987" y="1"/>
                      <a:pt x="28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8" name="Google Shape;3468;p38"/>
              <p:cNvSpPr/>
              <p:nvPr/>
            </p:nvSpPr>
            <p:spPr>
              <a:xfrm>
                <a:off x="4519300" y="1507850"/>
                <a:ext cx="89000" cy="54925"/>
              </a:xfrm>
              <a:custGeom>
                <a:avLst/>
                <a:gdLst/>
                <a:ahLst/>
                <a:cxnLst/>
                <a:rect l="l" t="t" r="r" b="b"/>
                <a:pathLst>
                  <a:path w="3560" h="2197" extrusionOk="0">
                    <a:moveTo>
                      <a:pt x="3329" y="0"/>
                    </a:moveTo>
                    <a:cubicBezTo>
                      <a:pt x="3277" y="0"/>
                      <a:pt x="3225" y="25"/>
                      <a:pt x="3190" y="84"/>
                    </a:cubicBezTo>
                    <a:cubicBezTo>
                      <a:pt x="2861" y="653"/>
                      <a:pt x="2532" y="1235"/>
                      <a:pt x="2203" y="1806"/>
                    </a:cubicBezTo>
                    <a:lnTo>
                      <a:pt x="2203" y="1806"/>
                    </a:lnTo>
                    <a:cubicBezTo>
                      <a:pt x="1573" y="1490"/>
                      <a:pt x="945" y="1176"/>
                      <a:pt x="330" y="860"/>
                    </a:cubicBezTo>
                    <a:cubicBezTo>
                      <a:pt x="302" y="846"/>
                      <a:pt x="274" y="840"/>
                      <a:pt x="248" y="840"/>
                    </a:cubicBezTo>
                    <a:cubicBezTo>
                      <a:pt x="96" y="840"/>
                      <a:pt x="0" y="1053"/>
                      <a:pt x="152" y="1136"/>
                    </a:cubicBezTo>
                    <a:cubicBezTo>
                      <a:pt x="831" y="1491"/>
                      <a:pt x="1509" y="1830"/>
                      <a:pt x="2173" y="2170"/>
                    </a:cubicBezTo>
                    <a:cubicBezTo>
                      <a:pt x="2203" y="2188"/>
                      <a:pt x="2237" y="2197"/>
                      <a:pt x="2272" y="2197"/>
                    </a:cubicBezTo>
                    <a:cubicBezTo>
                      <a:pt x="2329" y="2197"/>
                      <a:pt x="2384" y="2172"/>
                      <a:pt x="2414" y="2121"/>
                    </a:cubicBezTo>
                    <a:cubicBezTo>
                      <a:pt x="2770" y="1491"/>
                      <a:pt x="3125" y="877"/>
                      <a:pt x="3481" y="246"/>
                    </a:cubicBezTo>
                    <a:cubicBezTo>
                      <a:pt x="3560" y="123"/>
                      <a:pt x="3445" y="0"/>
                      <a:pt x="33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69" name="Google Shape;3469;p38"/>
              <p:cNvSpPr/>
              <p:nvPr/>
            </p:nvSpPr>
            <p:spPr>
              <a:xfrm>
                <a:off x="4515375" y="1473725"/>
                <a:ext cx="65525" cy="43975"/>
              </a:xfrm>
              <a:custGeom>
                <a:avLst/>
                <a:gdLst/>
                <a:ahLst/>
                <a:cxnLst/>
                <a:rect l="l" t="t" r="r" b="b"/>
                <a:pathLst>
                  <a:path w="2621" h="1759" extrusionOk="0">
                    <a:moveTo>
                      <a:pt x="2432" y="0"/>
                    </a:moveTo>
                    <a:cubicBezTo>
                      <a:pt x="2376" y="0"/>
                      <a:pt x="2317" y="25"/>
                      <a:pt x="2297" y="76"/>
                    </a:cubicBezTo>
                    <a:cubicBezTo>
                      <a:pt x="2200" y="318"/>
                      <a:pt x="2087" y="561"/>
                      <a:pt x="1974" y="803"/>
                    </a:cubicBezTo>
                    <a:cubicBezTo>
                      <a:pt x="1925" y="917"/>
                      <a:pt x="1877" y="1029"/>
                      <a:pt x="1812" y="1159"/>
                    </a:cubicBezTo>
                    <a:cubicBezTo>
                      <a:pt x="1796" y="1208"/>
                      <a:pt x="1763" y="1272"/>
                      <a:pt x="1748" y="1337"/>
                    </a:cubicBezTo>
                    <a:cubicBezTo>
                      <a:pt x="1737" y="1346"/>
                      <a:pt x="1728" y="1362"/>
                      <a:pt x="1718" y="1377"/>
                    </a:cubicBezTo>
                    <a:lnTo>
                      <a:pt x="1718" y="1377"/>
                    </a:lnTo>
                    <a:cubicBezTo>
                      <a:pt x="1697" y="1363"/>
                      <a:pt x="1675" y="1349"/>
                      <a:pt x="1651" y="1337"/>
                    </a:cubicBezTo>
                    <a:cubicBezTo>
                      <a:pt x="1586" y="1305"/>
                      <a:pt x="1521" y="1272"/>
                      <a:pt x="1472" y="1240"/>
                    </a:cubicBezTo>
                    <a:cubicBezTo>
                      <a:pt x="1343" y="1175"/>
                      <a:pt x="1214" y="1094"/>
                      <a:pt x="1084" y="1029"/>
                    </a:cubicBezTo>
                    <a:cubicBezTo>
                      <a:pt x="843" y="900"/>
                      <a:pt x="584" y="755"/>
                      <a:pt x="326" y="626"/>
                    </a:cubicBezTo>
                    <a:cubicBezTo>
                      <a:pt x="297" y="608"/>
                      <a:pt x="269" y="600"/>
                      <a:pt x="242" y="600"/>
                    </a:cubicBezTo>
                    <a:cubicBezTo>
                      <a:pt x="100" y="600"/>
                      <a:pt x="1" y="818"/>
                      <a:pt x="164" y="900"/>
                    </a:cubicBezTo>
                    <a:cubicBezTo>
                      <a:pt x="423" y="1046"/>
                      <a:pt x="697" y="1191"/>
                      <a:pt x="955" y="1337"/>
                    </a:cubicBezTo>
                    <a:cubicBezTo>
                      <a:pt x="1101" y="1417"/>
                      <a:pt x="1231" y="1499"/>
                      <a:pt x="1375" y="1563"/>
                    </a:cubicBezTo>
                    <a:cubicBezTo>
                      <a:pt x="1489" y="1628"/>
                      <a:pt x="1634" y="1740"/>
                      <a:pt x="1763" y="1757"/>
                    </a:cubicBezTo>
                    <a:cubicBezTo>
                      <a:pt x="1771" y="1758"/>
                      <a:pt x="1778" y="1758"/>
                      <a:pt x="1784" y="1758"/>
                    </a:cubicBezTo>
                    <a:cubicBezTo>
                      <a:pt x="1929" y="1758"/>
                      <a:pt x="1976" y="1606"/>
                      <a:pt x="2022" y="1499"/>
                    </a:cubicBezTo>
                    <a:cubicBezTo>
                      <a:pt x="2087" y="1352"/>
                      <a:pt x="2151" y="1223"/>
                      <a:pt x="2216" y="1094"/>
                    </a:cubicBezTo>
                    <a:cubicBezTo>
                      <a:pt x="2330" y="803"/>
                      <a:pt x="2459" y="529"/>
                      <a:pt x="2588" y="253"/>
                    </a:cubicBezTo>
                    <a:cubicBezTo>
                      <a:pt x="2620" y="173"/>
                      <a:pt x="2604" y="76"/>
                      <a:pt x="2524" y="27"/>
                    </a:cubicBezTo>
                    <a:cubicBezTo>
                      <a:pt x="2499" y="9"/>
                      <a:pt x="2466" y="0"/>
                      <a:pt x="24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0" name="Google Shape;3470;p38"/>
              <p:cNvSpPr/>
              <p:nvPr/>
            </p:nvSpPr>
            <p:spPr>
              <a:xfrm>
                <a:off x="4515700" y="1449075"/>
                <a:ext cx="48625" cy="29075"/>
              </a:xfrm>
              <a:custGeom>
                <a:avLst/>
                <a:gdLst/>
                <a:ahLst/>
                <a:cxnLst/>
                <a:rect l="l" t="t" r="r" b="b"/>
                <a:pathLst>
                  <a:path w="1945" h="1163" extrusionOk="0">
                    <a:moveTo>
                      <a:pt x="1749" y="0"/>
                    </a:moveTo>
                    <a:cubicBezTo>
                      <a:pt x="1693" y="0"/>
                      <a:pt x="1641" y="26"/>
                      <a:pt x="1621" y="76"/>
                    </a:cubicBezTo>
                    <a:cubicBezTo>
                      <a:pt x="1541" y="237"/>
                      <a:pt x="1459" y="399"/>
                      <a:pt x="1395" y="561"/>
                    </a:cubicBezTo>
                    <a:cubicBezTo>
                      <a:pt x="1362" y="625"/>
                      <a:pt x="1330" y="707"/>
                      <a:pt x="1282" y="771"/>
                    </a:cubicBezTo>
                    <a:cubicBezTo>
                      <a:pt x="1265" y="787"/>
                      <a:pt x="1250" y="819"/>
                      <a:pt x="1233" y="836"/>
                    </a:cubicBezTo>
                    <a:cubicBezTo>
                      <a:pt x="1088" y="755"/>
                      <a:pt x="942" y="658"/>
                      <a:pt x="797" y="578"/>
                    </a:cubicBezTo>
                    <a:cubicBezTo>
                      <a:pt x="636" y="481"/>
                      <a:pt x="490" y="384"/>
                      <a:pt x="328" y="287"/>
                    </a:cubicBezTo>
                    <a:cubicBezTo>
                      <a:pt x="297" y="269"/>
                      <a:pt x="267" y="261"/>
                      <a:pt x="239" y="261"/>
                    </a:cubicBezTo>
                    <a:cubicBezTo>
                      <a:pt x="91" y="261"/>
                      <a:pt x="1" y="482"/>
                      <a:pt x="151" y="578"/>
                    </a:cubicBezTo>
                    <a:cubicBezTo>
                      <a:pt x="328" y="674"/>
                      <a:pt x="522" y="787"/>
                      <a:pt x="700" y="901"/>
                    </a:cubicBezTo>
                    <a:cubicBezTo>
                      <a:pt x="797" y="949"/>
                      <a:pt x="894" y="1013"/>
                      <a:pt x="991" y="1078"/>
                    </a:cubicBezTo>
                    <a:cubicBezTo>
                      <a:pt x="1061" y="1121"/>
                      <a:pt x="1143" y="1162"/>
                      <a:pt x="1227" y="1162"/>
                    </a:cubicBezTo>
                    <a:cubicBezTo>
                      <a:pt x="1240" y="1162"/>
                      <a:pt x="1253" y="1161"/>
                      <a:pt x="1265" y="1159"/>
                    </a:cubicBezTo>
                    <a:cubicBezTo>
                      <a:pt x="1459" y="1143"/>
                      <a:pt x="1556" y="981"/>
                      <a:pt x="1638" y="819"/>
                    </a:cubicBezTo>
                    <a:cubicBezTo>
                      <a:pt x="1718" y="625"/>
                      <a:pt x="1815" y="448"/>
                      <a:pt x="1896" y="254"/>
                    </a:cubicBezTo>
                    <a:cubicBezTo>
                      <a:pt x="1944" y="173"/>
                      <a:pt x="1929" y="76"/>
                      <a:pt x="1847" y="28"/>
                    </a:cubicBezTo>
                    <a:cubicBezTo>
                      <a:pt x="1817" y="10"/>
                      <a:pt x="1782" y="0"/>
                      <a:pt x="174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1" name="Google Shape;3471;p38"/>
              <p:cNvSpPr/>
              <p:nvPr/>
            </p:nvSpPr>
            <p:spPr>
              <a:xfrm>
                <a:off x="4545200" y="1611300"/>
                <a:ext cx="53050" cy="79775"/>
              </a:xfrm>
              <a:custGeom>
                <a:avLst/>
                <a:gdLst/>
                <a:ahLst/>
                <a:cxnLst/>
                <a:rect l="l" t="t" r="r" b="b"/>
                <a:pathLst>
                  <a:path w="2122" h="3191" extrusionOk="0">
                    <a:moveTo>
                      <a:pt x="1058" y="0"/>
                    </a:moveTo>
                    <a:cubicBezTo>
                      <a:pt x="946" y="0"/>
                      <a:pt x="826" y="127"/>
                      <a:pt x="894" y="262"/>
                    </a:cubicBezTo>
                    <a:cubicBezTo>
                      <a:pt x="1193" y="831"/>
                      <a:pt x="1464" y="1413"/>
                      <a:pt x="1722" y="2009"/>
                    </a:cubicBezTo>
                    <a:lnTo>
                      <a:pt x="1722" y="2009"/>
                    </a:lnTo>
                    <a:cubicBezTo>
                      <a:pt x="1225" y="2332"/>
                      <a:pt x="703" y="2628"/>
                      <a:pt x="167" y="2896"/>
                    </a:cubicBezTo>
                    <a:cubicBezTo>
                      <a:pt x="0" y="2966"/>
                      <a:pt x="96" y="3191"/>
                      <a:pt x="250" y="3191"/>
                    </a:cubicBezTo>
                    <a:cubicBezTo>
                      <a:pt x="275" y="3191"/>
                      <a:pt x="301" y="3185"/>
                      <a:pt x="328" y="3171"/>
                    </a:cubicBezTo>
                    <a:cubicBezTo>
                      <a:pt x="926" y="2896"/>
                      <a:pt x="1475" y="2573"/>
                      <a:pt x="2025" y="2202"/>
                    </a:cubicBezTo>
                    <a:cubicBezTo>
                      <a:pt x="2089" y="2152"/>
                      <a:pt x="2122" y="2072"/>
                      <a:pt x="2074" y="1975"/>
                    </a:cubicBezTo>
                    <a:cubicBezTo>
                      <a:pt x="1799" y="1344"/>
                      <a:pt x="1508" y="715"/>
                      <a:pt x="1184" y="84"/>
                    </a:cubicBezTo>
                    <a:cubicBezTo>
                      <a:pt x="1155" y="25"/>
                      <a:pt x="1107" y="0"/>
                      <a:pt x="10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2" name="Google Shape;3472;p38"/>
              <p:cNvSpPr/>
              <p:nvPr/>
            </p:nvSpPr>
            <p:spPr>
              <a:xfrm>
                <a:off x="4619725" y="1585775"/>
                <a:ext cx="82250" cy="61400"/>
              </a:xfrm>
              <a:custGeom>
                <a:avLst/>
                <a:gdLst/>
                <a:ahLst/>
                <a:cxnLst/>
                <a:rect l="l" t="t" r="r" b="b"/>
                <a:pathLst>
                  <a:path w="3290" h="2456" extrusionOk="0">
                    <a:moveTo>
                      <a:pt x="200" y="1"/>
                    </a:moveTo>
                    <a:cubicBezTo>
                      <a:pt x="101" y="1"/>
                      <a:pt x="1" y="83"/>
                      <a:pt x="30" y="200"/>
                    </a:cubicBezTo>
                    <a:cubicBezTo>
                      <a:pt x="207" y="911"/>
                      <a:pt x="401" y="1622"/>
                      <a:pt x="612" y="2317"/>
                    </a:cubicBezTo>
                    <a:cubicBezTo>
                      <a:pt x="625" y="2397"/>
                      <a:pt x="693" y="2455"/>
                      <a:pt x="762" y="2455"/>
                    </a:cubicBezTo>
                    <a:cubicBezTo>
                      <a:pt x="777" y="2455"/>
                      <a:pt x="792" y="2453"/>
                      <a:pt x="806" y="2447"/>
                    </a:cubicBezTo>
                    <a:cubicBezTo>
                      <a:pt x="1580" y="2171"/>
                      <a:pt x="2339" y="1913"/>
                      <a:pt x="3100" y="1654"/>
                    </a:cubicBezTo>
                    <a:cubicBezTo>
                      <a:pt x="3289" y="1582"/>
                      <a:pt x="3228" y="1322"/>
                      <a:pt x="3070" y="1322"/>
                    </a:cubicBezTo>
                    <a:cubicBezTo>
                      <a:pt x="3054" y="1322"/>
                      <a:pt x="3036" y="1325"/>
                      <a:pt x="3018" y="1331"/>
                    </a:cubicBezTo>
                    <a:cubicBezTo>
                      <a:pt x="2308" y="1573"/>
                      <a:pt x="1582" y="1830"/>
                      <a:pt x="870" y="2074"/>
                    </a:cubicBezTo>
                    <a:lnTo>
                      <a:pt x="870" y="2074"/>
                    </a:lnTo>
                    <a:cubicBezTo>
                      <a:pt x="679" y="1431"/>
                      <a:pt x="503" y="775"/>
                      <a:pt x="354" y="120"/>
                    </a:cubicBezTo>
                    <a:cubicBezTo>
                      <a:pt x="328" y="36"/>
                      <a:pt x="264" y="1"/>
                      <a:pt x="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3" name="Google Shape;3473;p38"/>
              <p:cNvSpPr/>
              <p:nvPr/>
            </p:nvSpPr>
            <p:spPr>
              <a:xfrm>
                <a:off x="4637250" y="1544600"/>
                <a:ext cx="73725" cy="58050"/>
              </a:xfrm>
              <a:custGeom>
                <a:avLst/>
                <a:gdLst/>
                <a:ahLst/>
                <a:cxnLst/>
                <a:rect l="l" t="t" r="r" b="b"/>
                <a:pathLst>
                  <a:path w="2949" h="2322" extrusionOk="0">
                    <a:moveTo>
                      <a:pt x="204" y="0"/>
                    </a:moveTo>
                    <a:cubicBezTo>
                      <a:pt x="106" y="0"/>
                      <a:pt x="1" y="87"/>
                      <a:pt x="40" y="215"/>
                    </a:cubicBezTo>
                    <a:cubicBezTo>
                      <a:pt x="137" y="586"/>
                      <a:pt x="250" y="974"/>
                      <a:pt x="347" y="1346"/>
                    </a:cubicBezTo>
                    <a:cubicBezTo>
                      <a:pt x="396" y="1540"/>
                      <a:pt x="461" y="1734"/>
                      <a:pt x="508" y="1928"/>
                    </a:cubicBezTo>
                    <a:cubicBezTo>
                      <a:pt x="556" y="2073"/>
                      <a:pt x="572" y="2267"/>
                      <a:pt x="750" y="2316"/>
                    </a:cubicBezTo>
                    <a:cubicBezTo>
                      <a:pt x="770" y="2320"/>
                      <a:pt x="789" y="2322"/>
                      <a:pt x="809" y="2322"/>
                    </a:cubicBezTo>
                    <a:cubicBezTo>
                      <a:pt x="954" y="2322"/>
                      <a:pt x="1104" y="2227"/>
                      <a:pt x="1218" y="2170"/>
                    </a:cubicBezTo>
                    <a:cubicBezTo>
                      <a:pt x="1412" y="2090"/>
                      <a:pt x="1591" y="2008"/>
                      <a:pt x="1785" y="1928"/>
                    </a:cubicBezTo>
                    <a:cubicBezTo>
                      <a:pt x="2140" y="1782"/>
                      <a:pt x="2496" y="1620"/>
                      <a:pt x="2851" y="1476"/>
                    </a:cubicBezTo>
                    <a:cubicBezTo>
                      <a:pt x="2931" y="1443"/>
                      <a:pt x="2948" y="1314"/>
                      <a:pt x="2916" y="1249"/>
                    </a:cubicBezTo>
                    <a:cubicBezTo>
                      <a:pt x="2882" y="1194"/>
                      <a:pt x="2827" y="1169"/>
                      <a:pt x="2769" y="1169"/>
                    </a:cubicBezTo>
                    <a:cubicBezTo>
                      <a:pt x="2742" y="1169"/>
                      <a:pt x="2715" y="1174"/>
                      <a:pt x="2690" y="1185"/>
                    </a:cubicBezTo>
                    <a:cubicBezTo>
                      <a:pt x="2366" y="1314"/>
                      <a:pt x="2059" y="1459"/>
                      <a:pt x="1752" y="1588"/>
                    </a:cubicBezTo>
                    <a:cubicBezTo>
                      <a:pt x="1606" y="1653"/>
                      <a:pt x="1461" y="1717"/>
                      <a:pt x="1300" y="1782"/>
                    </a:cubicBezTo>
                    <a:cubicBezTo>
                      <a:pt x="1235" y="1814"/>
                      <a:pt x="1154" y="1847"/>
                      <a:pt x="1073" y="1879"/>
                    </a:cubicBezTo>
                    <a:cubicBezTo>
                      <a:pt x="1041" y="1896"/>
                      <a:pt x="992" y="1911"/>
                      <a:pt x="960" y="1928"/>
                    </a:cubicBezTo>
                    <a:cubicBezTo>
                      <a:pt x="935" y="1940"/>
                      <a:pt x="892" y="1953"/>
                      <a:pt x="865" y="1965"/>
                    </a:cubicBezTo>
                    <a:lnTo>
                      <a:pt x="865" y="1965"/>
                    </a:lnTo>
                    <a:cubicBezTo>
                      <a:pt x="865" y="1963"/>
                      <a:pt x="864" y="1962"/>
                      <a:pt x="863" y="1960"/>
                    </a:cubicBezTo>
                    <a:cubicBezTo>
                      <a:pt x="863" y="1928"/>
                      <a:pt x="847" y="1896"/>
                      <a:pt x="830" y="1864"/>
                    </a:cubicBezTo>
                    <a:cubicBezTo>
                      <a:pt x="815" y="1782"/>
                      <a:pt x="783" y="1685"/>
                      <a:pt x="766" y="1605"/>
                    </a:cubicBezTo>
                    <a:lnTo>
                      <a:pt x="621" y="1120"/>
                    </a:lnTo>
                    <a:cubicBezTo>
                      <a:pt x="539" y="780"/>
                      <a:pt x="444" y="457"/>
                      <a:pt x="347" y="118"/>
                    </a:cubicBezTo>
                    <a:cubicBezTo>
                      <a:pt x="328" y="36"/>
                      <a:pt x="267" y="0"/>
                      <a:pt x="2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4" name="Google Shape;3474;p38"/>
              <p:cNvSpPr/>
              <p:nvPr/>
            </p:nvSpPr>
            <p:spPr>
              <a:xfrm>
                <a:off x="4660425" y="1508675"/>
                <a:ext cx="57000" cy="43475"/>
              </a:xfrm>
              <a:custGeom>
                <a:avLst/>
                <a:gdLst/>
                <a:ahLst/>
                <a:cxnLst/>
                <a:rect l="l" t="t" r="r" b="b"/>
                <a:pathLst>
                  <a:path w="2280" h="1739" extrusionOk="0">
                    <a:moveTo>
                      <a:pt x="184" y="0"/>
                    </a:moveTo>
                    <a:cubicBezTo>
                      <a:pt x="172" y="0"/>
                      <a:pt x="159" y="1"/>
                      <a:pt x="146" y="4"/>
                    </a:cubicBezTo>
                    <a:cubicBezTo>
                      <a:pt x="65" y="36"/>
                      <a:pt x="0" y="133"/>
                      <a:pt x="33" y="213"/>
                    </a:cubicBezTo>
                    <a:cubicBezTo>
                      <a:pt x="130" y="472"/>
                      <a:pt x="211" y="715"/>
                      <a:pt x="308" y="973"/>
                    </a:cubicBezTo>
                    <a:cubicBezTo>
                      <a:pt x="356" y="1103"/>
                      <a:pt x="405" y="1215"/>
                      <a:pt x="453" y="1344"/>
                    </a:cubicBezTo>
                    <a:cubicBezTo>
                      <a:pt x="485" y="1458"/>
                      <a:pt x="517" y="1635"/>
                      <a:pt x="631" y="1700"/>
                    </a:cubicBezTo>
                    <a:cubicBezTo>
                      <a:pt x="670" y="1728"/>
                      <a:pt x="711" y="1739"/>
                      <a:pt x="752" y="1739"/>
                    </a:cubicBezTo>
                    <a:cubicBezTo>
                      <a:pt x="831" y="1739"/>
                      <a:pt x="912" y="1700"/>
                      <a:pt x="987" y="1668"/>
                    </a:cubicBezTo>
                    <a:cubicBezTo>
                      <a:pt x="1116" y="1620"/>
                      <a:pt x="1229" y="1571"/>
                      <a:pt x="1358" y="1523"/>
                    </a:cubicBezTo>
                    <a:cubicBezTo>
                      <a:pt x="1616" y="1426"/>
                      <a:pt x="1875" y="1329"/>
                      <a:pt x="2150" y="1232"/>
                    </a:cubicBezTo>
                    <a:cubicBezTo>
                      <a:pt x="2231" y="1200"/>
                      <a:pt x="2280" y="1118"/>
                      <a:pt x="2263" y="1021"/>
                    </a:cubicBezTo>
                    <a:cubicBezTo>
                      <a:pt x="2236" y="955"/>
                      <a:pt x="2166" y="900"/>
                      <a:pt x="2098" y="900"/>
                    </a:cubicBezTo>
                    <a:cubicBezTo>
                      <a:pt x="2083" y="900"/>
                      <a:pt x="2068" y="903"/>
                      <a:pt x="2053" y="909"/>
                    </a:cubicBezTo>
                    <a:cubicBezTo>
                      <a:pt x="1827" y="989"/>
                      <a:pt x="1601" y="1070"/>
                      <a:pt x="1375" y="1167"/>
                    </a:cubicBezTo>
                    <a:cubicBezTo>
                      <a:pt x="1278" y="1200"/>
                      <a:pt x="1164" y="1247"/>
                      <a:pt x="1051" y="1280"/>
                    </a:cubicBezTo>
                    <a:cubicBezTo>
                      <a:pt x="1002" y="1312"/>
                      <a:pt x="938" y="1329"/>
                      <a:pt x="873" y="1361"/>
                    </a:cubicBezTo>
                    <a:cubicBezTo>
                      <a:pt x="857" y="1369"/>
                      <a:pt x="834" y="1380"/>
                      <a:pt x="809" y="1390"/>
                    </a:cubicBezTo>
                    <a:lnTo>
                      <a:pt x="809" y="1390"/>
                    </a:lnTo>
                    <a:cubicBezTo>
                      <a:pt x="774" y="1313"/>
                      <a:pt x="751" y="1219"/>
                      <a:pt x="728" y="1150"/>
                    </a:cubicBezTo>
                    <a:cubicBezTo>
                      <a:pt x="679" y="1038"/>
                      <a:pt x="647" y="924"/>
                      <a:pt x="599" y="812"/>
                    </a:cubicBezTo>
                    <a:cubicBezTo>
                      <a:pt x="517" y="585"/>
                      <a:pt x="437" y="359"/>
                      <a:pt x="356" y="116"/>
                    </a:cubicBezTo>
                    <a:cubicBezTo>
                      <a:pt x="328" y="47"/>
                      <a:pt x="264" y="0"/>
                      <a:pt x="1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5" name="Google Shape;3475;p38"/>
              <p:cNvSpPr/>
              <p:nvPr/>
            </p:nvSpPr>
            <p:spPr>
              <a:xfrm>
                <a:off x="5324650" y="1768150"/>
                <a:ext cx="341850" cy="354750"/>
              </a:xfrm>
              <a:custGeom>
                <a:avLst/>
                <a:gdLst/>
                <a:ahLst/>
                <a:cxnLst/>
                <a:rect l="l" t="t" r="r" b="b"/>
                <a:pathLst>
                  <a:path w="13674" h="14190" extrusionOk="0">
                    <a:moveTo>
                      <a:pt x="4640" y="0"/>
                    </a:moveTo>
                    <a:cubicBezTo>
                      <a:pt x="4639" y="1"/>
                      <a:pt x="1" y="14190"/>
                      <a:pt x="5674" y="14190"/>
                    </a:cubicBezTo>
                    <a:cubicBezTo>
                      <a:pt x="11346" y="14190"/>
                      <a:pt x="13431" y="11555"/>
                      <a:pt x="13431" y="11555"/>
                    </a:cubicBezTo>
                    <a:cubicBezTo>
                      <a:pt x="13673" y="10553"/>
                      <a:pt x="13382" y="9486"/>
                      <a:pt x="12979" y="8533"/>
                    </a:cubicBezTo>
                    <a:cubicBezTo>
                      <a:pt x="11411" y="4799"/>
                      <a:pt x="8114" y="2069"/>
                      <a:pt x="4640" y="0"/>
                    </a:cubicBezTo>
                    <a:close/>
                  </a:path>
                </a:pathLst>
              </a:custGeom>
              <a:solidFill>
                <a:srgbClr val="999999"/>
              </a:solidFill>
              <a:ln>
                <a:noFill/>
              </a:ln>
            </p:spPr>
            <p:txBody>
              <a:bodyPr spcFirstLastPara="1" wrap="square" lIns="91425" tIns="91425" rIns="91425" bIns="91425" anchor="ctr" anchorCtr="0">
                <a:noAutofit/>
              </a:bodyPr>
              <a:lstStyle/>
              <a:p>
                <a:endParaRPr/>
              </a:p>
            </p:txBody>
          </p:sp>
          <p:sp>
            <p:nvSpPr>
              <p:cNvPr id="3476" name="Google Shape;3476;p38"/>
              <p:cNvSpPr/>
              <p:nvPr/>
            </p:nvSpPr>
            <p:spPr>
              <a:xfrm>
                <a:off x="5492225" y="1833350"/>
                <a:ext cx="77675" cy="63825"/>
              </a:xfrm>
              <a:custGeom>
                <a:avLst/>
                <a:gdLst/>
                <a:ahLst/>
                <a:cxnLst/>
                <a:rect l="l" t="t" r="r" b="b"/>
                <a:pathLst>
                  <a:path w="3107" h="2553" extrusionOk="0">
                    <a:moveTo>
                      <a:pt x="231" y="0"/>
                    </a:moveTo>
                    <a:cubicBezTo>
                      <a:pt x="92" y="0"/>
                      <a:pt x="1" y="222"/>
                      <a:pt x="150" y="317"/>
                    </a:cubicBezTo>
                    <a:cubicBezTo>
                      <a:pt x="1104" y="948"/>
                      <a:pt x="1977" y="1674"/>
                      <a:pt x="2753" y="2499"/>
                    </a:cubicBezTo>
                    <a:cubicBezTo>
                      <a:pt x="2787" y="2537"/>
                      <a:pt x="2826" y="2553"/>
                      <a:pt x="2864" y="2553"/>
                    </a:cubicBezTo>
                    <a:cubicBezTo>
                      <a:pt x="2990" y="2553"/>
                      <a:pt x="3106" y="2384"/>
                      <a:pt x="2994" y="2273"/>
                    </a:cubicBezTo>
                    <a:cubicBezTo>
                      <a:pt x="2186" y="1416"/>
                      <a:pt x="1298" y="672"/>
                      <a:pt x="312" y="26"/>
                    </a:cubicBezTo>
                    <a:cubicBezTo>
                      <a:pt x="284" y="8"/>
                      <a:pt x="256" y="0"/>
                      <a:pt x="2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7" name="Google Shape;3477;p38"/>
              <p:cNvSpPr/>
              <p:nvPr/>
            </p:nvSpPr>
            <p:spPr>
              <a:xfrm>
                <a:off x="5569925" y="1917225"/>
                <a:ext cx="9300" cy="9325"/>
              </a:xfrm>
              <a:custGeom>
                <a:avLst/>
                <a:gdLst/>
                <a:ahLst/>
                <a:cxnLst/>
                <a:rect l="l" t="t" r="r" b="b"/>
                <a:pathLst>
                  <a:path w="372" h="373" extrusionOk="0">
                    <a:moveTo>
                      <a:pt x="162" y="0"/>
                    </a:moveTo>
                    <a:cubicBezTo>
                      <a:pt x="145" y="0"/>
                      <a:pt x="113" y="0"/>
                      <a:pt x="97" y="17"/>
                    </a:cubicBezTo>
                    <a:cubicBezTo>
                      <a:pt x="80" y="17"/>
                      <a:pt x="65" y="32"/>
                      <a:pt x="48" y="49"/>
                    </a:cubicBezTo>
                    <a:lnTo>
                      <a:pt x="16" y="82"/>
                    </a:lnTo>
                    <a:cubicBezTo>
                      <a:pt x="0" y="114"/>
                      <a:pt x="0" y="129"/>
                      <a:pt x="0" y="162"/>
                    </a:cubicBezTo>
                    <a:lnTo>
                      <a:pt x="0" y="211"/>
                    </a:lnTo>
                    <a:cubicBezTo>
                      <a:pt x="16" y="243"/>
                      <a:pt x="16" y="259"/>
                      <a:pt x="48" y="275"/>
                    </a:cubicBezTo>
                    <a:cubicBezTo>
                      <a:pt x="65" y="291"/>
                      <a:pt x="80" y="308"/>
                      <a:pt x="80" y="323"/>
                    </a:cubicBezTo>
                    <a:cubicBezTo>
                      <a:pt x="97" y="340"/>
                      <a:pt x="113" y="356"/>
                      <a:pt x="145" y="356"/>
                    </a:cubicBezTo>
                    <a:cubicBezTo>
                      <a:pt x="162" y="372"/>
                      <a:pt x="177" y="372"/>
                      <a:pt x="210" y="372"/>
                    </a:cubicBezTo>
                    <a:cubicBezTo>
                      <a:pt x="227" y="372"/>
                      <a:pt x="242" y="372"/>
                      <a:pt x="274" y="356"/>
                    </a:cubicBezTo>
                    <a:cubicBezTo>
                      <a:pt x="291" y="356"/>
                      <a:pt x="307" y="340"/>
                      <a:pt x="323" y="323"/>
                    </a:cubicBezTo>
                    <a:lnTo>
                      <a:pt x="356" y="291"/>
                    </a:lnTo>
                    <a:cubicBezTo>
                      <a:pt x="356" y="259"/>
                      <a:pt x="371" y="243"/>
                      <a:pt x="371" y="211"/>
                    </a:cubicBezTo>
                    <a:lnTo>
                      <a:pt x="371" y="162"/>
                    </a:lnTo>
                    <a:cubicBezTo>
                      <a:pt x="356" y="129"/>
                      <a:pt x="339" y="114"/>
                      <a:pt x="323" y="97"/>
                    </a:cubicBezTo>
                    <a:lnTo>
                      <a:pt x="274" y="49"/>
                    </a:lnTo>
                    <a:cubicBezTo>
                      <a:pt x="259" y="32"/>
                      <a:pt x="242" y="17"/>
                      <a:pt x="227" y="17"/>
                    </a:cubicBezTo>
                    <a:cubicBezTo>
                      <a:pt x="210" y="0"/>
                      <a:pt x="177" y="0"/>
                      <a:pt x="1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78" name="Google Shape;3478;p38"/>
              <p:cNvSpPr/>
              <p:nvPr/>
            </p:nvSpPr>
            <p:spPr>
              <a:xfrm>
                <a:off x="4840225" y="1846925"/>
                <a:ext cx="703450" cy="552050"/>
              </a:xfrm>
              <a:custGeom>
                <a:avLst/>
                <a:gdLst/>
                <a:ahLst/>
                <a:cxnLst/>
                <a:rect l="l" t="t" r="r" b="b"/>
                <a:pathLst>
                  <a:path w="28138" h="22082" extrusionOk="0">
                    <a:moveTo>
                      <a:pt x="4768" y="0"/>
                    </a:moveTo>
                    <a:cubicBezTo>
                      <a:pt x="3604" y="49"/>
                      <a:pt x="2441" y="696"/>
                      <a:pt x="1923" y="1730"/>
                    </a:cubicBezTo>
                    <a:cubicBezTo>
                      <a:pt x="1391" y="2780"/>
                      <a:pt x="1617" y="4170"/>
                      <a:pt x="2505" y="4913"/>
                    </a:cubicBezTo>
                    <a:cubicBezTo>
                      <a:pt x="1665" y="5091"/>
                      <a:pt x="760" y="5430"/>
                      <a:pt x="356" y="6190"/>
                    </a:cubicBezTo>
                    <a:cubicBezTo>
                      <a:pt x="195" y="6481"/>
                      <a:pt x="130" y="6788"/>
                      <a:pt x="81" y="7111"/>
                    </a:cubicBezTo>
                    <a:cubicBezTo>
                      <a:pt x="1" y="7984"/>
                      <a:pt x="210" y="8906"/>
                      <a:pt x="744" y="9584"/>
                    </a:cubicBezTo>
                    <a:cubicBezTo>
                      <a:pt x="1225" y="10192"/>
                      <a:pt x="1979" y="10578"/>
                      <a:pt x="2733" y="10578"/>
                    </a:cubicBezTo>
                    <a:cubicBezTo>
                      <a:pt x="2841" y="10578"/>
                      <a:pt x="2948" y="10570"/>
                      <a:pt x="3055" y="10554"/>
                    </a:cubicBezTo>
                    <a:lnTo>
                      <a:pt x="3055" y="10554"/>
                    </a:lnTo>
                    <a:cubicBezTo>
                      <a:pt x="2247" y="10974"/>
                      <a:pt x="1617" y="11733"/>
                      <a:pt x="1406" y="12606"/>
                    </a:cubicBezTo>
                    <a:cubicBezTo>
                      <a:pt x="1180" y="13495"/>
                      <a:pt x="1406" y="14481"/>
                      <a:pt x="2037" y="15144"/>
                    </a:cubicBezTo>
                    <a:cubicBezTo>
                      <a:pt x="2492" y="15611"/>
                      <a:pt x="3150" y="15883"/>
                      <a:pt x="3797" y="15883"/>
                    </a:cubicBezTo>
                    <a:cubicBezTo>
                      <a:pt x="4045" y="15883"/>
                      <a:pt x="4293" y="15843"/>
                      <a:pt x="4526" y="15758"/>
                    </a:cubicBezTo>
                    <a:lnTo>
                      <a:pt x="4526" y="15758"/>
                    </a:lnTo>
                    <a:cubicBezTo>
                      <a:pt x="4186" y="16437"/>
                      <a:pt x="3912" y="17196"/>
                      <a:pt x="3912" y="17971"/>
                    </a:cubicBezTo>
                    <a:cubicBezTo>
                      <a:pt x="3912" y="18747"/>
                      <a:pt x="4218" y="19540"/>
                      <a:pt x="4849" y="20008"/>
                    </a:cubicBezTo>
                    <a:cubicBezTo>
                      <a:pt x="5277" y="20328"/>
                      <a:pt x="5837" y="20462"/>
                      <a:pt x="6384" y="20462"/>
                    </a:cubicBezTo>
                    <a:cubicBezTo>
                      <a:pt x="6498" y="20462"/>
                      <a:pt x="6612" y="20456"/>
                      <a:pt x="6724" y="20445"/>
                    </a:cubicBezTo>
                    <a:cubicBezTo>
                      <a:pt x="7370" y="20396"/>
                      <a:pt x="7985" y="20186"/>
                      <a:pt x="8534" y="19846"/>
                    </a:cubicBezTo>
                    <a:cubicBezTo>
                      <a:pt x="8696" y="20945"/>
                      <a:pt x="9681" y="21882"/>
                      <a:pt x="10797" y="22044"/>
                    </a:cubicBezTo>
                    <a:cubicBezTo>
                      <a:pt x="10950" y="22069"/>
                      <a:pt x="11103" y="22081"/>
                      <a:pt x="11256" y="22081"/>
                    </a:cubicBezTo>
                    <a:cubicBezTo>
                      <a:pt x="12395" y="22081"/>
                      <a:pt x="13499" y="21414"/>
                      <a:pt x="14126" y="20445"/>
                    </a:cubicBezTo>
                    <a:cubicBezTo>
                      <a:pt x="14206" y="20977"/>
                      <a:pt x="14578" y="21430"/>
                      <a:pt x="15046" y="21689"/>
                    </a:cubicBezTo>
                    <a:cubicBezTo>
                      <a:pt x="15465" y="21912"/>
                      <a:pt x="15932" y="22003"/>
                      <a:pt x="16395" y="22003"/>
                    </a:cubicBezTo>
                    <a:cubicBezTo>
                      <a:pt x="16468" y="22003"/>
                      <a:pt x="16542" y="22001"/>
                      <a:pt x="16615" y="21996"/>
                    </a:cubicBezTo>
                    <a:cubicBezTo>
                      <a:pt x="17326" y="21964"/>
                      <a:pt x="18052" y="21738"/>
                      <a:pt x="18505" y="21204"/>
                    </a:cubicBezTo>
                    <a:cubicBezTo>
                      <a:pt x="18907" y="20706"/>
                      <a:pt x="19021" y="20032"/>
                      <a:pt x="19054" y="19389"/>
                    </a:cubicBezTo>
                    <a:lnTo>
                      <a:pt x="19054" y="19389"/>
                    </a:lnTo>
                    <a:cubicBezTo>
                      <a:pt x="19037" y="19870"/>
                      <a:pt x="20027" y="20349"/>
                      <a:pt x="20364" y="20445"/>
                    </a:cubicBezTo>
                    <a:cubicBezTo>
                      <a:pt x="20658" y="20535"/>
                      <a:pt x="20997" y="20583"/>
                      <a:pt x="21345" y="20583"/>
                    </a:cubicBezTo>
                    <a:cubicBezTo>
                      <a:pt x="22491" y="20583"/>
                      <a:pt x="23729" y="20061"/>
                      <a:pt x="23741" y="18796"/>
                    </a:cubicBezTo>
                    <a:cubicBezTo>
                      <a:pt x="23741" y="18587"/>
                      <a:pt x="23613" y="17097"/>
                      <a:pt x="23342" y="17083"/>
                    </a:cubicBezTo>
                    <a:lnTo>
                      <a:pt x="23342" y="17083"/>
                    </a:lnTo>
                    <a:cubicBezTo>
                      <a:pt x="23451" y="17086"/>
                      <a:pt x="23561" y="17088"/>
                      <a:pt x="23671" y="17088"/>
                    </a:cubicBezTo>
                    <a:cubicBezTo>
                      <a:pt x="24181" y="17088"/>
                      <a:pt x="24694" y="17041"/>
                      <a:pt x="25131" y="16775"/>
                    </a:cubicBezTo>
                    <a:cubicBezTo>
                      <a:pt x="25827" y="16340"/>
                      <a:pt x="26133" y="15467"/>
                      <a:pt x="26165" y="14642"/>
                    </a:cubicBezTo>
                    <a:cubicBezTo>
                      <a:pt x="26165" y="14077"/>
                      <a:pt x="26068" y="13495"/>
                      <a:pt x="25794" y="12994"/>
                    </a:cubicBezTo>
                    <a:cubicBezTo>
                      <a:pt x="25519" y="12493"/>
                      <a:pt x="25051" y="12089"/>
                      <a:pt x="24501" y="11959"/>
                    </a:cubicBezTo>
                    <a:lnTo>
                      <a:pt x="24501" y="11959"/>
                    </a:lnTo>
                    <a:cubicBezTo>
                      <a:pt x="24501" y="11959"/>
                      <a:pt x="24598" y="11971"/>
                      <a:pt x="24757" y="11971"/>
                    </a:cubicBezTo>
                    <a:cubicBezTo>
                      <a:pt x="25379" y="11971"/>
                      <a:pt x="26963" y="11787"/>
                      <a:pt x="27491" y="9972"/>
                    </a:cubicBezTo>
                    <a:cubicBezTo>
                      <a:pt x="28137" y="7710"/>
                      <a:pt x="25245" y="6788"/>
                      <a:pt x="25245" y="6788"/>
                    </a:cubicBezTo>
                    <a:cubicBezTo>
                      <a:pt x="25245" y="6788"/>
                      <a:pt x="27249" y="5447"/>
                      <a:pt x="26650" y="2877"/>
                    </a:cubicBezTo>
                    <a:cubicBezTo>
                      <a:pt x="26058" y="400"/>
                      <a:pt x="21937" y="355"/>
                      <a:pt x="21641" y="355"/>
                    </a:cubicBezTo>
                    <a:cubicBezTo>
                      <a:pt x="21630" y="355"/>
                      <a:pt x="21625" y="356"/>
                      <a:pt x="21625" y="356"/>
                    </a:cubicBezTo>
                    <a:lnTo>
                      <a:pt x="21608" y="356"/>
                    </a:lnTo>
                    <a:cubicBezTo>
                      <a:pt x="21058" y="340"/>
                      <a:pt x="4768" y="0"/>
                      <a:pt x="476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79" name="Google Shape;3479;p38"/>
              <p:cNvSpPr/>
              <p:nvPr/>
            </p:nvSpPr>
            <p:spPr>
              <a:xfrm>
                <a:off x="4833775" y="1842850"/>
                <a:ext cx="703850" cy="560325"/>
              </a:xfrm>
              <a:custGeom>
                <a:avLst/>
                <a:gdLst/>
                <a:ahLst/>
                <a:cxnLst/>
                <a:rect l="l" t="t" r="r" b="b"/>
                <a:pathLst>
                  <a:path w="28154" h="22413" extrusionOk="0">
                    <a:moveTo>
                      <a:pt x="5074" y="324"/>
                    </a:moveTo>
                    <a:cubicBezTo>
                      <a:pt x="5090" y="324"/>
                      <a:pt x="5106" y="324"/>
                      <a:pt x="5123" y="325"/>
                    </a:cubicBezTo>
                    <a:cubicBezTo>
                      <a:pt x="6125" y="357"/>
                      <a:pt x="7111" y="374"/>
                      <a:pt x="8113" y="389"/>
                    </a:cubicBezTo>
                    <a:cubicBezTo>
                      <a:pt x="9891" y="422"/>
                      <a:pt x="11684" y="471"/>
                      <a:pt x="13462" y="503"/>
                    </a:cubicBezTo>
                    <a:cubicBezTo>
                      <a:pt x="15257" y="535"/>
                      <a:pt x="17034" y="583"/>
                      <a:pt x="18812" y="616"/>
                    </a:cubicBezTo>
                    <a:cubicBezTo>
                      <a:pt x="19797" y="632"/>
                      <a:pt x="20784" y="665"/>
                      <a:pt x="21769" y="680"/>
                    </a:cubicBezTo>
                    <a:lnTo>
                      <a:pt x="21866" y="680"/>
                    </a:lnTo>
                    <a:cubicBezTo>
                      <a:pt x="22917" y="697"/>
                      <a:pt x="23999" y="842"/>
                      <a:pt x="24969" y="1262"/>
                    </a:cubicBezTo>
                    <a:cubicBezTo>
                      <a:pt x="25664" y="1553"/>
                      <a:pt x="26326" y="2022"/>
                      <a:pt x="26634" y="2733"/>
                    </a:cubicBezTo>
                    <a:cubicBezTo>
                      <a:pt x="27005" y="3638"/>
                      <a:pt x="26908" y="4753"/>
                      <a:pt x="26440" y="5610"/>
                    </a:cubicBezTo>
                    <a:cubicBezTo>
                      <a:pt x="26262" y="5949"/>
                      <a:pt x="26036" y="6240"/>
                      <a:pt x="25777" y="6498"/>
                    </a:cubicBezTo>
                    <a:cubicBezTo>
                      <a:pt x="25648" y="6628"/>
                      <a:pt x="25535" y="6725"/>
                      <a:pt x="25421" y="6806"/>
                    </a:cubicBezTo>
                    <a:cubicBezTo>
                      <a:pt x="25309" y="6886"/>
                      <a:pt x="25324" y="7065"/>
                      <a:pt x="25471" y="7112"/>
                    </a:cubicBezTo>
                    <a:cubicBezTo>
                      <a:pt x="26246" y="7355"/>
                      <a:pt x="27087" y="7905"/>
                      <a:pt x="27475" y="8648"/>
                    </a:cubicBezTo>
                    <a:cubicBezTo>
                      <a:pt x="27813" y="9327"/>
                      <a:pt x="27668" y="10118"/>
                      <a:pt x="27296" y="10765"/>
                    </a:cubicBezTo>
                    <a:cubicBezTo>
                      <a:pt x="26973" y="11331"/>
                      <a:pt x="26423" y="11719"/>
                      <a:pt x="25794" y="11881"/>
                    </a:cubicBezTo>
                    <a:cubicBezTo>
                      <a:pt x="25548" y="11939"/>
                      <a:pt x="25293" y="11980"/>
                      <a:pt x="25043" y="11980"/>
                    </a:cubicBezTo>
                    <a:cubicBezTo>
                      <a:pt x="24969" y="11980"/>
                      <a:pt x="24895" y="11977"/>
                      <a:pt x="24821" y="11969"/>
                    </a:cubicBezTo>
                    <a:lnTo>
                      <a:pt x="24821" y="11969"/>
                    </a:lnTo>
                    <a:cubicBezTo>
                      <a:pt x="24812" y="11966"/>
                      <a:pt x="24802" y="11963"/>
                      <a:pt x="24792" y="11961"/>
                    </a:cubicBezTo>
                    <a:cubicBezTo>
                      <a:pt x="24792" y="11962"/>
                      <a:pt x="24791" y="11964"/>
                      <a:pt x="24791" y="11965"/>
                    </a:cubicBezTo>
                    <a:lnTo>
                      <a:pt x="24791" y="11965"/>
                    </a:lnTo>
                    <a:cubicBezTo>
                      <a:pt x="24781" y="11964"/>
                      <a:pt x="24770" y="11962"/>
                      <a:pt x="24759" y="11961"/>
                    </a:cubicBezTo>
                    <a:cubicBezTo>
                      <a:pt x="24754" y="11960"/>
                      <a:pt x="24749" y="11960"/>
                      <a:pt x="24745" y="11960"/>
                    </a:cubicBezTo>
                    <a:cubicBezTo>
                      <a:pt x="24564" y="11960"/>
                      <a:pt x="24538" y="12237"/>
                      <a:pt x="24710" y="12284"/>
                    </a:cubicBezTo>
                    <a:cubicBezTo>
                      <a:pt x="24727" y="12288"/>
                      <a:pt x="24743" y="12293"/>
                      <a:pt x="24759" y="12297"/>
                    </a:cubicBezTo>
                    <a:lnTo>
                      <a:pt x="24759" y="12297"/>
                    </a:lnTo>
                    <a:cubicBezTo>
                      <a:pt x="24759" y="12298"/>
                      <a:pt x="24759" y="12300"/>
                      <a:pt x="24759" y="12301"/>
                    </a:cubicBezTo>
                    <a:cubicBezTo>
                      <a:pt x="24766" y="12302"/>
                      <a:pt x="24773" y="12302"/>
                      <a:pt x="24780" y="12303"/>
                    </a:cubicBezTo>
                    <a:lnTo>
                      <a:pt x="24780" y="12303"/>
                    </a:lnTo>
                    <a:cubicBezTo>
                      <a:pt x="26003" y="12662"/>
                      <a:pt x="26404" y="14132"/>
                      <a:pt x="26197" y="15275"/>
                    </a:cubicBezTo>
                    <a:cubicBezTo>
                      <a:pt x="26117" y="15824"/>
                      <a:pt x="25874" y="16357"/>
                      <a:pt x="25438" y="16697"/>
                    </a:cubicBezTo>
                    <a:cubicBezTo>
                      <a:pt x="25022" y="17011"/>
                      <a:pt x="24508" y="17080"/>
                      <a:pt x="24011" y="17080"/>
                    </a:cubicBezTo>
                    <a:cubicBezTo>
                      <a:pt x="23871" y="17080"/>
                      <a:pt x="23731" y="17075"/>
                      <a:pt x="23596" y="17068"/>
                    </a:cubicBezTo>
                    <a:cubicBezTo>
                      <a:pt x="23402" y="17068"/>
                      <a:pt x="23353" y="17375"/>
                      <a:pt x="23547" y="17391"/>
                    </a:cubicBezTo>
                    <a:lnTo>
                      <a:pt x="23563" y="17408"/>
                    </a:lnTo>
                    <a:cubicBezTo>
                      <a:pt x="23579" y="17423"/>
                      <a:pt x="23596" y="17472"/>
                      <a:pt x="23596" y="17488"/>
                    </a:cubicBezTo>
                    <a:cubicBezTo>
                      <a:pt x="23644" y="17585"/>
                      <a:pt x="23660" y="17682"/>
                      <a:pt x="23693" y="17779"/>
                    </a:cubicBezTo>
                    <a:cubicBezTo>
                      <a:pt x="23741" y="18022"/>
                      <a:pt x="23773" y="18264"/>
                      <a:pt x="23805" y="18507"/>
                    </a:cubicBezTo>
                    <a:cubicBezTo>
                      <a:pt x="23854" y="18943"/>
                      <a:pt x="23854" y="19363"/>
                      <a:pt x="23596" y="19735"/>
                    </a:cubicBezTo>
                    <a:cubicBezTo>
                      <a:pt x="23199" y="20353"/>
                      <a:pt x="22398" y="20592"/>
                      <a:pt x="21648" y="20592"/>
                    </a:cubicBezTo>
                    <a:cubicBezTo>
                      <a:pt x="21360" y="20592"/>
                      <a:pt x="21079" y="20557"/>
                      <a:pt x="20832" y="20494"/>
                    </a:cubicBezTo>
                    <a:cubicBezTo>
                      <a:pt x="20557" y="20429"/>
                      <a:pt x="20314" y="20317"/>
                      <a:pt x="20088" y="20188"/>
                    </a:cubicBezTo>
                    <a:cubicBezTo>
                      <a:pt x="19879" y="20058"/>
                      <a:pt x="19474" y="19832"/>
                      <a:pt x="19474" y="19541"/>
                    </a:cubicBezTo>
                    <a:cubicBezTo>
                      <a:pt x="19474" y="19436"/>
                      <a:pt x="19393" y="19383"/>
                      <a:pt x="19312" y="19383"/>
                    </a:cubicBezTo>
                    <a:cubicBezTo>
                      <a:pt x="19232" y="19383"/>
                      <a:pt x="19151" y="19436"/>
                      <a:pt x="19151" y="19541"/>
                    </a:cubicBezTo>
                    <a:cubicBezTo>
                      <a:pt x="19118" y="20106"/>
                      <a:pt x="19038" y="20705"/>
                      <a:pt x="18698" y="21173"/>
                    </a:cubicBezTo>
                    <a:cubicBezTo>
                      <a:pt x="18392" y="21625"/>
                      <a:pt x="17858" y="21852"/>
                      <a:pt x="17325" y="21949"/>
                    </a:cubicBezTo>
                    <a:cubicBezTo>
                      <a:pt x="17134" y="21983"/>
                      <a:pt x="16929" y="22002"/>
                      <a:pt x="16720" y="22002"/>
                    </a:cubicBezTo>
                    <a:cubicBezTo>
                      <a:pt x="15761" y="22002"/>
                      <a:pt x="14717" y="21610"/>
                      <a:pt x="14545" y="20575"/>
                    </a:cubicBezTo>
                    <a:cubicBezTo>
                      <a:pt x="14528" y="20489"/>
                      <a:pt x="14460" y="20454"/>
                      <a:pt x="14391" y="20454"/>
                    </a:cubicBezTo>
                    <a:cubicBezTo>
                      <a:pt x="14330" y="20454"/>
                      <a:pt x="14268" y="20481"/>
                      <a:pt x="14238" y="20526"/>
                    </a:cubicBezTo>
                    <a:cubicBezTo>
                      <a:pt x="13627" y="21442"/>
                      <a:pt x="12584" y="22085"/>
                      <a:pt x="11477" y="22085"/>
                    </a:cubicBezTo>
                    <a:cubicBezTo>
                      <a:pt x="11412" y="22085"/>
                      <a:pt x="11346" y="22082"/>
                      <a:pt x="11281" y="22078"/>
                    </a:cubicBezTo>
                    <a:cubicBezTo>
                      <a:pt x="10133" y="21981"/>
                      <a:pt x="9131" y="21076"/>
                      <a:pt x="8954" y="19961"/>
                    </a:cubicBezTo>
                    <a:cubicBezTo>
                      <a:pt x="8931" y="19882"/>
                      <a:pt x="8861" y="19842"/>
                      <a:pt x="8788" y="19842"/>
                    </a:cubicBezTo>
                    <a:cubicBezTo>
                      <a:pt x="8756" y="19842"/>
                      <a:pt x="8724" y="19850"/>
                      <a:pt x="8695" y="19864"/>
                    </a:cubicBezTo>
                    <a:cubicBezTo>
                      <a:pt x="8122" y="20212"/>
                      <a:pt x="7356" y="20466"/>
                      <a:pt x="6623" y="20466"/>
                    </a:cubicBezTo>
                    <a:cubicBezTo>
                      <a:pt x="5993" y="20466"/>
                      <a:pt x="5386" y="20278"/>
                      <a:pt x="4946" y="19800"/>
                    </a:cubicBezTo>
                    <a:cubicBezTo>
                      <a:pt x="3959" y="18733"/>
                      <a:pt x="4347" y="17149"/>
                      <a:pt x="4929" y="16001"/>
                    </a:cubicBezTo>
                    <a:cubicBezTo>
                      <a:pt x="4986" y="15902"/>
                      <a:pt x="4917" y="15751"/>
                      <a:pt x="4800" y="15751"/>
                    </a:cubicBezTo>
                    <a:cubicBezTo>
                      <a:pt x="4785" y="15751"/>
                      <a:pt x="4769" y="15754"/>
                      <a:pt x="4752" y="15759"/>
                    </a:cubicBezTo>
                    <a:cubicBezTo>
                      <a:pt x="4513" y="15842"/>
                      <a:pt x="4274" y="15880"/>
                      <a:pt x="4041" y="15880"/>
                    </a:cubicBezTo>
                    <a:cubicBezTo>
                      <a:pt x="2993" y="15880"/>
                      <a:pt x="2061" y="15104"/>
                      <a:pt x="1810" y="14046"/>
                    </a:cubicBezTo>
                    <a:cubicBezTo>
                      <a:pt x="1503" y="12753"/>
                      <a:pt x="2263" y="11476"/>
                      <a:pt x="3394" y="10862"/>
                    </a:cubicBezTo>
                    <a:cubicBezTo>
                      <a:pt x="3534" y="10799"/>
                      <a:pt x="3494" y="10555"/>
                      <a:pt x="3329" y="10555"/>
                    </a:cubicBezTo>
                    <a:cubicBezTo>
                      <a:pt x="3324" y="10555"/>
                      <a:pt x="3318" y="10555"/>
                      <a:pt x="3313" y="10555"/>
                    </a:cubicBezTo>
                    <a:cubicBezTo>
                      <a:pt x="3209" y="10570"/>
                      <a:pt x="3105" y="10578"/>
                      <a:pt x="3001" y="10578"/>
                    </a:cubicBezTo>
                    <a:cubicBezTo>
                      <a:pt x="2426" y="10578"/>
                      <a:pt x="1863" y="10354"/>
                      <a:pt x="1438" y="9957"/>
                    </a:cubicBezTo>
                    <a:cubicBezTo>
                      <a:pt x="888" y="9472"/>
                      <a:pt x="582" y="8761"/>
                      <a:pt x="517" y="8050"/>
                    </a:cubicBezTo>
                    <a:cubicBezTo>
                      <a:pt x="436" y="7339"/>
                      <a:pt x="533" y="6547"/>
                      <a:pt x="1067" y="6030"/>
                    </a:cubicBezTo>
                    <a:cubicBezTo>
                      <a:pt x="1535" y="5578"/>
                      <a:pt x="2181" y="5367"/>
                      <a:pt x="2812" y="5238"/>
                    </a:cubicBezTo>
                    <a:cubicBezTo>
                      <a:pt x="2925" y="5222"/>
                      <a:pt x="2974" y="5044"/>
                      <a:pt x="2877" y="4964"/>
                    </a:cubicBezTo>
                    <a:cubicBezTo>
                      <a:pt x="1810" y="4042"/>
                      <a:pt x="1826" y="2345"/>
                      <a:pt x="2763" y="1343"/>
                    </a:cubicBezTo>
                    <a:cubicBezTo>
                      <a:pt x="3351" y="724"/>
                      <a:pt x="4217" y="324"/>
                      <a:pt x="5074" y="324"/>
                    </a:cubicBezTo>
                    <a:close/>
                    <a:moveTo>
                      <a:pt x="5082" y="1"/>
                    </a:moveTo>
                    <a:cubicBezTo>
                      <a:pt x="4261" y="1"/>
                      <a:pt x="3444" y="321"/>
                      <a:pt x="2812" y="842"/>
                    </a:cubicBezTo>
                    <a:cubicBezTo>
                      <a:pt x="1761" y="1714"/>
                      <a:pt x="1422" y="3234"/>
                      <a:pt x="2052" y="4462"/>
                    </a:cubicBezTo>
                    <a:cubicBezTo>
                      <a:pt x="2161" y="4647"/>
                      <a:pt x="2284" y="4825"/>
                      <a:pt x="2427" y="4980"/>
                    </a:cubicBezTo>
                    <a:lnTo>
                      <a:pt x="2427" y="4980"/>
                    </a:lnTo>
                    <a:cubicBezTo>
                      <a:pt x="1971" y="5095"/>
                      <a:pt x="1518" y="5265"/>
                      <a:pt x="1132" y="5545"/>
                    </a:cubicBezTo>
                    <a:cubicBezTo>
                      <a:pt x="630" y="5901"/>
                      <a:pt x="323" y="6401"/>
                      <a:pt x="210" y="7015"/>
                    </a:cubicBezTo>
                    <a:cubicBezTo>
                      <a:pt x="0" y="8244"/>
                      <a:pt x="388" y="9601"/>
                      <a:pt x="1406" y="10361"/>
                    </a:cubicBezTo>
                    <a:cubicBezTo>
                      <a:pt x="1802" y="10652"/>
                      <a:pt x="2265" y="10843"/>
                      <a:pt x="2747" y="10896"/>
                    </a:cubicBezTo>
                    <a:lnTo>
                      <a:pt x="2747" y="10896"/>
                    </a:lnTo>
                    <a:cubicBezTo>
                      <a:pt x="2010" y="11454"/>
                      <a:pt x="1489" y="12302"/>
                      <a:pt x="1422" y="13238"/>
                    </a:cubicBezTo>
                    <a:cubicBezTo>
                      <a:pt x="1341" y="14385"/>
                      <a:pt x="1940" y="15516"/>
                      <a:pt x="2989" y="15986"/>
                    </a:cubicBezTo>
                    <a:cubicBezTo>
                      <a:pt x="3325" y="16135"/>
                      <a:pt x="3688" y="16214"/>
                      <a:pt x="4049" y="16214"/>
                    </a:cubicBezTo>
                    <a:cubicBezTo>
                      <a:pt x="4194" y="16214"/>
                      <a:pt x="4339" y="16201"/>
                      <a:pt x="4481" y="16175"/>
                    </a:cubicBezTo>
                    <a:lnTo>
                      <a:pt x="4481" y="16175"/>
                    </a:lnTo>
                    <a:cubicBezTo>
                      <a:pt x="4052" y="17150"/>
                      <a:pt x="3800" y="18254"/>
                      <a:pt x="4234" y="19283"/>
                    </a:cubicBezTo>
                    <a:cubicBezTo>
                      <a:pt x="4428" y="19767"/>
                      <a:pt x="4784" y="20203"/>
                      <a:pt x="5252" y="20462"/>
                    </a:cubicBezTo>
                    <a:cubicBezTo>
                      <a:pt x="5664" y="20701"/>
                      <a:pt x="6152" y="20798"/>
                      <a:pt x="6636" y="20798"/>
                    </a:cubicBezTo>
                    <a:cubicBezTo>
                      <a:pt x="6741" y="20798"/>
                      <a:pt x="6846" y="20794"/>
                      <a:pt x="6950" y="20785"/>
                    </a:cubicBezTo>
                    <a:cubicBezTo>
                      <a:pt x="7554" y="20727"/>
                      <a:pt x="8145" y="20555"/>
                      <a:pt x="8678" y="20267"/>
                    </a:cubicBezTo>
                    <a:lnTo>
                      <a:pt x="8678" y="20267"/>
                    </a:lnTo>
                    <a:cubicBezTo>
                      <a:pt x="8905" y="21135"/>
                      <a:pt x="9573" y="21848"/>
                      <a:pt x="10391" y="22192"/>
                    </a:cubicBezTo>
                    <a:cubicBezTo>
                      <a:pt x="10742" y="22343"/>
                      <a:pt x="11116" y="22412"/>
                      <a:pt x="11491" y="22412"/>
                    </a:cubicBezTo>
                    <a:cubicBezTo>
                      <a:pt x="12118" y="22412"/>
                      <a:pt x="12749" y="22218"/>
                      <a:pt x="13285" y="21884"/>
                    </a:cubicBezTo>
                    <a:cubicBezTo>
                      <a:pt x="13680" y="21654"/>
                      <a:pt x="14025" y="21344"/>
                      <a:pt x="14312" y="20993"/>
                    </a:cubicBezTo>
                    <a:lnTo>
                      <a:pt x="14312" y="20993"/>
                    </a:lnTo>
                    <a:cubicBezTo>
                      <a:pt x="14665" y="21938"/>
                      <a:pt x="15736" y="22324"/>
                      <a:pt x="16732" y="22324"/>
                    </a:cubicBezTo>
                    <a:cubicBezTo>
                      <a:pt x="16947" y="22324"/>
                      <a:pt x="17158" y="22306"/>
                      <a:pt x="17358" y="22272"/>
                    </a:cubicBezTo>
                    <a:cubicBezTo>
                      <a:pt x="17955" y="22175"/>
                      <a:pt x="18537" y="21916"/>
                      <a:pt x="18925" y="21431"/>
                    </a:cubicBezTo>
                    <a:cubicBezTo>
                      <a:pt x="19221" y="21055"/>
                      <a:pt x="19357" y="20598"/>
                      <a:pt x="19422" y="20129"/>
                    </a:cubicBezTo>
                    <a:lnTo>
                      <a:pt x="19422" y="20129"/>
                    </a:lnTo>
                    <a:cubicBezTo>
                      <a:pt x="19707" y="20413"/>
                      <a:pt x="20154" y="20608"/>
                      <a:pt x="20461" y="20720"/>
                    </a:cubicBezTo>
                    <a:cubicBezTo>
                      <a:pt x="20807" y="20863"/>
                      <a:pt x="21186" y="20922"/>
                      <a:pt x="21564" y="20922"/>
                    </a:cubicBezTo>
                    <a:cubicBezTo>
                      <a:pt x="21786" y="20922"/>
                      <a:pt x="22007" y="20902"/>
                      <a:pt x="22221" y="20866"/>
                    </a:cubicBezTo>
                    <a:cubicBezTo>
                      <a:pt x="22803" y="20769"/>
                      <a:pt x="23417" y="20526"/>
                      <a:pt x="23790" y="20041"/>
                    </a:cubicBezTo>
                    <a:cubicBezTo>
                      <a:pt x="24128" y="19606"/>
                      <a:pt x="24193" y="19104"/>
                      <a:pt x="24145" y="18571"/>
                    </a:cubicBezTo>
                    <a:cubicBezTo>
                      <a:pt x="24113" y="18248"/>
                      <a:pt x="24064" y="17925"/>
                      <a:pt x="23984" y="17617"/>
                    </a:cubicBezTo>
                    <a:cubicBezTo>
                      <a:pt x="23968" y="17560"/>
                      <a:pt x="23949" y="17487"/>
                      <a:pt x="23922" y="17413"/>
                    </a:cubicBezTo>
                    <a:lnTo>
                      <a:pt x="23922" y="17413"/>
                    </a:lnTo>
                    <a:cubicBezTo>
                      <a:pt x="23926" y="17413"/>
                      <a:pt x="23930" y="17413"/>
                      <a:pt x="23934" y="17413"/>
                    </a:cubicBezTo>
                    <a:cubicBezTo>
                      <a:pt x="24383" y="17413"/>
                      <a:pt x="24847" y="17374"/>
                      <a:pt x="25260" y="17182"/>
                    </a:cubicBezTo>
                    <a:cubicBezTo>
                      <a:pt x="25729" y="16988"/>
                      <a:pt x="26085" y="16583"/>
                      <a:pt x="26294" y="16130"/>
                    </a:cubicBezTo>
                    <a:cubicBezTo>
                      <a:pt x="26731" y="15161"/>
                      <a:pt x="26699" y="13868"/>
                      <a:pt x="26133" y="12963"/>
                    </a:cubicBezTo>
                    <a:cubicBezTo>
                      <a:pt x="25965" y="12698"/>
                      <a:pt x="25749" y="12467"/>
                      <a:pt x="25495" y="12288"/>
                    </a:cubicBezTo>
                    <a:lnTo>
                      <a:pt x="25495" y="12288"/>
                    </a:lnTo>
                    <a:cubicBezTo>
                      <a:pt x="26258" y="12179"/>
                      <a:pt x="26989" y="11777"/>
                      <a:pt x="27442" y="11153"/>
                    </a:cubicBezTo>
                    <a:cubicBezTo>
                      <a:pt x="27910" y="10506"/>
                      <a:pt x="28153" y="9586"/>
                      <a:pt x="27895" y="8810"/>
                    </a:cubicBezTo>
                    <a:cubicBezTo>
                      <a:pt x="27684" y="8179"/>
                      <a:pt x="27199" y="7694"/>
                      <a:pt x="26666" y="7339"/>
                    </a:cubicBezTo>
                    <a:cubicBezTo>
                      <a:pt x="26416" y="7172"/>
                      <a:pt x="26140" y="7023"/>
                      <a:pt x="25857" y="6904"/>
                    </a:cubicBezTo>
                    <a:lnTo>
                      <a:pt x="25857" y="6904"/>
                    </a:lnTo>
                    <a:cubicBezTo>
                      <a:pt x="26960" y="5989"/>
                      <a:pt x="27386" y="4408"/>
                      <a:pt x="27070" y="3024"/>
                    </a:cubicBezTo>
                    <a:cubicBezTo>
                      <a:pt x="26682" y="1343"/>
                      <a:pt x="24792" y="697"/>
                      <a:pt x="23273" y="471"/>
                    </a:cubicBezTo>
                    <a:cubicBezTo>
                      <a:pt x="22803" y="389"/>
                      <a:pt x="22335" y="357"/>
                      <a:pt x="21866" y="341"/>
                    </a:cubicBezTo>
                    <a:lnTo>
                      <a:pt x="21866" y="341"/>
                    </a:lnTo>
                    <a:cubicBezTo>
                      <a:pt x="21866" y="341"/>
                      <a:pt x="21866" y="341"/>
                      <a:pt x="21866" y="341"/>
                    </a:cubicBezTo>
                    <a:lnTo>
                      <a:pt x="19248" y="292"/>
                    </a:lnTo>
                    <a:cubicBezTo>
                      <a:pt x="17454" y="260"/>
                      <a:pt x="15660" y="212"/>
                      <a:pt x="13867" y="180"/>
                    </a:cubicBezTo>
                    <a:cubicBezTo>
                      <a:pt x="12024" y="147"/>
                      <a:pt x="10165" y="98"/>
                      <a:pt x="8307" y="66"/>
                    </a:cubicBezTo>
                    <a:cubicBezTo>
                      <a:pt x="7256" y="51"/>
                      <a:pt x="6206" y="18"/>
                      <a:pt x="5140" y="1"/>
                    </a:cubicBezTo>
                    <a:cubicBezTo>
                      <a:pt x="5120" y="1"/>
                      <a:pt x="5101" y="1"/>
                      <a:pt x="50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0" name="Google Shape;3480;p38"/>
              <p:cNvSpPr/>
              <p:nvPr/>
            </p:nvSpPr>
            <p:spPr>
              <a:xfrm>
                <a:off x="5208300" y="1934750"/>
                <a:ext cx="182000" cy="79375"/>
              </a:xfrm>
              <a:custGeom>
                <a:avLst/>
                <a:gdLst/>
                <a:ahLst/>
                <a:cxnLst/>
                <a:rect l="l" t="t" r="r" b="b"/>
                <a:pathLst>
                  <a:path w="7280" h="3175" extrusionOk="0">
                    <a:moveTo>
                      <a:pt x="6230" y="365"/>
                    </a:moveTo>
                    <a:cubicBezTo>
                      <a:pt x="6287" y="365"/>
                      <a:pt x="6368" y="469"/>
                      <a:pt x="6400" y="544"/>
                    </a:cubicBezTo>
                    <a:cubicBezTo>
                      <a:pt x="6432" y="641"/>
                      <a:pt x="6432" y="738"/>
                      <a:pt x="6417" y="835"/>
                    </a:cubicBezTo>
                    <a:cubicBezTo>
                      <a:pt x="6404" y="914"/>
                      <a:pt x="6379" y="985"/>
                      <a:pt x="6344" y="1050"/>
                    </a:cubicBezTo>
                    <a:lnTo>
                      <a:pt x="6344" y="1050"/>
                    </a:lnTo>
                    <a:cubicBezTo>
                      <a:pt x="6223" y="877"/>
                      <a:pt x="6154" y="674"/>
                      <a:pt x="6174" y="463"/>
                    </a:cubicBezTo>
                    <a:cubicBezTo>
                      <a:pt x="6179" y="392"/>
                      <a:pt x="6202" y="365"/>
                      <a:pt x="6230" y="365"/>
                    </a:cubicBezTo>
                    <a:close/>
                    <a:moveTo>
                      <a:pt x="4495" y="541"/>
                    </a:moveTo>
                    <a:cubicBezTo>
                      <a:pt x="4731" y="541"/>
                      <a:pt x="4826" y="893"/>
                      <a:pt x="4768" y="1094"/>
                    </a:cubicBezTo>
                    <a:cubicBezTo>
                      <a:pt x="4728" y="1217"/>
                      <a:pt x="4657" y="1329"/>
                      <a:pt x="4565" y="1429"/>
                    </a:cubicBezTo>
                    <a:lnTo>
                      <a:pt x="4565" y="1429"/>
                    </a:lnTo>
                    <a:cubicBezTo>
                      <a:pt x="4476" y="1384"/>
                      <a:pt x="4397" y="1327"/>
                      <a:pt x="4331" y="1255"/>
                    </a:cubicBezTo>
                    <a:cubicBezTo>
                      <a:pt x="4154" y="1061"/>
                      <a:pt x="4090" y="673"/>
                      <a:pt x="4396" y="560"/>
                    </a:cubicBezTo>
                    <a:cubicBezTo>
                      <a:pt x="4431" y="547"/>
                      <a:pt x="4464" y="541"/>
                      <a:pt x="4495" y="541"/>
                    </a:cubicBezTo>
                    <a:close/>
                    <a:moveTo>
                      <a:pt x="2544" y="899"/>
                    </a:moveTo>
                    <a:cubicBezTo>
                      <a:pt x="2832" y="899"/>
                      <a:pt x="2890" y="1212"/>
                      <a:pt x="2764" y="1432"/>
                    </a:cubicBezTo>
                    <a:cubicBezTo>
                      <a:pt x="2675" y="1589"/>
                      <a:pt x="2530" y="1699"/>
                      <a:pt x="2381" y="1790"/>
                    </a:cubicBezTo>
                    <a:lnTo>
                      <a:pt x="2381" y="1790"/>
                    </a:lnTo>
                    <a:cubicBezTo>
                      <a:pt x="2253" y="1685"/>
                      <a:pt x="2165" y="1536"/>
                      <a:pt x="2150" y="1335"/>
                    </a:cubicBezTo>
                    <a:cubicBezTo>
                      <a:pt x="2133" y="1109"/>
                      <a:pt x="2280" y="915"/>
                      <a:pt x="2521" y="900"/>
                    </a:cubicBezTo>
                    <a:cubicBezTo>
                      <a:pt x="2529" y="899"/>
                      <a:pt x="2537" y="899"/>
                      <a:pt x="2544" y="899"/>
                    </a:cubicBezTo>
                    <a:close/>
                    <a:moveTo>
                      <a:pt x="616" y="1157"/>
                    </a:moveTo>
                    <a:cubicBezTo>
                      <a:pt x="666" y="1157"/>
                      <a:pt x="720" y="1177"/>
                      <a:pt x="776" y="1223"/>
                    </a:cubicBezTo>
                    <a:cubicBezTo>
                      <a:pt x="1011" y="1425"/>
                      <a:pt x="973" y="1824"/>
                      <a:pt x="854" y="2099"/>
                    </a:cubicBezTo>
                    <a:lnTo>
                      <a:pt x="854" y="2099"/>
                    </a:lnTo>
                    <a:cubicBezTo>
                      <a:pt x="686" y="2028"/>
                      <a:pt x="542" y="1908"/>
                      <a:pt x="453" y="1740"/>
                    </a:cubicBezTo>
                    <a:cubicBezTo>
                      <a:pt x="405" y="1626"/>
                      <a:pt x="373" y="1514"/>
                      <a:pt x="388" y="1385"/>
                    </a:cubicBezTo>
                    <a:cubicBezTo>
                      <a:pt x="422" y="1252"/>
                      <a:pt x="508" y="1157"/>
                      <a:pt x="616" y="1157"/>
                    </a:cubicBezTo>
                    <a:close/>
                    <a:moveTo>
                      <a:pt x="6234" y="0"/>
                    </a:moveTo>
                    <a:cubicBezTo>
                      <a:pt x="6205" y="0"/>
                      <a:pt x="6174" y="4"/>
                      <a:pt x="6141" y="10"/>
                    </a:cubicBezTo>
                    <a:cubicBezTo>
                      <a:pt x="5689" y="107"/>
                      <a:pt x="5835" y="770"/>
                      <a:pt x="5964" y="1045"/>
                    </a:cubicBezTo>
                    <a:cubicBezTo>
                      <a:pt x="6007" y="1137"/>
                      <a:pt x="6060" y="1225"/>
                      <a:pt x="6120" y="1306"/>
                    </a:cubicBezTo>
                    <a:lnTo>
                      <a:pt x="6120" y="1306"/>
                    </a:lnTo>
                    <a:cubicBezTo>
                      <a:pt x="6053" y="1356"/>
                      <a:pt x="5979" y="1398"/>
                      <a:pt x="5900" y="1432"/>
                    </a:cubicBezTo>
                    <a:cubicBezTo>
                      <a:pt x="5703" y="1510"/>
                      <a:pt x="5449" y="1560"/>
                      <a:pt x="5195" y="1560"/>
                    </a:cubicBezTo>
                    <a:cubicBezTo>
                      <a:pt x="5094" y="1560"/>
                      <a:pt x="4993" y="1552"/>
                      <a:pt x="4896" y="1535"/>
                    </a:cubicBezTo>
                    <a:lnTo>
                      <a:pt x="4896" y="1535"/>
                    </a:lnTo>
                    <a:cubicBezTo>
                      <a:pt x="5006" y="1396"/>
                      <a:pt x="5090" y="1239"/>
                      <a:pt x="5124" y="1061"/>
                    </a:cubicBezTo>
                    <a:cubicBezTo>
                      <a:pt x="5172" y="706"/>
                      <a:pt x="4978" y="318"/>
                      <a:pt x="4622" y="221"/>
                    </a:cubicBezTo>
                    <a:cubicBezTo>
                      <a:pt x="4583" y="213"/>
                      <a:pt x="4544" y="209"/>
                      <a:pt x="4506" y="209"/>
                    </a:cubicBezTo>
                    <a:cubicBezTo>
                      <a:pt x="4166" y="209"/>
                      <a:pt x="3876" y="517"/>
                      <a:pt x="3847" y="851"/>
                    </a:cubicBezTo>
                    <a:cubicBezTo>
                      <a:pt x="3821" y="1190"/>
                      <a:pt x="4021" y="1481"/>
                      <a:pt x="4293" y="1654"/>
                    </a:cubicBezTo>
                    <a:lnTo>
                      <a:pt x="4293" y="1654"/>
                    </a:lnTo>
                    <a:cubicBezTo>
                      <a:pt x="4029" y="1827"/>
                      <a:pt x="3707" y="1938"/>
                      <a:pt x="3443" y="1982"/>
                    </a:cubicBezTo>
                    <a:cubicBezTo>
                      <a:pt x="3345" y="2001"/>
                      <a:pt x="3237" y="2012"/>
                      <a:pt x="3125" y="2012"/>
                    </a:cubicBezTo>
                    <a:cubicBezTo>
                      <a:pt x="2991" y="2012"/>
                      <a:pt x="2854" y="1997"/>
                      <a:pt x="2726" y="1961"/>
                    </a:cubicBezTo>
                    <a:lnTo>
                      <a:pt x="2726" y="1961"/>
                    </a:lnTo>
                    <a:cubicBezTo>
                      <a:pt x="2821" y="1886"/>
                      <a:pt x="2905" y="1802"/>
                      <a:pt x="2974" y="1708"/>
                    </a:cubicBezTo>
                    <a:cubicBezTo>
                      <a:pt x="3200" y="1417"/>
                      <a:pt x="3265" y="948"/>
                      <a:pt x="2942" y="706"/>
                    </a:cubicBezTo>
                    <a:cubicBezTo>
                      <a:pt x="2829" y="614"/>
                      <a:pt x="2689" y="571"/>
                      <a:pt x="2546" y="571"/>
                    </a:cubicBezTo>
                    <a:cubicBezTo>
                      <a:pt x="2362" y="571"/>
                      <a:pt x="2174" y="643"/>
                      <a:pt x="2036" y="770"/>
                    </a:cubicBezTo>
                    <a:cubicBezTo>
                      <a:pt x="1746" y="1045"/>
                      <a:pt x="1762" y="1497"/>
                      <a:pt x="1972" y="1805"/>
                    </a:cubicBezTo>
                    <a:cubicBezTo>
                      <a:pt x="2004" y="1857"/>
                      <a:pt x="2040" y="1906"/>
                      <a:pt x="2079" y="1950"/>
                    </a:cubicBezTo>
                    <a:lnTo>
                      <a:pt x="2079" y="1950"/>
                    </a:lnTo>
                    <a:cubicBezTo>
                      <a:pt x="1816" y="2069"/>
                      <a:pt x="1534" y="2177"/>
                      <a:pt x="1250" y="2177"/>
                    </a:cubicBezTo>
                    <a:cubicBezTo>
                      <a:pt x="1232" y="2177"/>
                      <a:pt x="1214" y="2177"/>
                      <a:pt x="1196" y="2176"/>
                    </a:cubicBezTo>
                    <a:cubicBezTo>
                      <a:pt x="1191" y="2176"/>
                      <a:pt x="1187" y="2175"/>
                      <a:pt x="1182" y="2175"/>
                    </a:cubicBezTo>
                    <a:lnTo>
                      <a:pt x="1182" y="2175"/>
                    </a:lnTo>
                    <a:cubicBezTo>
                      <a:pt x="1208" y="2113"/>
                      <a:pt x="1229" y="2048"/>
                      <a:pt x="1245" y="1982"/>
                    </a:cubicBezTo>
                    <a:cubicBezTo>
                      <a:pt x="1342" y="1594"/>
                      <a:pt x="1245" y="1094"/>
                      <a:pt x="873" y="883"/>
                    </a:cubicBezTo>
                    <a:cubicBezTo>
                      <a:pt x="789" y="836"/>
                      <a:pt x="706" y="815"/>
                      <a:pt x="626" y="815"/>
                    </a:cubicBezTo>
                    <a:cubicBezTo>
                      <a:pt x="350" y="815"/>
                      <a:pt x="115" y="1064"/>
                      <a:pt x="65" y="1352"/>
                    </a:cubicBezTo>
                    <a:cubicBezTo>
                      <a:pt x="0" y="1740"/>
                      <a:pt x="226" y="2096"/>
                      <a:pt x="534" y="2305"/>
                    </a:cubicBezTo>
                    <a:cubicBezTo>
                      <a:pt x="580" y="2337"/>
                      <a:pt x="627" y="2365"/>
                      <a:pt x="676" y="2388"/>
                    </a:cubicBezTo>
                    <a:lnTo>
                      <a:pt x="676" y="2388"/>
                    </a:lnTo>
                    <a:cubicBezTo>
                      <a:pt x="531" y="2573"/>
                      <a:pt x="347" y="2730"/>
                      <a:pt x="179" y="2887"/>
                    </a:cubicBezTo>
                    <a:cubicBezTo>
                      <a:pt x="52" y="3001"/>
                      <a:pt x="173" y="3175"/>
                      <a:pt x="309" y="3175"/>
                    </a:cubicBezTo>
                    <a:cubicBezTo>
                      <a:pt x="347" y="3175"/>
                      <a:pt x="385" y="3161"/>
                      <a:pt x="420" y="3130"/>
                    </a:cubicBezTo>
                    <a:cubicBezTo>
                      <a:pt x="626" y="2935"/>
                      <a:pt x="843" y="2727"/>
                      <a:pt x="1007" y="2491"/>
                    </a:cubicBezTo>
                    <a:lnTo>
                      <a:pt x="1007" y="2491"/>
                    </a:lnTo>
                    <a:cubicBezTo>
                      <a:pt x="1078" y="2502"/>
                      <a:pt x="1151" y="2507"/>
                      <a:pt x="1224" y="2507"/>
                    </a:cubicBezTo>
                    <a:cubicBezTo>
                      <a:pt x="1425" y="2507"/>
                      <a:pt x="1631" y="2468"/>
                      <a:pt x="1827" y="2402"/>
                    </a:cubicBezTo>
                    <a:cubicBezTo>
                      <a:pt x="2002" y="2346"/>
                      <a:pt x="2193" y="2275"/>
                      <a:pt x="2373" y="2183"/>
                    </a:cubicBezTo>
                    <a:lnTo>
                      <a:pt x="2373" y="2183"/>
                    </a:lnTo>
                    <a:cubicBezTo>
                      <a:pt x="2571" y="2291"/>
                      <a:pt x="2799" y="2345"/>
                      <a:pt x="3023" y="2354"/>
                    </a:cubicBezTo>
                    <a:cubicBezTo>
                      <a:pt x="3046" y="2355"/>
                      <a:pt x="3069" y="2355"/>
                      <a:pt x="3092" y="2355"/>
                    </a:cubicBezTo>
                    <a:cubicBezTo>
                      <a:pt x="3535" y="2355"/>
                      <a:pt x="3963" y="2214"/>
                      <a:pt x="4348" y="1999"/>
                    </a:cubicBezTo>
                    <a:cubicBezTo>
                      <a:pt x="4442" y="1940"/>
                      <a:pt x="4538" y="1874"/>
                      <a:pt x="4628" y="1801"/>
                    </a:cubicBezTo>
                    <a:lnTo>
                      <a:pt x="4628" y="1801"/>
                    </a:lnTo>
                    <a:cubicBezTo>
                      <a:pt x="4813" y="1856"/>
                      <a:pt x="5015" y="1883"/>
                      <a:pt x="5218" y="1883"/>
                    </a:cubicBezTo>
                    <a:cubicBezTo>
                      <a:pt x="5440" y="1883"/>
                      <a:pt x="5663" y="1851"/>
                      <a:pt x="5867" y="1788"/>
                    </a:cubicBezTo>
                    <a:cubicBezTo>
                      <a:pt x="6039" y="1735"/>
                      <a:pt x="6202" y="1653"/>
                      <a:pt x="6341" y="1543"/>
                    </a:cubicBezTo>
                    <a:lnTo>
                      <a:pt x="6341" y="1543"/>
                    </a:lnTo>
                    <a:cubicBezTo>
                      <a:pt x="6525" y="1703"/>
                      <a:pt x="6747" y="1817"/>
                      <a:pt x="6982" y="1869"/>
                    </a:cubicBezTo>
                    <a:cubicBezTo>
                      <a:pt x="6992" y="1871"/>
                      <a:pt x="7003" y="1872"/>
                      <a:pt x="7012" y="1872"/>
                    </a:cubicBezTo>
                    <a:cubicBezTo>
                      <a:pt x="7201" y="1872"/>
                      <a:pt x="7279" y="1592"/>
                      <a:pt x="7079" y="1546"/>
                    </a:cubicBezTo>
                    <a:cubicBezTo>
                      <a:pt x="6903" y="1510"/>
                      <a:pt x="6726" y="1421"/>
                      <a:pt x="6575" y="1297"/>
                    </a:cubicBezTo>
                    <a:lnTo>
                      <a:pt x="6575" y="1297"/>
                    </a:lnTo>
                    <a:cubicBezTo>
                      <a:pt x="6655" y="1181"/>
                      <a:pt x="6713" y="1048"/>
                      <a:pt x="6740" y="900"/>
                    </a:cubicBezTo>
                    <a:cubicBezTo>
                      <a:pt x="6800" y="583"/>
                      <a:pt x="6636" y="0"/>
                      <a:pt x="62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1" name="Google Shape;3481;p38"/>
              <p:cNvSpPr/>
              <p:nvPr/>
            </p:nvSpPr>
            <p:spPr>
              <a:xfrm>
                <a:off x="5135875" y="2228375"/>
                <a:ext cx="192225" cy="60425"/>
              </a:xfrm>
              <a:custGeom>
                <a:avLst/>
                <a:gdLst/>
                <a:ahLst/>
                <a:cxnLst/>
                <a:rect l="l" t="t" r="r" b="b"/>
                <a:pathLst>
                  <a:path w="7689" h="2417" extrusionOk="0">
                    <a:moveTo>
                      <a:pt x="4649" y="452"/>
                    </a:moveTo>
                    <a:cubicBezTo>
                      <a:pt x="4664" y="452"/>
                      <a:pt x="4679" y="457"/>
                      <a:pt x="4692" y="468"/>
                    </a:cubicBezTo>
                    <a:cubicBezTo>
                      <a:pt x="4772" y="532"/>
                      <a:pt x="4659" y="774"/>
                      <a:pt x="4627" y="839"/>
                    </a:cubicBezTo>
                    <a:cubicBezTo>
                      <a:pt x="4562" y="968"/>
                      <a:pt x="4481" y="1082"/>
                      <a:pt x="4384" y="1179"/>
                    </a:cubicBezTo>
                    <a:cubicBezTo>
                      <a:pt x="4353" y="1213"/>
                      <a:pt x="4320" y="1245"/>
                      <a:pt x="4285" y="1276"/>
                    </a:cubicBezTo>
                    <a:lnTo>
                      <a:pt x="4285" y="1276"/>
                    </a:lnTo>
                    <a:cubicBezTo>
                      <a:pt x="4273" y="1218"/>
                      <a:pt x="4268" y="1158"/>
                      <a:pt x="4272" y="1097"/>
                    </a:cubicBezTo>
                    <a:cubicBezTo>
                      <a:pt x="4272" y="968"/>
                      <a:pt x="4304" y="839"/>
                      <a:pt x="4368" y="726"/>
                    </a:cubicBezTo>
                    <a:cubicBezTo>
                      <a:pt x="4410" y="656"/>
                      <a:pt x="4550" y="452"/>
                      <a:pt x="4649" y="452"/>
                    </a:cubicBezTo>
                    <a:close/>
                    <a:moveTo>
                      <a:pt x="6455" y="610"/>
                    </a:moveTo>
                    <a:cubicBezTo>
                      <a:pt x="6553" y="610"/>
                      <a:pt x="6435" y="874"/>
                      <a:pt x="6405" y="936"/>
                    </a:cubicBezTo>
                    <a:cubicBezTo>
                      <a:pt x="6340" y="1049"/>
                      <a:pt x="6276" y="1179"/>
                      <a:pt x="6179" y="1276"/>
                    </a:cubicBezTo>
                    <a:cubicBezTo>
                      <a:pt x="6172" y="1284"/>
                      <a:pt x="6164" y="1293"/>
                      <a:pt x="6157" y="1302"/>
                    </a:cubicBezTo>
                    <a:lnTo>
                      <a:pt x="6157" y="1302"/>
                    </a:lnTo>
                    <a:cubicBezTo>
                      <a:pt x="6151" y="1191"/>
                      <a:pt x="6166" y="1082"/>
                      <a:pt x="6194" y="985"/>
                    </a:cubicBezTo>
                    <a:cubicBezTo>
                      <a:pt x="6226" y="888"/>
                      <a:pt x="6323" y="629"/>
                      <a:pt x="6437" y="612"/>
                    </a:cubicBezTo>
                    <a:cubicBezTo>
                      <a:pt x="6444" y="611"/>
                      <a:pt x="6450" y="610"/>
                      <a:pt x="6455" y="610"/>
                    </a:cubicBezTo>
                    <a:close/>
                    <a:moveTo>
                      <a:pt x="2769" y="336"/>
                    </a:moveTo>
                    <a:cubicBezTo>
                      <a:pt x="3039" y="336"/>
                      <a:pt x="2782" y="925"/>
                      <a:pt x="2703" y="1049"/>
                    </a:cubicBezTo>
                    <a:cubicBezTo>
                      <a:pt x="2637" y="1161"/>
                      <a:pt x="2554" y="1259"/>
                      <a:pt x="2460" y="1342"/>
                    </a:cubicBezTo>
                    <a:lnTo>
                      <a:pt x="2460" y="1342"/>
                    </a:lnTo>
                    <a:cubicBezTo>
                      <a:pt x="2367" y="1225"/>
                      <a:pt x="2311" y="1079"/>
                      <a:pt x="2315" y="903"/>
                    </a:cubicBezTo>
                    <a:cubicBezTo>
                      <a:pt x="2332" y="677"/>
                      <a:pt x="2477" y="386"/>
                      <a:pt x="2736" y="338"/>
                    </a:cubicBezTo>
                    <a:cubicBezTo>
                      <a:pt x="2748" y="337"/>
                      <a:pt x="2759" y="336"/>
                      <a:pt x="2769" y="336"/>
                    </a:cubicBezTo>
                    <a:close/>
                    <a:moveTo>
                      <a:pt x="988" y="551"/>
                    </a:moveTo>
                    <a:cubicBezTo>
                      <a:pt x="1082" y="551"/>
                      <a:pt x="1178" y="598"/>
                      <a:pt x="1249" y="709"/>
                    </a:cubicBezTo>
                    <a:cubicBezTo>
                      <a:pt x="1424" y="980"/>
                      <a:pt x="1255" y="1312"/>
                      <a:pt x="1050" y="1508"/>
                    </a:cubicBezTo>
                    <a:lnTo>
                      <a:pt x="1050" y="1508"/>
                    </a:lnTo>
                    <a:cubicBezTo>
                      <a:pt x="823" y="1388"/>
                      <a:pt x="624" y="1174"/>
                      <a:pt x="651" y="903"/>
                    </a:cubicBezTo>
                    <a:cubicBezTo>
                      <a:pt x="661" y="697"/>
                      <a:pt x="822" y="551"/>
                      <a:pt x="988" y="551"/>
                    </a:cubicBezTo>
                    <a:close/>
                    <a:moveTo>
                      <a:pt x="2804" y="0"/>
                    </a:moveTo>
                    <a:cubicBezTo>
                      <a:pt x="2574" y="0"/>
                      <a:pt x="2322" y="154"/>
                      <a:pt x="2186" y="322"/>
                    </a:cubicBezTo>
                    <a:cubicBezTo>
                      <a:pt x="1960" y="629"/>
                      <a:pt x="1927" y="1082"/>
                      <a:pt x="2121" y="1421"/>
                    </a:cubicBezTo>
                    <a:cubicBezTo>
                      <a:pt x="2142" y="1456"/>
                      <a:pt x="2165" y="1490"/>
                      <a:pt x="2189" y="1523"/>
                    </a:cubicBezTo>
                    <a:lnTo>
                      <a:pt x="2189" y="1523"/>
                    </a:lnTo>
                    <a:cubicBezTo>
                      <a:pt x="2016" y="1608"/>
                      <a:pt x="1824" y="1654"/>
                      <a:pt x="1631" y="1654"/>
                    </a:cubicBezTo>
                    <a:cubicBezTo>
                      <a:pt x="1550" y="1654"/>
                      <a:pt x="1468" y="1646"/>
                      <a:pt x="1387" y="1629"/>
                    </a:cubicBezTo>
                    <a:lnTo>
                      <a:pt x="1387" y="1629"/>
                    </a:lnTo>
                    <a:cubicBezTo>
                      <a:pt x="1424" y="1584"/>
                      <a:pt x="1460" y="1536"/>
                      <a:pt x="1492" y="1485"/>
                    </a:cubicBezTo>
                    <a:cubicBezTo>
                      <a:pt x="1701" y="1146"/>
                      <a:pt x="1718" y="694"/>
                      <a:pt x="1427" y="403"/>
                    </a:cubicBezTo>
                    <a:cubicBezTo>
                      <a:pt x="1302" y="278"/>
                      <a:pt x="1145" y="217"/>
                      <a:pt x="987" y="217"/>
                    </a:cubicBezTo>
                    <a:cubicBezTo>
                      <a:pt x="796" y="217"/>
                      <a:pt x="606" y="306"/>
                      <a:pt x="473" y="483"/>
                    </a:cubicBezTo>
                    <a:cubicBezTo>
                      <a:pt x="214" y="806"/>
                      <a:pt x="296" y="1243"/>
                      <a:pt x="554" y="1550"/>
                    </a:cubicBezTo>
                    <a:cubicBezTo>
                      <a:pt x="618" y="1619"/>
                      <a:pt x="686" y="1680"/>
                      <a:pt x="759" y="1733"/>
                    </a:cubicBezTo>
                    <a:lnTo>
                      <a:pt x="759" y="1733"/>
                    </a:lnTo>
                    <a:cubicBezTo>
                      <a:pt x="560" y="1862"/>
                      <a:pt x="344" y="1970"/>
                      <a:pt x="150" y="2099"/>
                    </a:cubicBezTo>
                    <a:cubicBezTo>
                      <a:pt x="1" y="2195"/>
                      <a:pt x="91" y="2416"/>
                      <a:pt x="229" y="2416"/>
                    </a:cubicBezTo>
                    <a:cubicBezTo>
                      <a:pt x="256" y="2416"/>
                      <a:pt x="283" y="2408"/>
                      <a:pt x="311" y="2390"/>
                    </a:cubicBezTo>
                    <a:cubicBezTo>
                      <a:pt x="567" y="2224"/>
                      <a:pt x="846" y="2087"/>
                      <a:pt x="1088" y="1907"/>
                    </a:cubicBezTo>
                    <a:lnTo>
                      <a:pt x="1088" y="1907"/>
                    </a:lnTo>
                    <a:cubicBezTo>
                      <a:pt x="1250" y="1965"/>
                      <a:pt x="1421" y="1993"/>
                      <a:pt x="1594" y="1993"/>
                    </a:cubicBezTo>
                    <a:cubicBezTo>
                      <a:pt x="1886" y="1993"/>
                      <a:pt x="2181" y="1913"/>
                      <a:pt x="2437" y="1765"/>
                    </a:cubicBezTo>
                    <a:lnTo>
                      <a:pt x="2437" y="1765"/>
                    </a:lnTo>
                    <a:cubicBezTo>
                      <a:pt x="2667" y="1932"/>
                      <a:pt x="2955" y="2019"/>
                      <a:pt x="3237" y="2019"/>
                    </a:cubicBezTo>
                    <a:cubicBezTo>
                      <a:pt x="3252" y="2020"/>
                      <a:pt x="3268" y="2020"/>
                      <a:pt x="3283" y="2020"/>
                    </a:cubicBezTo>
                    <a:cubicBezTo>
                      <a:pt x="3585" y="2020"/>
                      <a:pt x="3886" y="1921"/>
                      <a:pt x="4155" y="1768"/>
                    </a:cubicBezTo>
                    <a:lnTo>
                      <a:pt x="4155" y="1768"/>
                    </a:lnTo>
                    <a:cubicBezTo>
                      <a:pt x="4373" y="2074"/>
                      <a:pt x="4687" y="2200"/>
                      <a:pt x="5022" y="2200"/>
                    </a:cubicBezTo>
                    <a:cubicBezTo>
                      <a:pt x="5362" y="2200"/>
                      <a:pt x="5722" y="2070"/>
                      <a:pt x="6022" y="1867"/>
                    </a:cubicBezTo>
                    <a:lnTo>
                      <a:pt x="6022" y="1867"/>
                    </a:lnTo>
                    <a:cubicBezTo>
                      <a:pt x="6085" y="1961"/>
                      <a:pt x="6164" y="2046"/>
                      <a:pt x="6259" y="2116"/>
                    </a:cubicBezTo>
                    <a:cubicBezTo>
                      <a:pt x="6476" y="2276"/>
                      <a:pt x="6731" y="2359"/>
                      <a:pt x="6989" y="2359"/>
                    </a:cubicBezTo>
                    <a:cubicBezTo>
                      <a:pt x="7174" y="2359"/>
                      <a:pt x="7361" y="2317"/>
                      <a:pt x="7536" y="2229"/>
                    </a:cubicBezTo>
                    <a:cubicBezTo>
                      <a:pt x="7689" y="2145"/>
                      <a:pt x="7590" y="1918"/>
                      <a:pt x="7436" y="1918"/>
                    </a:cubicBezTo>
                    <a:cubicBezTo>
                      <a:pt x="7411" y="1918"/>
                      <a:pt x="7385" y="1924"/>
                      <a:pt x="7358" y="1938"/>
                    </a:cubicBezTo>
                    <a:cubicBezTo>
                      <a:pt x="7237" y="1998"/>
                      <a:pt x="7108" y="2027"/>
                      <a:pt x="6981" y="2027"/>
                    </a:cubicBezTo>
                    <a:cubicBezTo>
                      <a:pt x="6704" y="2027"/>
                      <a:pt x="6435" y="1890"/>
                      <a:pt x="6281" y="1658"/>
                    </a:cubicBezTo>
                    <a:lnTo>
                      <a:pt x="6281" y="1658"/>
                    </a:lnTo>
                    <a:cubicBezTo>
                      <a:pt x="6441" y="1497"/>
                      <a:pt x="6583" y="1305"/>
                      <a:pt x="6696" y="1097"/>
                    </a:cubicBezTo>
                    <a:cubicBezTo>
                      <a:pt x="6776" y="903"/>
                      <a:pt x="6905" y="612"/>
                      <a:pt x="6776" y="419"/>
                    </a:cubicBezTo>
                    <a:cubicBezTo>
                      <a:pt x="6719" y="305"/>
                      <a:pt x="6613" y="258"/>
                      <a:pt x="6502" y="258"/>
                    </a:cubicBezTo>
                    <a:cubicBezTo>
                      <a:pt x="6423" y="258"/>
                      <a:pt x="6342" y="281"/>
                      <a:pt x="6276" y="322"/>
                    </a:cubicBezTo>
                    <a:cubicBezTo>
                      <a:pt x="6065" y="435"/>
                      <a:pt x="5935" y="677"/>
                      <a:pt x="5871" y="888"/>
                    </a:cubicBezTo>
                    <a:cubicBezTo>
                      <a:pt x="5815" y="1112"/>
                      <a:pt x="5819" y="1349"/>
                      <a:pt x="5882" y="1564"/>
                    </a:cubicBezTo>
                    <a:lnTo>
                      <a:pt x="5882" y="1564"/>
                    </a:lnTo>
                    <a:cubicBezTo>
                      <a:pt x="5641" y="1750"/>
                      <a:pt x="5343" y="1887"/>
                      <a:pt x="5055" y="1887"/>
                    </a:cubicBezTo>
                    <a:cubicBezTo>
                      <a:pt x="4913" y="1887"/>
                      <a:pt x="4773" y="1853"/>
                      <a:pt x="4643" y="1776"/>
                    </a:cubicBezTo>
                    <a:cubicBezTo>
                      <a:pt x="4562" y="1725"/>
                      <a:pt x="4490" y="1659"/>
                      <a:pt x="4431" y="1583"/>
                    </a:cubicBezTo>
                    <a:lnTo>
                      <a:pt x="4431" y="1583"/>
                    </a:lnTo>
                    <a:cubicBezTo>
                      <a:pt x="4465" y="1557"/>
                      <a:pt x="4498" y="1530"/>
                      <a:pt x="4530" y="1502"/>
                    </a:cubicBezTo>
                    <a:cubicBezTo>
                      <a:pt x="4821" y="1243"/>
                      <a:pt x="5112" y="806"/>
                      <a:pt x="5030" y="386"/>
                    </a:cubicBezTo>
                    <a:cubicBezTo>
                      <a:pt x="4997" y="191"/>
                      <a:pt x="4882" y="120"/>
                      <a:pt x="4745" y="120"/>
                    </a:cubicBezTo>
                    <a:cubicBezTo>
                      <a:pt x="4552" y="120"/>
                      <a:pt x="4313" y="261"/>
                      <a:pt x="4190" y="403"/>
                    </a:cubicBezTo>
                    <a:cubicBezTo>
                      <a:pt x="3954" y="699"/>
                      <a:pt x="3866" y="1115"/>
                      <a:pt x="4001" y="1481"/>
                    </a:cubicBezTo>
                    <a:lnTo>
                      <a:pt x="4001" y="1481"/>
                    </a:lnTo>
                    <a:cubicBezTo>
                      <a:pt x="3875" y="1553"/>
                      <a:pt x="3737" y="1609"/>
                      <a:pt x="3593" y="1647"/>
                    </a:cubicBezTo>
                    <a:cubicBezTo>
                      <a:pt x="3499" y="1674"/>
                      <a:pt x="3395" y="1688"/>
                      <a:pt x="3288" y="1688"/>
                    </a:cubicBezTo>
                    <a:cubicBezTo>
                      <a:pt x="3096" y="1688"/>
                      <a:pt x="2894" y="1644"/>
                      <a:pt x="2725" y="1555"/>
                    </a:cubicBezTo>
                    <a:lnTo>
                      <a:pt x="2725" y="1555"/>
                    </a:lnTo>
                    <a:cubicBezTo>
                      <a:pt x="2800" y="1485"/>
                      <a:pt x="2869" y="1408"/>
                      <a:pt x="2929" y="1324"/>
                    </a:cubicBezTo>
                    <a:cubicBezTo>
                      <a:pt x="3123" y="1049"/>
                      <a:pt x="3382" y="468"/>
                      <a:pt x="3140" y="160"/>
                    </a:cubicBezTo>
                    <a:cubicBezTo>
                      <a:pt x="3049" y="46"/>
                      <a:pt x="2930" y="0"/>
                      <a:pt x="280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2" name="Google Shape;3482;p38"/>
              <p:cNvSpPr/>
              <p:nvPr/>
            </p:nvSpPr>
            <p:spPr>
              <a:xfrm>
                <a:off x="4977150" y="2252600"/>
                <a:ext cx="106025" cy="54700"/>
              </a:xfrm>
              <a:custGeom>
                <a:avLst/>
                <a:gdLst/>
                <a:ahLst/>
                <a:cxnLst/>
                <a:rect l="l" t="t" r="r" b="b"/>
                <a:pathLst>
                  <a:path w="4241" h="2188" extrusionOk="0">
                    <a:moveTo>
                      <a:pt x="2191" y="380"/>
                    </a:moveTo>
                    <a:cubicBezTo>
                      <a:pt x="2200" y="397"/>
                      <a:pt x="2200" y="422"/>
                      <a:pt x="2200" y="436"/>
                    </a:cubicBezTo>
                    <a:cubicBezTo>
                      <a:pt x="2200" y="612"/>
                      <a:pt x="2216" y="757"/>
                      <a:pt x="2154" y="932"/>
                    </a:cubicBezTo>
                    <a:lnTo>
                      <a:pt x="2154" y="932"/>
                    </a:lnTo>
                    <a:cubicBezTo>
                      <a:pt x="2110" y="821"/>
                      <a:pt x="2090" y="701"/>
                      <a:pt x="2103" y="581"/>
                    </a:cubicBezTo>
                    <a:cubicBezTo>
                      <a:pt x="2120" y="516"/>
                      <a:pt x="2152" y="452"/>
                      <a:pt x="2184" y="387"/>
                    </a:cubicBezTo>
                    <a:cubicBezTo>
                      <a:pt x="2187" y="385"/>
                      <a:pt x="2189" y="382"/>
                      <a:pt x="2191" y="380"/>
                    </a:cubicBezTo>
                    <a:close/>
                    <a:moveTo>
                      <a:pt x="576" y="370"/>
                    </a:moveTo>
                    <a:cubicBezTo>
                      <a:pt x="612" y="370"/>
                      <a:pt x="630" y="427"/>
                      <a:pt x="665" y="484"/>
                    </a:cubicBezTo>
                    <a:cubicBezTo>
                      <a:pt x="730" y="662"/>
                      <a:pt x="778" y="839"/>
                      <a:pt x="713" y="1018"/>
                    </a:cubicBezTo>
                    <a:cubicBezTo>
                      <a:pt x="705" y="1043"/>
                      <a:pt x="695" y="1068"/>
                      <a:pt x="685" y="1093"/>
                    </a:cubicBezTo>
                    <a:lnTo>
                      <a:pt x="685" y="1093"/>
                    </a:lnTo>
                    <a:cubicBezTo>
                      <a:pt x="582" y="953"/>
                      <a:pt x="512" y="788"/>
                      <a:pt x="503" y="613"/>
                    </a:cubicBezTo>
                    <a:cubicBezTo>
                      <a:pt x="487" y="565"/>
                      <a:pt x="487" y="452"/>
                      <a:pt x="519" y="404"/>
                    </a:cubicBezTo>
                    <a:cubicBezTo>
                      <a:pt x="543" y="380"/>
                      <a:pt x="561" y="370"/>
                      <a:pt x="576" y="370"/>
                    </a:cubicBezTo>
                    <a:close/>
                    <a:moveTo>
                      <a:pt x="2215" y="0"/>
                    </a:moveTo>
                    <a:cubicBezTo>
                      <a:pt x="2176" y="0"/>
                      <a:pt x="2134" y="10"/>
                      <a:pt x="2087" y="31"/>
                    </a:cubicBezTo>
                    <a:cubicBezTo>
                      <a:pt x="1764" y="177"/>
                      <a:pt x="1715" y="662"/>
                      <a:pt x="1796" y="936"/>
                    </a:cubicBezTo>
                    <a:cubicBezTo>
                      <a:pt x="1832" y="1048"/>
                      <a:pt x="1886" y="1148"/>
                      <a:pt x="1953" y="1236"/>
                    </a:cubicBezTo>
                    <a:lnTo>
                      <a:pt x="1953" y="1236"/>
                    </a:lnTo>
                    <a:cubicBezTo>
                      <a:pt x="1929" y="1262"/>
                      <a:pt x="1903" y="1286"/>
                      <a:pt x="1877" y="1309"/>
                    </a:cubicBezTo>
                    <a:cubicBezTo>
                      <a:pt x="1729" y="1447"/>
                      <a:pt x="1560" y="1522"/>
                      <a:pt x="1389" y="1522"/>
                    </a:cubicBezTo>
                    <a:cubicBezTo>
                      <a:pt x="1260" y="1522"/>
                      <a:pt x="1129" y="1479"/>
                      <a:pt x="1004" y="1389"/>
                    </a:cubicBezTo>
                    <a:cubicBezTo>
                      <a:pt x="984" y="1376"/>
                      <a:pt x="964" y="1363"/>
                      <a:pt x="944" y="1349"/>
                    </a:cubicBezTo>
                    <a:lnTo>
                      <a:pt x="944" y="1349"/>
                    </a:lnTo>
                    <a:cubicBezTo>
                      <a:pt x="999" y="1243"/>
                      <a:pt x="1043" y="1133"/>
                      <a:pt x="1068" y="1018"/>
                    </a:cubicBezTo>
                    <a:cubicBezTo>
                      <a:pt x="1118" y="807"/>
                      <a:pt x="1068" y="613"/>
                      <a:pt x="988" y="419"/>
                    </a:cubicBezTo>
                    <a:cubicBezTo>
                      <a:pt x="924" y="258"/>
                      <a:pt x="842" y="64"/>
                      <a:pt x="648" y="16"/>
                    </a:cubicBezTo>
                    <a:cubicBezTo>
                      <a:pt x="620" y="10"/>
                      <a:pt x="594" y="7"/>
                      <a:pt x="568" y="7"/>
                    </a:cubicBezTo>
                    <a:cubicBezTo>
                      <a:pt x="230" y="7"/>
                      <a:pt x="135" y="487"/>
                      <a:pt x="180" y="742"/>
                    </a:cubicBezTo>
                    <a:cubicBezTo>
                      <a:pt x="220" y="983"/>
                      <a:pt x="347" y="1211"/>
                      <a:pt x="515" y="1400"/>
                    </a:cubicBezTo>
                    <a:lnTo>
                      <a:pt x="515" y="1400"/>
                    </a:lnTo>
                    <a:cubicBezTo>
                      <a:pt x="389" y="1583"/>
                      <a:pt x="235" y="1750"/>
                      <a:pt x="99" y="1906"/>
                    </a:cubicBezTo>
                    <a:cubicBezTo>
                      <a:pt x="1" y="2028"/>
                      <a:pt x="107" y="2188"/>
                      <a:pt x="228" y="2188"/>
                    </a:cubicBezTo>
                    <a:cubicBezTo>
                      <a:pt x="266" y="2188"/>
                      <a:pt x="306" y="2172"/>
                      <a:pt x="342" y="2132"/>
                    </a:cubicBezTo>
                    <a:cubicBezTo>
                      <a:pt x="477" y="1981"/>
                      <a:pt x="632" y="1814"/>
                      <a:pt x="766" y="1631"/>
                    </a:cubicBezTo>
                    <a:lnTo>
                      <a:pt x="766" y="1631"/>
                    </a:lnTo>
                    <a:cubicBezTo>
                      <a:pt x="797" y="1654"/>
                      <a:pt x="828" y="1676"/>
                      <a:pt x="859" y="1697"/>
                    </a:cubicBezTo>
                    <a:cubicBezTo>
                      <a:pt x="1029" y="1810"/>
                      <a:pt x="1206" y="1860"/>
                      <a:pt x="1379" y="1860"/>
                    </a:cubicBezTo>
                    <a:cubicBezTo>
                      <a:pt x="1686" y="1860"/>
                      <a:pt x="1980" y="1702"/>
                      <a:pt x="2196" y="1465"/>
                    </a:cubicBezTo>
                    <a:lnTo>
                      <a:pt x="2196" y="1465"/>
                    </a:lnTo>
                    <a:cubicBezTo>
                      <a:pt x="2345" y="1567"/>
                      <a:pt x="2520" y="1635"/>
                      <a:pt x="2701" y="1664"/>
                    </a:cubicBezTo>
                    <a:cubicBezTo>
                      <a:pt x="2780" y="1677"/>
                      <a:pt x="2858" y="1683"/>
                      <a:pt x="2935" y="1683"/>
                    </a:cubicBezTo>
                    <a:cubicBezTo>
                      <a:pt x="3348" y="1683"/>
                      <a:pt x="3737" y="1515"/>
                      <a:pt x="4091" y="1324"/>
                    </a:cubicBezTo>
                    <a:cubicBezTo>
                      <a:pt x="4241" y="1229"/>
                      <a:pt x="4149" y="1008"/>
                      <a:pt x="4001" y="1008"/>
                    </a:cubicBezTo>
                    <a:cubicBezTo>
                      <a:pt x="3973" y="1008"/>
                      <a:pt x="3943" y="1016"/>
                      <a:pt x="3913" y="1033"/>
                    </a:cubicBezTo>
                    <a:cubicBezTo>
                      <a:pt x="3636" y="1191"/>
                      <a:pt x="3237" y="1358"/>
                      <a:pt x="2875" y="1358"/>
                    </a:cubicBezTo>
                    <a:cubicBezTo>
                      <a:pt x="2694" y="1358"/>
                      <a:pt x="2523" y="1317"/>
                      <a:pt x="2380" y="1213"/>
                    </a:cubicBezTo>
                    <a:lnTo>
                      <a:pt x="2380" y="1213"/>
                    </a:lnTo>
                    <a:cubicBezTo>
                      <a:pt x="2462" y="1067"/>
                      <a:pt x="2519" y="907"/>
                      <a:pt x="2540" y="742"/>
                    </a:cubicBezTo>
                    <a:cubicBezTo>
                      <a:pt x="2568" y="515"/>
                      <a:pt x="2497" y="0"/>
                      <a:pt x="221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3" name="Google Shape;3483;p38"/>
              <p:cNvSpPr/>
              <p:nvPr/>
            </p:nvSpPr>
            <p:spPr>
              <a:xfrm>
                <a:off x="4867325" y="2005200"/>
                <a:ext cx="66250" cy="45175"/>
              </a:xfrm>
              <a:custGeom>
                <a:avLst/>
                <a:gdLst/>
                <a:ahLst/>
                <a:cxnLst/>
                <a:rect l="l" t="t" r="r" b="b"/>
                <a:pathLst>
                  <a:path w="2650" h="1807" extrusionOk="0">
                    <a:moveTo>
                      <a:pt x="1562" y="335"/>
                    </a:moveTo>
                    <a:cubicBezTo>
                      <a:pt x="1599" y="335"/>
                      <a:pt x="1635" y="347"/>
                      <a:pt x="1664" y="377"/>
                    </a:cubicBezTo>
                    <a:cubicBezTo>
                      <a:pt x="1825" y="565"/>
                      <a:pt x="1563" y="842"/>
                      <a:pt x="1385" y="995"/>
                    </a:cubicBezTo>
                    <a:lnTo>
                      <a:pt x="1385" y="995"/>
                    </a:lnTo>
                    <a:cubicBezTo>
                      <a:pt x="1367" y="950"/>
                      <a:pt x="1353" y="905"/>
                      <a:pt x="1341" y="861"/>
                    </a:cubicBezTo>
                    <a:cubicBezTo>
                      <a:pt x="1309" y="715"/>
                      <a:pt x="1309" y="538"/>
                      <a:pt x="1389" y="424"/>
                    </a:cubicBezTo>
                    <a:cubicBezTo>
                      <a:pt x="1430" y="373"/>
                      <a:pt x="1498" y="335"/>
                      <a:pt x="1562" y="335"/>
                    </a:cubicBezTo>
                    <a:close/>
                    <a:moveTo>
                      <a:pt x="1573" y="0"/>
                    </a:moveTo>
                    <a:cubicBezTo>
                      <a:pt x="1496" y="0"/>
                      <a:pt x="1416" y="19"/>
                      <a:pt x="1341" y="53"/>
                    </a:cubicBezTo>
                    <a:cubicBezTo>
                      <a:pt x="1115" y="166"/>
                      <a:pt x="1018" y="377"/>
                      <a:pt x="1001" y="603"/>
                    </a:cubicBezTo>
                    <a:cubicBezTo>
                      <a:pt x="980" y="796"/>
                      <a:pt x="1019" y="1002"/>
                      <a:pt x="1101" y="1187"/>
                    </a:cubicBezTo>
                    <a:lnTo>
                      <a:pt x="1101" y="1187"/>
                    </a:lnTo>
                    <a:cubicBezTo>
                      <a:pt x="981" y="1246"/>
                      <a:pt x="848" y="1284"/>
                      <a:pt x="721" y="1284"/>
                    </a:cubicBezTo>
                    <a:cubicBezTo>
                      <a:pt x="594" y="1284"/>
                      <a:pt x="472" y="1246"/>
                      <a:pt x="371" y="1152"/>
                    </a:cubicBezTo>
                    <a:cubicBezTo>
                      <a:pt x="338" y="1125"/>
                      <a:pt x="300" y="1114"/>
                      <a:pt x="264" y="1114"/>
                    </a:cubicBezTo>
                    <a:cubicBezTo>
                      <a:pt x="126" y="1114"/>
                      <a:pt x="0" y="1280"/>
                      <a:pt x="128" y="1394"/>
                    </a:cubicBezTo>
                    <a:cubicBezTo>
                      <a:pt x="302" y="1545"/>
                      <a:pt x="511" y="1611"/>
                      <a:pt x="723" y="1611"/>
                    </a:cubicBezTo>
                    <a:cubicBezTo>
                      <a:pt x="911" y="1611"/>
                      <a:pt x="1101" y="1560"/>
                      <a:pt x="1274" y="1469"/>
                    </a:cubicBezTo>
                    <a:lnTo>
                      <a:pt x="1274" y="1469"/>
                    </a:lnTo>
                    <a:cubicBezTo>
                      <a:pt x="1373" y="1591"/>
                      <a:pt x="1495" y="1690"/>
                      <a:pt x="1632" y="1750"/>
                    </a:cubicBezTo>
                    <a:cubicBezTo>
                      <a:pt x="1722" y="1788"/>
                      <a:pt x="1820" y="1806"/>
                      <a:pt x="1919" y="1806"/>
                    </a:cubicBezTo>
                    <a:cubicBezTo>
                      <a:pt x="2276" y="1806"/>
                      <a:pt x="2637" y="1565"/>
                      <a:pt x="2649" y="1185"/>
                    </a:cubicBezTo>
                    <a:cubicBezTo>
                      <a:pt x="2649" y="1072"/>
                      <a:pt x="2569" y="1015"/>
                      <a:pt x="2486" y="1015"/>
                    </a:cubicBezTo>
                    <a:cubicBezTo>
                      <a:pt x="2403" y="1015"/>
                      <a:pt x="2318" y="1072"/>
                      <a:pt x="2311" y="1185"/>
                    </a:cubicBezTo>
                    <a:cubicBezTo>
                      <a:pt x="2311" y="1365"/>
                      <a:pt x="2096" y="1486"/>
                      <a:pt x="1922" y="1486"/>
                    </a:cubicBezTo>
                    <a:cubicBezTo>
                      <a:pt x="1894" y="1486"/>
                      <a:pt x="1866" y="1482"/>
                      <a:pt x="1841" y="1476"/>
                    </a:cubicBezTo>
                    <a:cubicBezTo>
                      <a:pt x="1725" y="1441"/>
                      <a:pt x="1628" y="1368"/>
                      <a:pt x="1551" y="1278"/>
                    </a:cubicBezTo>
                    <a:lnTo>
                      <a:pt x="1551" y="1278"/>
                    </a:lnTo>
                    <a:cubicBezTo>
                      <a:pt x="1871" y="1010"/>
                      <a:pt x="2222" y="565"/>
                      <a:pt x="1938" y="183"/>
                    </a:cubicBezTo>
                    <a:cubicBezTo>
                      <a:pt x="1845" y="58"/>
                      <a:pt x="1712" y="0"/>
                      <a:pt x="15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4" name="Google Shape;3484;p38"/>
              <p:cNvSpPr/>
              <p:nvPr/>
            </p:nvSpPr>
            <p:spPr>
              <a:xfrm>
                <a:off x="4926675" y="1889750"/>
                <a:ext cx="60650" cy="52550"/>
              </a:xfrm>
              <a:custGeom>
                <a:avLst/>
                <a:gdLst/>
                <a:ahLst/>
                <a:cxnLst/>
                <a:rect l="l" t="t" r="r" b="b"/>
                <a:pathLst>
                  <a:path w="2426" h="2102" extrusionOk="0">
                    <a:moveTo>
                      <a:pt x="534" y="323"/>
                    </a:moveTo>
                    <a:cubicBezTo>
                      <a:pt x="537" y="327"/>
                      <a:pt x="541" y="331"/>
                      <a:pt x="544" y="335"/>
                    </a:cubicBezTo>
                    <a:lnTo>
                      <a:pt x="544" y="335"/>
                    </a:lnTo>
                    <a:cubicBezTo>
                      <a:pt x="541" y="335"/>
                      <a:pt x="538" y="332"/>
                      <a:pt x="534" y="323"/>
                    </a:cubicBezTo>
                    <a:close/>
                    <a:moveTo>
                      <a:pt x="1518" y="342"/>
                    </a:moveTo>
                    <a:cubicBezTo>
                      <a:pt x="1537" y="372"/>
                      <a:pt x="1539" y="408"/>
                      <a:pt x="1553" y="420"/>
                    </a:cubicBezTo>
                    <a:cubicBezTo>
                      <a:pt x="1577" y="590"/>
                      <a:pt x="1519" y="778"/>
                      <a:pt x="1448" y="943"/>
                    </a:cubicBezTo>
                    <a:lnTo>
                      <a:pt x="1448" y="943"/>
                    </a:lnTo>
                    <a:cubicBezTo>
                      <a:pt x="1389" y="843"/>
                      <a:pt x="1360" y="725"/>
                      <a:pt x="1374" y="599"/>
                    </a:cubicBezTo>
                    <a:cubicBezTo>
                      <a:pt x="1391" y="534"/>
                      <a:pt x="1424" y="405"/>
                      <a:pt x="1488" y="356"/>
                    </a:cubicBezTo>
                    <a:cubicBezTo>
                      <a:pt x="1502" y="349"/>
                      <a:pt x="1513" y="345"/>
                      <a:pt x="1518" y="342"/>
                    </a:cubicBezTo>
                    <a:close/>
                    <a:moveTo>
                      <a:pt x="550" y="345"/>
                    </a:moveTo>
                    <a:cubicBezTo>
                      <a:pt x="560" y="360"/>
                      <a:pt x="566" y="378"/>
                      <a:pt x="566" y="388"/>
                    </a:cubicBezTo>
                    <a:cubicBezTo>
                      <a:pt x="615" y="485"/>
                      <a:pt x="631" y="566"/>
                      <a:pt x="648" y="663"/>
                    </a:cubicBezTo>
                    <a:cubicBezTo>
                      <a:pt x="671" y="870"/>
                      <a:pt x="639" y="1081"/>
                      <a:pt x="561" y="1272"/>
                    </a:cubicBezTo>
                    <a:lnTo>
                      <a:pt x="561" y="1272"/>
                    </a:lnTo>
                    <a:cubicBezTo>
                      <a:pt x="513" y="1216"/>
                      <a:pt x="477" y="1152"/>
                      <a:pt x="454" y="1084"/>
                    </a:cubicBezTo>
                    <a:cubicBezTo>
                      <a:pt x="372" y="890"/>
                      <a:pt x="372" y="647"/>
                      <a:pt x="469" y="453"/>
                    </a:cubicBezTo>
                    <a:cubicBezTo>
                      <a:pt x="486" y="420"/>
                      <a:pt x="502" y="405"/>
                      <a:pt x="518" y="388"/>
                    </a:cubicBezTo>
                    <a:cubicBezTo>
                      <a:pt x="518" y="388"/>
                      <a:pt x="545" y="361"/>
                      <a:pt x="550" y="345"/>
                    </a:cubicBezTo>
                    <a:close/>
                    <a:moveTo>
                      <a:pt x="1536" y="0"/>
                    </a:moveTo>
                    <a:cubicBezTo>
                      <a:pt x="1359" y="0"/>
                      <a:pt x="1213" y="129"/>
                      <a:pt x="1133" y="275"/>
                    </a:cubicBezTo>
                    <a:cubicBezTo>
                      <a:pt x="976" y="603"/>
                      <a:pt x="1032" y="1006"/>
                      <a:pt x="1269" y="1267"/>
                    </a:cubicBezTo>
                    <a:lnTo>
                      <a:pt x="1269" y="1267"/>
                    </a:lnTo>
                    <a:cubicBezTo>
                      <a:pt x="1188" y="1373"/>
                      <a:pt x="1086" y="1458"/>
                      <a:pt x="952" y="1458"/>
                    </a:cubicBezTo>
                    <a:cubicBezTo>
                      <a:pt x="937" y="1458"/>
                      <a:pt x="922" y="1457"/>
                      <a:pt x="906" y="1455"/>
                    </a:cubicBezTo>
                    <a:cubicBezTo>
                      <a:pt x="887" y="1453"/>
                      <a:pt x="867" y="1450"/>
                      <a:pt x="848" y="1447"/>
                    </a:cubicBezTo>
                    <a:lnTo>
                      <a:pt x="848" y="1447"/>
                    </a:lnTo>
                    <a:cubicBezTo>
                      <a:pt x="981" y="1156"/>
                      <a:pt x="1023" y="822"/>
                      <a:pt x="954" y="502"/>
                    </a:cubicBezTo>
                    <a:cubicBezTo>
                      <a:pt x="922" y="356"/>
                      <a:pt x="874" y="194"/>
                      <a:pt x="777" y="97"/>
                    </a:cubicBezTo>
                    <a:cubicBezTo>
                      <a:pt x="714" y="35"/>
                      <a:pt x="640" y="8"/>
                      <a:pt x="565" y="8"/>
                    </a:cubicBezTo>
                    <a:cubicBezTo>
                      <a:pt x="466" y="8"/>
                      <a:pt x="366" y="56"/>
                      <a:pt x="292" y="129"/>
                    </a:cubicBezTo>
                    <a:cubicBezTo>
                      <a:pt x="49" y="388"/>
                      <a:pt x="17" y="808"/>
                      <a:pt x="114" y="1131"/>
                    </a:cubicBezTo>
                    <a:cubicBezTo>
                      <a:pt x="165" y="1294"/>
                      <a:pt x="262" y="1448"/>
                      <a:pt x="390" y="1566"/>
                    </a:cubicBezTo>
                    <a:lnTo>
                      <a:pt x="390" y="1566"/>
                    </a:lnTo>
                    <a:cubicBezTo>
                      <a:pt x="320" y="1654"/>
                      <a:pt x="239" y="1731"/>
                      <a:pt x="146" y="1795"/>
                    </a:cubicBezTo>
                    <a:cubicBezTo>
                      <a:pt x="0" y="1887"/>
                      <a:pt x="84" y="2101"/>
                      <a:pt x="217" y="2101"/>
                    </a:cubicBezTo>
                    <a:cubicBezTo>
                      <a:pt x="246" y="2101"/>
                      <a:pt x="277" y="2092"/>
                      <a:pt x="308" y="2069"/>
                    </a:cubicBezTo>
                    <a:cubicBezTo>
                      <a:pt x="448" y="1981"/>
                      <a:pt x="569" y="1870"/>
                      <a:pt x="669" y="1742"/>
                    </a:cubicBezTo>
                    <a:lnTo>
                      <a:pt x="669" y="1742"/>
                    </a:lnTo>
                    <a:cubicBezTo>
                      <a:pt x="709" y="1757"/>
                      <a:pt x="750" y="1769"/>
                      <a:pt x="793" y="1778"/>
                    </a:cubicBezTo>
                    <a:cubicBezTo>
                      <a:pt x="835" y="1785"/>
                      <a:pt x="877" y="1788"/>
                      <a:pt x="917" y="1788"/>
                    </a:cubicBezTo>
                    <a:cubicBezTo>
                      <a:pt x="1172" y="1788"/>
                      <a:pt x="1373" y="1650"/>
                      <a:pt x="1523" y="1457"/>
                    </a:cubicBezTo>
                    <a:lnTo>
                      <a:pt x="1523" y="1457"/>
                    </a:lnTo>
                    <a:cubicBezTo>
                      <a:pt x="1652" y="1521"/>
                      <a:pt x="1794" y="1551"/>
                      <a:pt x="1936" y="1551"/>
                    </a:cubicBezTo>
                    <a:cubicBezTo>
                      <a:pt x="2071" y="1551"/>
                      <a:pt x="2205" y="1524"/>
                      <a:pt x="2329" y="1471"/>
                    </a:cubicBezTo>
                    <a:cubicBezTo>
                      <a:pt x="2409" y="1422"/>
                      <a:pt x="2426" y="1310"/>
                      <a:pt x="2393" y="1245"/>
                    </a:cubicBezTo>
                    <a:cubicBezTo>
                      <a:pt x="2362" y="1184"/>
                      <a:pt x="2312" y="1161"/>
                      <a:pt x="2259" y="1161"/>
                    </a:cubicBezTo>
                    <a:cubicBezTo>
                      <a:pt x="2228" y="1161"/>
                      <a:pt x="2196" y="1169"/>
                      <a:pt x="2167" y="1181"/>
                    </a:cubicBezTo>
                    <a:cubicBezTo>
                      <a:pt x="2092" y="1214"/>
                      <a:pt x="2015" y="1229"/>
                      <a:pt x="1941" y="1229"/>
                    </a:cubicBezTo>
                    <a:cubicBezTo>
                      <a:pt x="1857" y="1229"/>
                      <a:pt x="1776" y="1209"/>
                      <a:pt x="1702" y="1175"/>
                    </a:cubicBezTo>
                    <a:lnTo>
                      <a:pt x="1702" y="1175"/>
                    </a:lnTo>
                    <a:cubicBezTo>
                      <a:pt x="1762" y="1056"/>
                      <a:pt x="1807" y="924"/>
                      <a:pt x="1844" y="793"/>
                    </a:cubicBezTo>
                    <a:cubicBezTo>
                      <a:pt x="1876" y="631"/>
                      <a:pt x="1908" y="453"/>
                      <a:pt x="1859" y="291"/>
                    </a:cubicBezTo>
                    <a:cubicBezTo>
                      <a:pt x="1811" y="146"/>
                      <a:pt x="1698" y="17"/>
                      <a:pt x="15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5" name="Google Shape;3485;p38"/>
              <p:cNvSpPr/>
              <p:nvPr/>
            </p:nvSpPr>
            <p:spPr>
              <a:xfrm>
                <a:off x="4896000" y="2153850"/>
                <a:ext cx="51725" cy="51525"/>
              </a:xfrm>
              <a:custGeom>
                <a:avLst/>
                <a:gdLst/>
                <a:ahLst/>
                <a:cxnLst/>
                <a:rect l="l" t="t" r="r" b="b"/>
                <a:pathLst>
                  <a:path w="2069" h="2061" extrusionOk="0">
                    <a:moveTo>
                      <a:pt x="1022" y="332"/>
                    </a:moveTo>
                    <a:cubicBezTo>
                      <a:pt x="1028" y="334"/>
                      <a:pt x="1034" y="338"/>
                      <a:pt x="1034" y="346"/>
                    </a:cubicBezTo>
                    <a:lnTo>
                      <a:pt x="1082" y="394"/>
                    </a:lnTo>
                    <a:cubicBezTo>
                      <a:pt x="1099" y="443"/>
                      <a:pt x="1115" y="490"/>
                      <a:pt x="1099" y="540"/>
                    </a:cubicBezTo>
                    <a:cubicBezTo>
                      <a:pt x="1099" y="652"/>
                      <a:pt x="1050" y="734"/>
                      <a:pt x="970" y="814"/>
                    </a:cubicBezTo>
                    <a:cubicBezTo>
                      <a:pt x="942" y="837"/>
                      <a:pt x="912" y="860"/>
                      <a:pt x="880" y="881"/>
                    </a:cubicBezTo>
                    <a:lnTo>
                      <a:pt x="880" y="881"/>
                    </a:lnTo>
                    <a:cubicBezTo>
                      <a:pt x="868" y="785"/>
                      <a:pt x="862" y="681"/>
                      <a:pt x="888" y="587"/>
                    </a:cubicBezTo>
                    <a:cubicBezTo>
                      <a:pt x="905" y="523"/>
                      <a:pt x="921" y="475"/>
                      <a:pt x="953" y="426"/>
                    </a:cubicBezTo>
                    <a:cubicBezTo>
                      <a:pt x="953" y="410"/>
                      <a:pt x="970" y="378"/>
                      <a:pt x="985" y="361"/>
                    </a:cubicBezTo>
                    <a:cubicBezTo>
                      <a:pt x="999" y="361"/>
                      <a:pt x="1023" y="340"/>
                      <a:pt x="1022" y="332"/>
                    </a:cubicBezTo>
                    <a:close/>
                    <a:moveTo>
                      <a:pt x="1014" y="0"/>
                    </a:moveTo>
                    <a:cubicBezTo>
                      <a:pt x="950" y="0"/>
                      <a:pt x="884" y="21"/>
                      <a:pt x="824" y="70"/>
                    </a:cubicBezTo>
                    <a:cubicBezTo>
                      <a:pt x="662" y="200"/>
                      <a:pt x="582" y="394"/>
                      <a:pt x="550" y="572"/>
                    </a:cubicBezTo>
                    <a:cubicBezTo>
                      <a:pt x="538" y="713"/>
                      <a:pt x="542" y="847"/>
                      <a:pt x="566" y="978"/>
                    </a:cubicBezTo>
                    <a:lnTo>
                      <a:pt x="566" y="978"/>
                    </a:lnTo>
                    <a:cubicBezTo>
                      <a:pt x="478" y="975"/>
                      <a:pt x="380" y="927"/>
                      <a:pt x="339" y="846"/>
                    </a:cubicBezTo>
                    <a:cubicBezTo>
                      <a:pt x="312" y="780"/>
                      <a:pt x="254" y="725"/>
                      <a:pt x="189" y="725"/>
                    </a:cubicBezTo>
                    <a:cubicBezTo>
                      <a:pt x="174" y="725"/>
                      <a:pt x="160" y="728"/>
                      <a:pt x="145" y="734"/>
                    </a:cubicBezTo>
                    <a:cubicBezTo>
                      <a:pt x="65" y="749"/>
                      <a:pt x="0" y="846"/>
                      <a:pt x="32" y="927"/>
                    </a:cubicBezTo>
                    <a:cubicBezTo>
                      <a:pt x="123" y="1190"/>
                      <a:pt x="352" y="1307"/>
                      <a:pt x="599" y="1307"/>
                    </a:cubicBezTo>
                    <a:cubicBezTo>
                      <a:pt x="616" y="1307"/>
                      <a:pt x="634" y="1306"/>
                      <a:pt x="652" y="1305"/>
                    </a:cubicBezTo>
                    <a:lnTo>
                      <a:pt x="652" y="1305"/>
                    </a:lnTo>
                    <a:cubicBezTo>
                      <a:pt x="700" y="1458"/>
                      <a:pt x="766" y="1615"/>
                      <a:pt x="840" y="1751"/>
                    </a:cubicBezTo>
                    <a:cubicBezTo>
                      <a:pt x="947" y="1934"/>
                      <a:pt x="1126" y="2060"/>
                      <a:pt x="1337" y="2060"/>
                    </a:cubicBezTo>
                    <a:cubicBezTo>
                      <a:pt x="1349" y="2060"/>
                      <a:pt x="1361" y="2060"/>
                      <a:pt x="1373" y="2059"/>
                    </a:cubicBezTo>
                    <a:cubicBezTo>
                      <a:pt x="1599" y="2042"/>
                      <a:pt x="1793" y="1913"/>
                      <a:pt x="1972" y="1783"/>
                    </a:cubicBezTo>
                    <a:cubicBezTo>
                      <a:pt x="2036" y="1736"/>
                      <a:pt x="2069" y="1639"/>
                      <a:pt x="2020" y="1557"/>
                    </a:cubicBezTo>
                    <a:cubicBezTo>
                      <a:pt x="1998" y="1514"/>
                      <a:pt x="1941" y="1479"/>
                      <a:pt x="1881" y="1479"/>
                    </a:cubicBezTo>
                    <a:cubicBezTo>
                      <a:pt x="1851" y="1479"/>
                      <a:pt x="1821" y="1488"/>
                      <a:pt x="1793" y="1509"/>
                    </a:cubicBezTo>
                    <a:cubicBezTo>
                      <a:pt x="1685" y="1582"/>
                      <a:pt x="1503" y="1727"/>
                      <a:pt x="1344" y="1727"/>
                    </a:cubicBezTo>
                    <a:cubicBezTo>
                      <a:pt x="1291" y="1727"/>
                      <a:pt x="1240" y="1711"/>
                      <a:pt x="1196" y="1671"/>
                    </a:cubicBezTo>
                    <a:cubicBezTo>
                      <a:pt x="1115" y="1606"/>
                      <a:pt x="1067" y="1477"/>
                      <a:pt x="1034" y="1380"/>
                    </a:cubicBezTo>
                    <a:cubicBezTo>
                      <a:pt x="1016" y="1326"/>
                      <a:pt x="996" y="1272"/>
                      <a:pt x="976" y="1218"/>
                    </a:cubicBezTo>
                    <a:lnTo>
                      <a:pt x="976" y="1218"/>
                    </a:lnTo>
                    <a:cubicBezTo>
                      <a:pt x="996" y="1208"/>
                      <a:pt x="1015" y="1197"/>
                      <a:pt x="1034" y="1186"/>
                    </a:cubicBezTo>
                    <a:cubicBezTo>
                      <a:pt x="1358" y="992"/>
                      <a:pt x="1567" y="555"/>
                      <a:pt x="1341" y="200"/>
                    </a:cubicBezTo>
                    <a:cubicBezTo>
                      <a:pt x="1266" y="82"/>
                      <a:pt x="1142" y="0"/>
                      <a:pt x="10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6" name="Google Shape;3486;p38"/>
              <p:cNvSpPr/>
              <p:nvPr/>
            </p:nvSpPr>
            <p:spPr>
              <a:xfrm>
                <a:off x="5156575" y="2126275"/>
                <a:ext cx="39225" cy="47700"/>
              </a:xfrm>
              <a:custGeom>
                <a:avLst/>
                <a:gdLst/>
                <a:ahLst/>
                <a:cxnLst/>
                <a:rect l="l" t="t" r="r" b="b"/>
                <a:pathLst>
                  <a:path w="1569" h="1908" extrusionOk="0">
                    <a:moveTo>
                      <a:pt x="599" y="321"/>
                    </a:moveTo>
                    <a:cubicBezTo>
                      <a:pt x="603" y="321"/>
                      <a:pt x="607" y="325"/>
                      <a:pt x="615" y="333"/>
                    </a:cubicBezTo>
                    <a:lnTo>
                      <a:pt x="631" y="333"/>
                    </a:lnTo>
                    <a:lnTo>
                      <a:pt x="664" y="365"/>
                    </a:lnTo>
                    <a:cubicBezTo>
                      <a:pt x="797" y="529"/>
                      <a:pt x="780" y="773"/>
                      <a:pt x="715" y="962"/>
                    </a:cubicBezTo>
                    <a:lnTo>
                      <a:pt x="715" y="962"/>
                    </a:lnTo>
                    <a:cubicBezTo>
                      <a:pt x="579" y="847"/>
                      <a:pt x="423" y="679"/>
                      <a:pt x="438" y="511"/>
                    </a:cubicBezTo>
                    <a:cubicBezTo>
                      <a:pt x="438" y="447"/>
                      <a:pt x="485" y="382"/>
                      <a:pt x="534" y="350"/>
                    </a:cubicBezTo>
                    <a:cubicBezTo>
                      <a:pt x="567" y="333"/>
                      <a:pt x="567" y="333"/>
                      <a:pt x="582" y="333"/>
                    </a:cubicBezTo>
                    <a:cubicBezTo>
                      <a:pt x="591" y="325"/>
                      <a:pt x="595" y="321"/>
                      <a:pt x="599" y="321"/>
                    </a:cubicBezTo>
                    <a:close/>
                    <a:moveTo>
                      <a:pt x="612" y="0"/>
                    </a:moveTo>
                    <a:cubicBezTo>
                      <a:pt x="430" y="0"/>
                      <a:pt x="246" y="124"/>
                      <a:pt x="162" y="301"/>
                    </a:cubicBezTo>
                    <a:cubicBezTo>
                      <a:pt x="0" y="608"/>
                      <a:pt x="211" y="932"/>
                      <a:pt x="421" y="1158"/>
                    </a:cubicBezTo>
                    <a:cubicBezTo>
                      <a:pt x="458" y="1193"/>
                      <a:pt x="499" y="1229"/>
                      <a:pt x="541" y="1263"/>
                    </a:cubicBezTo>
                    <a:lnTo>
                      <a:pt x="541" y="1263"/>
                    </a:lnTo>
                    <a:cubicBezTo>
                      <a:pt x="439" y="1396"/>
                      <a:pt x="317" y="1514"/>
                      <a:pt x="194" y="1626"/>
                    </a:cubicBezTo>
                    <a:cubicBezTo>
                      <a:pt x="67" y="1741"/>
                      <a:pt x="192" y="1907"/>
                      <a:pt x="330" y="1907"/>
                    </a:cubicBezTo>
                    <a:cubicBezTo>
                      <a:pt x="367" y="1907"/>
                      <a:pt x="404" y="1896"/>
                      <a:pt x="438" y="1869"/>
                    </a:cubicBezTo>
                    <a:cubicBezTo>
                      <a:pt x="575" y="1741"/>
                      <a:pt x="707" y="1602"/>
                      <a:pt x="816" y="1450"/>
                    </a:cubicBezTo>
                    <a:lnTo>
                      <a:pt x="816" y="1450"/>
                    </a:lnTo>
                    <a:cubicBezTo>
                      <a:pt x="938" y="1513"/>
                      <a:pt x="1068" y="1555"/>
                      <a:pt x="1200" y="1555"/>
                    </a:cubicBezTo>
                    <a:cubicBezTo>
                      <a:pt x="1274" y="1555"/>
                      <a:pt x="1348" y="1542"/>
                      <a:pt x="1423" y="1513"/>
                    </a:cubicBezTo>
                    <a:cubicBezTo>
                      <a:pt x="1504" y="1481"/>
                      <a:pt x="1569" y="1400"/>
                      <a:pt x="1536" y="1319"/>
                    </a:cubicBezTo>
                    <a:cubicBezTo>
                      <a:pt x="1523" y="1253"/>
                      <a:pt x="1455" y="1197"/>
                      <a:pt x="1387" y="1197"/>
                    </a:cubicBezTo>
                    <a:cubicBezTo>
                      <a:pt x="1372" y="1197"/>
                      <a:pt x="1357" y="1200"/>
                      <a:pt x="1343" y="1206"/>
                    </a:cubicBezTo>
                    <a:cubicBezTo>
                      <a:pt x="1304" y="1217"/>
                      <a:pt x="1265" y="1223"/>
                      <a:pt x="1227" y="1223"/>
                    </a:cubicBezTo>
                    <a:cubicBezTo>
                      <a:pt x="1143" y="1223"/>
                      <a:pt x="1061" y="1197"/>
                      <a:pt x="986" y="1158"/>
                    </a:cubicBezTo>
                    <a:lnTo>
                      <a:pt x="986" y="1158"/>
                    </a:lnTo>
                    <a:cubicBezTo>
                      <a:pt x="998" y="1131"/>
                      <a:pt x="1009" y="1104"/>
                      <a:pt x="1019" y="1076"/>
                    </a:cubicBezTo>
                    <a:cubicBezTo>
                      <a:pt x="1132" y="770"/>
                      <a:pt x="1132" y="365"/>
                      <a:pt x="890" y="123"/>
                    </a:cubicBezTo>
                    <a:cubicBezTo>
                      <a:pt x="810" y="37"/>
                      <a:pt x="711" y="0"/>
                      <a:pt x="61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7" name="Google Shape;3487;p38"/>
              <p:cNvSpPr/>
              <p:nvPr/>
            </p:nvSpPr>
            <p:spPr>
              <a:xfrm>
                <a:off x="5165875" y="2022900"/>
                <a:ext cx="36775" cy="33550"/>
              </a:xfrm>
              <a:custGeom>
                <a:avLst/>
                <a:gdLst/>
                <a:ahLst/>
                <a:cxnLst/>
                <a:rect l="l" t="t" r="r" b="b"/>
                <a:pathLst>
                  <a:path w="1471" h="1342" extrusionOk="0">
                    <a:moveTo>
                      <a:pt x="663" y="331"/>
                    </a:moveTo>
                    <a:lnTo>
                      <a:pt x="663" y="331"/>
                    </a:lnTo>
                    <a:cubicBezTo>
                      <a:pt x="663" y="331"/>
                      <a:pt x="663" y="331"/>
                      <a:pt x="663" y="331"/>
                    </a:cubicBezTo>
                    <a:close/>
                    <a:moveTo>
                      <a:pt x="663" y="331"/>
                    </a:moveTo>
                    <a:lnTo>
                      <a:pt x="663" y="331"/>
                    </a:lnTo>
                    <a:lnTo>
                      <a:pt x="663" y="331"/>
                    </a:lnTo>
                    <a:cubicBezTo>
                      <a:pt x="665" y="333"/>
                      <a:pt x="666" y="334"/>
                      <a:pt x="666" y="335"/>
                    </a:cubicBezTo>
                    <a:lnTo>
                      <a:pt x="666" y="335"/>
                    </a:lnTo>
                    <a:cubicBezTo>
                      <a:pt x="665" y="334"/>
                      <a:pt x="664" y="334"/>
                      <a:pt x="663" y="334"/>
                    </a:cubicBezTo>
                    <a:lnTo>
                      <a:pt x="663" y="334"/>
                    </a:lnTo>
                    <a:cubicBezTo>
                      <a:pt x="663" y="334"/>
                      <a:pt x="663" y="334"/>
                      <a:pt x="663" y="335"/>
                    </a:cubicBezTo>
                    <a:lnTo>
                      <a:pt x="663" y="335"/>
                    </a:lnTo>
                    <a:cubicBezTo>
                      <a:pt x="663" y="335"/>
                      <a:pt x="663" y="335"/>
                      <a:pt x="663" y="335"/>
                    </a:cubicBezTo>
                    <a:lnTo>
                      <a:pt x="663" y="335"/>
                    </a:lnTo>
                    <a:lnTo>
                      <a:pt x="663" y="336"/>
                    </a:lnTo>
                    <a:lnTo>
                      <a:pt x="663" y="336"/>
                    </a:lnTo>
                    <a:cubicBezTo>
                      <a:pt x="663" y="336"/>
                      <a:pt x="662" y="336"/>
                      <a:pt x="662" y="335"/>
                    </a:cubicBezTo>
                    <a:lnTo>
                      <a:pt x="662" y="335"/>
                    </a:lnTo>
                    <a:cubicBezTo>
                      <a:pt x="662" y="335"/>
                      <a:pt x="662" y="335"/>
                      <a:pt x="662" y="334"/>
                    </a:cubicBezTo>
                    <a:lnTo>
                      <a:pt x="662" y="334"/>
                    </a:lnTo>
                    <a:cubicBezTo>
                      <a:pt x="662" y="335"/>
                      <a:pt x="663" y="335"/>
                      <a:pt x="663" y="335"/>
                    </a:cubicBezTo>
                    <a:lnTo>
                      <a:pt x="663" y="335"/>
                    </a:lnTo>
                    <a:lnTo>
                      <a:pt x="663" y="334"/>
                    </a:lnTo>
                    <a:lnTo>
                      <a:pt x="663" y="334"/>
                    </a:lnTo>
                    <a:cubicBezTo>
                      <a:pt x="663" y="334"/>
                      <a:pt x="663" y="334"/>
                      <a:pt x="663" y="334"/>
                    </a:cubicBezTo>
                    <a:lnTo>
                      <a:pt x="663" y="334"/>
                    </a:lnTo>
                    <a:cubicBezTo>
                      <a:pt x="663" y="333"/>
                      <a:pt x="663" y="332"/>
                      <a:pt x="663" y="331"/>
                    </a:cubicBezTo>
                    <a:lnTo>
                      <a:pt x="663" y="334"/>
                    </a:lnTo>
                    <a:lnTo>
                      <a:pt x="663" y="334"/>
                    </a:lnTo>
                    <a:cubicBezTo>
                      <a:pt x="663" y="334"/>
                      <a:pt x="663" y="334"/>
                      <a:pt x="662" y="334"/>
                    </a:cubicBezTo>
                    <a:lnTo>
                      <a:pt x="662" y="334"/>
                    </a:lnTo>
                    <a:cubicBezTo>
                      <a:pt x="662" y="334"/>
                      <a:pt x="662" y="334"/>
                      <a:pt x="662" y="334"/>
                    </a:cubicBezTo>
                    <a:lnTo>
                      <a:pt x="662" y="334"/>
                    </a:lnTo>
                    <a:cubicBezTo>
                      <a:pt x="662" y="334"/>
                      <a:pt x="661" y="334"/>
                      <a:pt x="660" y="334"/>
                    </a:cubicBezTo>
                    <a:lnTo>
                      <a:pt x="660" y="334"/>
                    </a:lnTo>
                    <a:lnTo>
                      <a:pt x="661" y="333"/>
                    </a:lnTo>
                    <a:lnTo>
                      <a:pt x="661" y="333"/>
                    </a:lnTo>
                    <a:cubicBezTo>
                      <a:pt x="661" y="333"/>
                      <a:pt x="662" y="333"/>
                      <a:pt x="662" y="334"/>
                    </a:cubicBezTo>
                    <a:lnTo>
                      <a:pt x="662" y="334"/>
                    </a:lnTo>
                    <a:cubicBezTo>
                      <a:pt x="663" y="332"/>
                      <a:pt x="663" y="331"/>
                      <a:pt x="663" y="331"/>
                    </a:cubicBezTo>
                    <a:lnTo>
                      <a:pt x="663" y="331"/>
                    </a:lnTo>
                    <a:lnTo>
                      <a:pt x="663" y="331"/>
                    </a:lnTo>
                    <a:close/>
                    <a:moveTo>
                      <a:pt x="663" y="335"/>
                    </a:moveTo>
                    <a:cubicBezTo>
                      <a:pt x="664" y="335"/>
                      <a:pt x="665" y="336"/>
                      <a:pt x="666" y="336"/>
                    </a:cubicBezTo>
                    <a:cubicBezTo>
                      <a:pt x="666" y="336"/>
                      <a:pt x="666" y="335"/>
                      <a:pt x="666" y="335"/>
                    </a:cubicBezTo>
                    <a:lnTo>
                      <a:pt x="666" y="335"/>
                    </a:lnTo>
                    <a:cubicBezTo>
                      <a:pt x="671" y="337"/>
                      <a:pt x="674" y="338"/>
                      <a:pt x="672" y="338"/>
                    </a:cubicBezTo>
                    <a:cubicBezTo>
                      <a:pt x="671" y="338"/>
                      <a:pt x="668" y="337"/>
                      <a:pt x="663" y="336"/>
                    </a:cubicBezTo>
                    <a:lnTo>
                      <a:pt x="663" y="336"/>
                    </a:lnTo>
                    <a:cubicBezTo>
                      <a:pt x="663" y="336"/>
                      <a:pt x="663" y="335"/>
                      <a:pt x="663" y="335"/>
                    </a:cubicBezTo>
                    <a:close/>
                    <a:moveTo>
                      <a:pt x="655" y="339"/>
                    </a:moveTo>
                    <a:cubicBezTo>
                      <a:pt x="657" y="341"/>
                      <a:pt x="660" y="344"/>
                      <a:pt x="663" y="347"/>
                    </a:cubicBezTo>
                    <a:lnTo>
                      <a:pt x="663" y="363"/>
                    </a:lnTo>
                    <a:cubicBezTo>
                      <a:pt x="664" y="366"/>
                      <a:pt x="665" y="368"/>
                      <a:pt x="666" y="371"/>
                    </a:cubicBezTo>
                    <a:lnTo>
                      <a:pt x="666" y="371"/>
                    </a:lnTo>
                    <a:cubicBezTo>
                      <a:pt x="665" y="370"/>
                      <a:pt x="665" y="370"/>
                      <a:pt x="665" y="370"/>
                    </a:cubicBezTo>
                    <a:cubicBezTo>
                      <a:pt x="664" y="370"/>
                      <a:pt x="663" y="373"/>
                      <a:pt x="663" y="380"/>
                    </a:cubicBezTo>
                    <a:lnTo>
                      <a:pt x="663" y="428"/>
                    </a:lnTo>
                    <a:lnTo>
                      <a:pt x="663" y="460"/>
                    </a:lnTo>
                    <a:cubicBezTo>
                      <a:pt x="663" y="477"/>
                      <a:pt x="663" y="492"/>
                      <a:pt x="647" y="509"/>
                    </a:cubicBezTo>
                    <a:cubicBezTo>
                      <a:pt x="647" y="477"/>
                      <a:pt x="631" y="444"/>
                      <a:pt x="631" y="428"/>
                    </a:cubicBezTo>
                    <a:lnTo>
                      <a:pt x="631" y="380"/>
                    </a:lnTo>
                    <a:lnTo>
                      <a:pt x="631" y="363"/>
                    </a:lnTo>
                    <a:cubicBezTo>
                      <a:pt x="631" y="363"/>
                      <a:pt x="631" y="370"/>
                      <a:pt x="635" y="370"/>
                    </a:cubicBezTo>
                    <a:cubicBezTo>
                      <a:pt x="638" y="370"/>
                      <a:pt x="642" y="369"/>
                      <a:pt x="647" y="363"/>
                    </a:cubicBezTo>
                    <a:cubicBezTo>
                      <a:pt x="647" y="352"/>
                      <a:pt x="655" y="340"/>
                      <a:pt x="654" y="340"/>
                    </a:cubicBezTo>
                    <a:lnTo>
                      <a:pt x="654" y="340"/>
                    </a:lnTo>
                    <a:cubicBezTo>
                      <a:pt x="654" y="340"/>
                      <a:pt x="652" y="342"/>
                      <a:pt x="647" y="347"/>
                    </a:cubicBezTo>
                    <a:lnTo>
                      <a:pt x="655" y="339"/>
                    </a:lnTo>
                    <a:close/>
                    <a:moveTo>
                      <a:pt x="1003" y="848"/>
                    </a:moveTo>
                    <a:cubicBezTo>
                      <a:pt x="1003" y="849"/>
                      <a:pt x="1003" y="851"/>
                      <a:pt x="1003" y="852"/>
                    </a:cubicBezTo>
                    <a:lnTo>
                      <a:pt x="1003" y="852"/>
                    </a:lnTo>
                    <a:cubicBezTo>
                      <a:pt x="1006" y="854"/>
                      <a:pt x="1009" y="855"/>
                      <a:pt x="1009" y="855"/>
                    </a:cubicBezTo>
                    <a:cubicBezTo>
                      <a:pt x="1010" y="855"/>
                      <a:pt x="1008" y="853"/>
                      <a:pt x="1003" y="848"/>
                    </a:cubicBezTo>
                    <a:close/>
                    <a:moveTo>
                      <a:pt x="663" y="0"/>
                    </a:moveTo>
                    <a:cubicBezTo>
                      <a:pt x="537" y="0"/>
                      <a:pt x="412" y="78"/>
                      <a:pt x="356" y="201"/>
                    </a:cubicBezTo>
                    <a:cubicBezTo>
                      <a:pt x="241" y="405"/>
                      <a:pt x="318" y="640"/>
                      <a:pt x="450" y="826"/>
                    </a:cubicBezTo>
                    <a:lnTo>
                      <a:pt x="450" y="826"/>
                    </a:lnTo>
                    <a:cubicBezTo>
                      <a:pt x="425" y="858"/>
                      <a:pt x="397" y="881"/>
                      <a:pt x="361" y="895"/>
                    </a:cubicBezTo>
                    <a:lnTo>
                      <a:pt x="361" y="895"/>
                    </a:lnTo>
                    <a:cubicBezTo>
                      <a:pt x="362" y="892"/>
                      <a:pt x="364" y="890"/>
                      <a:pt x="363" y="890"/>
                    </a:cubicBezTo>
                    <a:lnTo>
                      <a:pt x="363" y="890"/>
                    </a:lnTo>
                    <a:cubicBezTo>
                      <a:pt x="363" y="890"/>
                      <a:pt x="361" y="892"/>
                      <a:pt x="356" y="897"/>
                    </a:cubicBezTo>
                    <a:cubicBezTo>
                      <a:pt x="358" y="896"/>
                      <a:pt x="359" y="896"/>
                      <a:pt x="361" y="895"/>
                    </a:cubicBezTo>
                    <a:lnTo>
                      <a:pt x="361" y="895"/>
                    </a:lnTo>
                    <a:cubicBezTo>
                      <a:pt x="359" y="900"/>
                      <a:pt x="356" y="906"/>
                      <a:pt x="356" y="912"/>
                    </a:cubicBezTo>
                    <a:cubicBezTo>
                      <a:pt x="340" y="912"/>
                      <a:pt x="324" y="929"/>
                      <a:pt x="324" y="929"/>
                    </a:cubicBezTo>
                    <a:cubicBezTo>
                      <a:pt x="292" y="945"/>
                      <a:pt x="275" y="962"/>
                      <a:pt x="259" y="962"/>
                    </a:cubicBezTo>
                    <a:cubicBezTo>
                      <a:pt x="227" y="977"/>
                      <a:pt x="210" y="994"/>
                      <a:pt x="195" y="994"/>
                    </a:cubicBezTo>
                    <a:cubicBezTo>
                      <a:pt x="195" y="994"/>
                      <a:pt x="195" y="994"/>
                      <a:pt x="195" y="994"/>
                    </a:cubicBezTo>
                    <a:lnTo>
                      <a:pt x="195" y="994"/>
                    </a:lnTo>
                    <a:cubicBezTo>
                      <a:pt x="179" y="1002"/>
                      <a:pt x="174" y="1005"/>
                      <a:pt x="176" y="1005"/>
                    </a:cubicBezTo>
                    <a:cubicBezTo>
                      <a:pt x="178" y="1005"/>
                      <a:pt x="181" y="1004"/>
                      <a:pt x="186" y="1001"/>
                    </a:cubicBezTo>
                    <a:lnTo>
                      <a:pt x="186" y="1001"/>
                    </a:lnTo>
                    <a:cubicBezTo>
                      <a:pt x="172" y="1010"/>
                      <a:pt x="159" y="1012"/>
                      <a:pt x="146" y="1026"/>
                    </a:cubicBezTo>
                    <a:cubicBezTo>
                      <a:pt x="49" y="1042"/>
                      <a:pt x="1" y="1139"/>
                      <a:pt x="33" y="1220"/>
                    </a:cubicBezTo>
                    <a:cubicBezTo>
                      <a:pt x="46" y="1286"/>
                      <a:pt x="113" y="1341"/>
                      <a:pt x="182" y="1341"/>
                    </a:cubicBezTo>
                    <a:cubicBezTo>
                      <a:pt x="197" y="1341"/>
                      <a:pt x="212" y="1338"/>
                      <a:pt x="227" y="1333"/>
                    </a:cubicBezTo>
                    <a:cubicBezTo>
                      <a:pt x="403" y="1274"/>
                      <a:pt x="553" y="1181"/>
                      <a:pt x="684" y="1055"/>
                    </a:cubicBezTo>
                    <a:lnTo>
                      <a:pt x="684" y="1055"/>
                    </a:lnTo>
                    <a:cubicBezTo>
                      <a:pt x="849" y="1167"/>
                      <a:pt x="1051" y="1237"/>
                      <a:pt x="1255" y="1237"/>
                    </a:cubicBezTo>
                    <a:cubicBezTo>
                      <a:pt x="1273" y="1237"/>
                      <a:pt x="1291" y="1237"/>
                      <a:pt x="1309" y="1236"/>
                    </a:cubicBezTo>
                    <a:cubicBezTo>
                      <a:pt x="1391" y="1236"/>
                      <a:pt x="1471" y="1171"/>
                      <a:pt x="1471" y="1074"/>
                    </a:cubicBezTo>
                    <a:cubicBezTo>
                      <a:pt x="1471" y="977"/>
                      <a:pt x="1391" y="897"/>
                      <a:pt x="1309" y="897"/>
                    </a:cubicBezTo>
                    <a:cubicBezTo>
                      <a:pt x="1285" y="905"/>
                      <a:pt x="1265" y="909"/>
                      <a:pt x="1245" y="909"/>
                    </a:cubicBezTo>
                    <a:cubicBezTo>
                      <a:pt x="1225" y="909"/>
                      <a:pt x="1205" y="905"/>
                      <a:pt x="1180" y="897"/>
                    </a:cubicBezTo>
                    <a:lnTo>
                      <a:pt x="1148" y="897"/>
                    </a:lnTo>
                    <a:cubicBezTo>
                      <a:pt x="1132" y="897"/>
                      <a:pt x="1100" y="897"/>
                      <a:pt x="1083" y="880"/>
                    </a:cubicBezTo>
                    <a:cubicBezTo>
                      <a:pt x="1068" y="880"/>
                      <a:pt x="1035" y="865"/>
                      <a:pt x="1018" y="865"/>
                    </a:cubicBezTo>
                    <a:cubicBezTo>
                      <a:pt x="1018" y="865"/>
                      <a:pt x="1006" y="865"/>
                      <a:pt x="1003" y="852"/>
                    </a:cubicBezTo>
                    <a:lnTo>
                      <a:pt x="1003" y="852"/>
                    </a:lnTo>
                    <a:cubicBezTo>
                      <a:pt x="999" y="850"/>
                      <a:pt x="993" y="848"/>
                      <a:pt x="986" y="848"/>
                    </a:cubicBezTo>
                    <a:cubicBezTo>
                      <a:pt x="958" y="834"/>
                      <a:pt x="929" y="820"/>
                      <a:pt x="891" y="794"/>
                    </a:cubicBezTo>
                    <a:lnTo>
                      <a:pt x="891" y="794"/>
                    </a:lnTo>
                    <a:cubicBezTo>
                      <a:pt x="983" y="632"/>
                      <a:pt x="1036" y="436"/>
                      <a:pt x="971" y="250"/>
                    </a:cubicBezTo>
                    <a:cubicBezTo>
                      <a:pt x="938" y="137"/>
                      <a:pt x="857" y="40"/>
                      <a:pt x="727" y="7"/>
                    </a:cubicBezTo>
                    <a:cubicBezTo>
                      <a:pt x="706" y="3"/>
                      <a:pt x="685" y="0"/>
                      <a:pt x="6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8" name="Google Shape;3488;p38"/>
              <p:cNvSpPr/>
              <p:nvPr/>
            </p:nvSpPr>
            <p:spPr>
              <a:xfrm>
                <a:off x="5436975" y="2209325"/>
                <a:ext cx="36000" cy="38300"/>
              </a:xfrm>
              <a:custGeom>
                <a:avLst/>
                <a:gdLst/>
                <a:ahLst/>
                <a:cxnLst/>
                <a:rect l="l" t="t" r="r" b="b"/>
                <a:pathLst>
                  <a:path w="1440" h="1532" extrusionOk="0">
                    <a:moveTo>
                      <a:pt x="1088" y="344"/>
                    </a:moveTo>
                    <a:cubicBezTo>
                      <a:pt x="1089" y="345"/>
                      <a:pt x="1089" y="345"/>
                      <a:pt x="1090" y="346"/>
                    </a:cubicBezTo>
                    <a:lnTo>
                      <a:pt x="1090" y="346"/>
                    </a:lnTo>
                    <a:cubicBezTo>
                      <a:pt x="1084" y="348"/>
                      <a:pt x="1084" y="372"/>
                      <a:pt x="1084" y="372"/>
                    </a:cubicBezTo>
                    <a:cubicBezTo>
                      <a:pt x="1086" y="370"/>
                      <a:pt x="1087" y="369"/>
                      <a:pt x="1088" y="369"/>
                    </a:cubicBezTo>
                    <a:lnTo>
                      <a:pt x="1088" y="369"/>
                    </a:lnTo>
                    <a:cubicBezTo>
                      <a:pt x="1091" y="369"/>
                      <a:pt x="1076" y="392"/>
                      <a:pt x="1079" y="392"/>
                    </a:cubicBezTo>
                    <a:cubicBezTo>
                      <a:pt x="1080" y="392"/>
                      <a:pt x="1082" y="391"/>
                      <a:pt x="1084" y="389"/>
                    </a:cubicBezTo>
                    <a:lnTo>
                      <a:pt x="1084" y="389"/>
                    </a:lnTo>
                    <a:cubicBezTo>
                      <a:pt x="1067" y="422"/>
                      <a:pt x="1052" y="437"/>
                      <a:pt x="1035" y="469"/>
                    </a:cubicBezTo>
                    <a:cubicBezTo>
                      <a:pt x="981" y="541"/>
                      <a:pt x="912" y="619"/>
                      <a:pt x="836" y="695"/>
                    </a:cubicBezTo>
                    <a:lnTo>
                      <a:pt x="836" y="695"/>
                    </a:lnTo>
                    <a:cubicBezTo>
                      <a:pt x="832" y="690"/>
                      <a:pt x="829" y="685"/>
                      <a:pt x="825" y="680"/>
                    </a:cubicBezTo>
                    <a:cubicBezTo>
                      <a:pt x="809" y="663"/>
                      <a:pt x="809" y="648"/>
                      <a:pt x="793" y="631"/>
                    </a:cubicBezTo>
                    <a:cubicBezTo>
                      <a:pt x="776" y="616"/>
                      <a:pt x="776" y="583"/>
                      <a:pt x="761" y="566"/>
                    </a:cubicBezTo>
                    <a:cubicBezTo>
                      <a:pt x="825" y="486"/>
                      <a:pt x="906" y="437"/>
                      <a:pt x="987" y="389"/>
                    </a:cubicBezTo>
                    <a:cubicBezTo>
                      <a:pt x="1017" y="374"/>
                      <a:pt x="1046" y="359"/>
                      <a:pt x="1088" y="344"/>
                    </a:cubicBezTo>
                    <a:close/>
                    <a:moveTo>
                      <a:pt x="1113" y="1"/>
                    </a:moveTo>
                    <a:cubicBezTo>
                      <a:pt x="1020" y="1"/>
                      <a:pt x="924" y="46"/>
                      <a:pt x="841" y="98"/>
                    </a:cubicBezTo>
                    <a:cubicBezTo>
                      <a:pt x="712" y="163"/>
                      <a:pt x="599" y="243"/>
                      <a:pt x="518" y="340"/>
                    </a:cubicBezTo>
                    <a:cubicBezTo>
                      <a:pt x="453" y="405"/>
                      <a:pt x="421" y="469"/>
                      <a:pt x="421" y="551"/>
                    </a:cubicBezTo>
                    <a:cubicBezTo>
                      <a:pt x="421" y="648"/>
                      <a:pt x="453" y="712"/>
                      <a:pt x="502" y="793"/>
                    </a:cubicBezTo>
                    <a:cubicBezTo>
                      <a:pt x="528" y="835"/>
                      <a:pt x="557" y="878"/>
                      <a:pt x="589" y="920"/>
                    </a:cubicBezTo>
                    <a:lnTo>
                      <a:pt x="589" y="920"/>
                    </a:lnTo>
                    <a:cubicBezTo>
                      <a:pt x="443" y="1033"/>
                      <a:pt x="285" y="1142"/>
                      <a:pt x="114" y="1213"/>
                    </a:cubicBezTo>
                    <a:cubicBezTo>
                      <a:pt x="33" y="1262"/>
                      <a:pt x="0" y="1374"/>
                      <a:pt x="50" y="1456"/>
                    </a:cubicBezTo>
                    <a:cubicBezTo>
                      <a:pt x="80" y="1506"/>
                      <a:pt x="129" y="1531"/>
                      <a:pt x="181" y="1531"/>
                    </a:cubicBezTo>
                    <a:cubicBezTo>
                      <a:pt x="213" y="1531"/>
                      <a:pt x="245" y="1522"/>
                      <a:pt x="276" y="1504"/>
                    </a:cubicBezTo>
                    <a:cubicBezTo>
                      <a:pt x="482" y="1408"/>
                      <a:pt x="665" y="1288"/>
                      <a:pt x="835" y="1145"/>
                    </a:cubicBezTo>
                    <a:lnTo>
                      <a:pt x="835" y="1145"/>
                    </a:lnTo>
                    <a:cubicBezTo>
                      <a:pt x="912" y="1190"/>
                      <a:pt x="998" y="1218"/>
                      <a:pt x="1090" y="1218"/>
                    </a:cubicBezTo>
                    <a:cubicBezTo>
                      <a:pt x="1135" y="1218"/>
                      <a:pt x="1181" y="1212"/>
                      <a:pt x="1229" y="1197"/>
                    </a:cubicBezTo>
                    <a:cubicBezTo>
                      <a:pt x="1310" y="1165"/>
                      <a:pt x="1358" y="1084"/>
                      <a:pt x="1343" y="987"/>
                    </a:cubicBezTo>
                    <a:cubicBezTo>
                      <a:pt x="1329" y="921"/>
                      <a:pt x="1261" y="866"/>
                      <a:pt x="1184" y="866"/>
                    </a:cubicBezTo>
                    <a:cubicBezTo>
                      <a:pt x="1167" y="866"/>
                      <a:pt x="1149" y="868"/>
                      <a:pt x="1132" y="874"/>
                    </a:cubicBezTo>
                    <a:cubicBezTo>
                      <a:pt x="1132" y="874"/>
                      <a:pt x="1129" y="874"/>
                      <a:pt x="1124" y="875"/>
                    </a:cubicBezTo>
                    <a:lnTo>
                      <a:pt x="1124" y="875"/>
                    </a:lnTo>
                    <a:cubicBezTo>
                      <a:pt x="1149" y="848"/>
                      <a:pt x="1174" y="820"/>
                      <a:pt x="1196" y="793"/>
                    </a:cubicBezTo>
                    <a:cubicBezTo>
                      <a:pt x="1293" y="680"/>
                      <a:pt x="1390" y="566"/>
                      <a:pt x="1407" y="437"/>
                    </a:cubicBezTo>
                    <a:cubicBezTo>
                      <a:pt x="1440" y="292"/>
                      <a:pt x="1390" y="131"/>
                      <a:pt x="1261" y="49"/>
                    </a:cubicBezTo>
                    <a:cubicBezTo>
                      <a:pt x="1215" y="15"/>
                      <a:pt x="1165" y="1"/>
                      <a:pt x="111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89" name="Google Shape;3489;p38"/>
              <p:cNvSpPr/>
              <p:nvPr/>
            </p:nvSpPr>
            <p:spPr>
              <a:xfrm>
                <a:off x="5422150" y="1886750"/>
                <a:ext cx="56050" cy="49350"/>
              </a:xfrm>
              <a:custGeom>
                <a:avLst/>
                <a:gdLst/>
                <a:ahLst/>
                <a:cxnLst/>
                <a:rect l="l" t="t" r="r" b="b"/>
                <a:pathLst>
                  <a:path w="2242" h="1974" extrusionOk="0">
                    <a:moveTo>
                      <a:pt x="584" y="329"/>
                    </a:moveTo>
                    <a:cubicBezTo>
                      <a:pt x="686" y="329"/>
                      <a:pt x="758" y="433"/>
                      <a:pt x="804" y="508"/>
                    </a:cubicBezTo>
                    <a:cubicBezTo>
                      <a:pt x="852" y="622"/>
                      <a:pt x="820" y="767"/>
                      <a:pt x="772" y="880"/>
                    </a:cubicBezTo>
                    <a:cubicBezTo>
                      <a:pt x="746" y="939"/>
                      <a:pt x="715" y="995"/>
                      <a:pt x="681" y="1050"/>
                    </a:cubicBezTo>
                    <a:lnTo>
                      <a:pt x="681" y="1050"/>
                    </a:lnTo>
                    <a:cubicBezTo>
                      <a:pt x="595" y="982"/>
                      <a:pt x="515" y="903"/>
                      <a:pt x="464" y="816"/>
                    </a:cubicBezTo>
                    <a:cubicBezTo>
                      <a:pt x="400" y="719"/>
                      <a:pt x="367" y="605"/>
                      <a:pt x="400" y="492"/>
                    </a:cubicBezTo>
                    <a:cubicBezTo>
                      <a:pt x="416" y="411"/>
                      <a:pt x="481" y="331"/>
                      <a:pt x="561" y="331"/>
                    </a:cubicBezTo>
                    <a:cubicBezTo>
                      <a:pt x="569" y="330"/>
                      <a:pt x="576" y="329"/>
                      <a:pt x="584" y="329"/>
                    </a:cubicBezTo>
                    <a:close/>
                    <a:moveTo>
                      <a:pt x="564" y="1"/>
                    </a:moveTo>
                    <a:cubicBezTo>
                      <a:pt x="220" y="1"/>
                      <a:pt x="1" y="388"/>
                      <a:pt x="61" y="719"/>
                    </a:cubicBezTo>
                    <a:cubicBezTo>
                      <a:pt x="109" y="954"/>
                      <a:pt x="278" y="1159"/>
                      <a:pt x="478" y="1321"/>
                    </a:cubicBezTo>
                    <a:lnTo>
                      <a:pt x="478" y="1321"/>
                    </a:lnTo>
                    <a:cubicBezTo>
                      <a:pt x="355" y="1458"/>
                      <a:pt x="216" y="1581"/>
                      <a:pt x="76" y="1688"/>
                    </a:cubicBezTo>
                    <a:cubicBezTo>
                      <a:pt x="12" y="1753"/>
                      <a:pt x="28" y="1866"/>
                      <a:pt x="76" y="1930"/>
                    </a:cubicBezTo>
                    <a:cubicBezTo>
                      <a:pt x="114" y="1960"/>
                      <a:pt x="152" y="1973"/>
                      <a:pt x="190" y="1973"/>
                    </a:cubicBezTo>
                    <a:cubicBezTo>
                      <a:pt x="233" y="1973"/>
                      <a:pt x="276" y="1956"/>
                      <a:pt x="319" y="1930"/>
                    </a:cubicBezTo>
                    <a:cubicBezTo>
                      <a:pt x="473" y="1807"/>
                      <a:pt x="627" y="1666"/>
                      <a:pt x="760" y="1510"/>
                    </a:cubicBezTo>
                    <a:lnTo>
                      <a:pt x="760" y="1510"/>
                    </a:lnTo>
                    <a:cubicBezTo>
                      <a:pt x="802" y="1534"/>
                      <a:pt x="844" y="1555"/>
                      <a:pt x="884" y="1575"/>
                    </a:cubicBezTo>
                    <a:cubicBezTo>
                      <a:pt x="1063" y="1660"/>
                      <a:pt x="1263" y="1711"/>
                      <a:pt x="1458" y="1711"/>
                    </a:cubicBezTo>
                    <a:cubicBezTo>
                      <a:pt x="1707" y="1711"/>
                      <a:pt x="1949" y="1629"/>
                      <a:pt x="2129" y="1430"/>
                    </a:cubicBezTo>
                    <a:cubicBezTo>
                      <a:pt x="2242" y="1305"/>
                      <a:pt x="2122" y="1140"/>
                      <a:pt x="1994" y="1140"/>
                    </a:cubicBezTo>
                    <a:cubicBezTo>
                      <a:pt x="1957" y="1140"/>
                      <a:pt x="1919" y="1154"/>
                      <a:pt x="1886" y="1187"/>
                    </a:cubicBezTo>
                    <a:cubicBezTo>
                      <a:pt x="1766" y="1318"/>
                      <a:pt x="1608" y="1373"/>
                      <a:pt x="1447" y="1373"/>
                    </a:cubicBezTo>
                    <a:cubicBezTo>
                      <a:pt x="1350" y="1373"/>
                      <a:pt x="1251" y="1353"/>
                      <a:pt x="1160" y="1316"/>
                    </a:cubicBezTo>
                    <a:cubicBezTo>
                      <a:pt x="1090" y="1293"/>
                      <a:pt x="1024" y="1266"/>
                      <a:pt x="960" y="1234"/>
                    </a:cubicBezTo>
                    <a:lnTo>
                      <a:pt x="960" y="1234"/>
                    </a:lnTo>
                    <a:cubicBezTo>
                      <a:pt x="1016" y="1141"/>
                      <a:pt x="1062" y="1045"/>
                      <a:pt x="1095" y="945"/>
                    </a:cubicBezTo>
                    <a:cubicBezTo>
                      <a:pt x="1175" y="751"/>
                      <a:pt x="1175" y="525"/>
                      <a:pt x="1078" y="331"/>
                    </a:cubicBezTo>
                    <a:cubicBezTo>
                      <a:pt x="998" y="169"/>
                      <a:pt x="837" y="23"/>
                      <a:pt x="643" y="8"/>
                    </a:cubicBezTo>
                    <a:cubicBezTo>
                      <a:pt x="616" y="3"/>
                      <a:pt x="589" y="1"/>
                      <a:pt x="564" y="1"/>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490" name="Google Shape;3490;p38"/>
              <p:cNvSpPr/>
              <p:nvPr/>
            </p:nvSpPr>
            <p:spPr>
              <a:xfrm>
                <a:off x="5356975" y="1936225"/>
                <a:ext cx="323675" cy="380625"/>
              </a:xfrm>
              <a:custGeom>
                <a:avLst/>
                <a:gdLst/>
                <a:ahLst/>
                <a:cxnLst/>
                <a:rect l="l" t="t" r="r" b="b"/>
                <a:pathLst>
                  <a:path w="12947" h="15225" extrusionOk="0">
                    <a:moveTo>
                      <a:pt x="6465" y="0"/>
                    </a:moveTo>
                    <a:cubicBezTo>
                      <a:pt x="1" y="0"/>
                      <a:pt x="308" y="7176"/>
                      <a:pt x="308" y="7176"/>
                    </a:cubicBezTo>
                    <a:lnTo>
                      <a:pt x="308" y="15224"/>
                    </a:lnTo>
                    <a:lnTo>
                      <a:pt x="2635" y="15224"/>
                    </a:lnTo>
                    <a:lnTo>
                      <a:pt x="2635" y="7467"/>
                    </a:lnTo>
                    <a:cubicBezTo>
                      <a:pt x="2635" y="3588"/>
                      <a:pt x="6068" y="3392"/>
                      <a:pt x="6763" y="3392"/>
                    </a:cubicBezTo>
                    <a:cubicBezTo>
                      <a:pt x="6842" y="3392"/>
                      <a:pt x="6885" y="3394"/>
                      <a:pt x="6885" y="3394"/>
                    </a:cubicBezTo>
                    <a:cubicBezTo>
                      <a:pt x="11007" y="3394"/>
                      <a:pt x="10247" y="7725"/>
                      <a:pt x="10247" y="7725"/>
                    </a:cubicBezTo>
                    <a:lnTo>
                      <a:pt x="10247" y="14804"/>
                    </a:lnTo>
                    <a:lnTo>
                      <a:pt x="12817" y="14546"/>
                    </a:lnTo>
                    <a:lnTo>
                      <a:pt x="12817" y="7612"/>
                    </a:lnTo>
                    <a:cubicBezTo>
                      <a:pt x="12817" y="7612"/>
                      <a:pt x="12946" y="0"/>
                      <a:pt x="646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91" name="Google Shape;3491;p38"/>
              <p:cNvSpPr/>
              <p:nvPr/>
            </p:nvSpPr>
            <p:spPr>
              <a:xfrm>
                <a:off x="5262850" y="2268725"/>
                <a:ext cx="566075" cy="324050"/>
              </a:xfrm>
              <a:custGeom>
                <a:avLst/>
                <a:gdLst/>
                <a:ahLst/>
                <a:cxnLst/>
                <a:rect l="l" t="t" r="r" b="b"/>
                <a:pathLst>
                  <a:path w="22643" h="12962" extrusionOk="0">
                    <a:moveTo>
                      <a:pt x="1649" y="0"/>
                    </a:moveTo>
                    <a:cubicBezTo>
                      <a:pt x="695" y="0"/>
                      <a:pt x="1" y="890"/>
                      <a:pt x="227" y="1827"/>
                    </a:cubicBezTo>
                    <a:lnTo>
                      <a:pt x="2699" y="11524"/>
                    </a:lnTo>
                    <a:cubicBezTo>
                      <a:pt x="2910" y="12380"/>
                      <a:pt x="3685" y="12962"/>
                      <a:pt x="4558" y="12962"/>
                    </a:cubicBezTo>
                    <a:lnTo>
                      <a:pt x="18117" y="12962"/>
                    </a:lnTo>
                    <a:cubicBezTo>
                      <a:pt x="19087" y="12962"/>
                      <a:pt x="19927" y="12300"/>
                      <a:pt x="20153" y="11363"/>
                    </a:cubicBezTo>
                    <a:lnTo>
                      <a:pt x="22383" y="2118"/>
                    </a:lnTo>
                    <a:cubicBezTo>
                      <a:pt x="22642" y="1035"/>
                      <a:pt x="21818" y="0"/>
                      <a:pt x="2070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grpSp>
            <p:nvGrpSpPr>
              <p:cNvPr id="3492" name="Google Shape;3492;p38"/>
              <p:cNvGrpSpPr/>
              <p:nvPr/>
            </p:nvGrpSpPr>
            <p:grpSpPr>
              <a:xfrm>
                <a:off x="5278638" y="2307088"/>
                <a:ext cx="516331" cy="271538"/>
                <a:chOff x="3051013" y="4708788"/>
                <a:chExt cx="516331" cy="271538"/>
              </a:xfrm>
            </p:grpSpPr>
            <p:sp>
              <p:nvSpPr>
                <p:cNvPr id="3493" name="Google Shape;3493;p38"/>
                <p:cNvSpPr/>
                <p:nvPr/>
              </p:nvSpPr>
              <p:spPr>
                <a:xfrm>
                  <a:off x="3098694" y="4906738"/>
                  <a:ext cx="119757" cy="73588"/>
                </a:xfrm>
                <a:custGeom>
                  <a:avLst/>
                  <a:gdLst/>
                  <a:ahLst/>
                  <a:cxnLst/>
                  <a:rect l="l" t="t" r="r" b="b"/>
                  <a:pathLst>
                    <a:path w="5237" h="3218" extrusionOk="0">
                      <a:moveTo>
                        <a:pt x="1" y="0"/>
                      </a:moveTo>
                      <a:lnTo>
                        <a:pt x="1" y="0"/>
                      </a:lnTo>
                      <a:cubicBezTo>
                        <a:pt x="65" y="179"/>
                        <a:pt x="130" y="340"/>
                        <a:pt x="195" y="517"/>
                      </a:cubicBezTo>
                      <a:lnTo>
                        <a:pt x="3733" y="2668"/>
                      </a:lnTo>
                      <a:cubicBezTo>
                        <a:pt x="4024" y="2845"/>
                        <a:pt x="4300" y="3039"/>
                        <a:pt x="4590" y="3217"/>
                      </a:cubicBezTo>
                      <a:lnTo>
                        <a:pt x="5237" y="3217"/>
                      </a:lnTo>
                      <a:cubicBezTo>
                        <a:pt x="4946" y="3039"/>
                        <a:pt x="4671" y="2862"/>
                        <a:pt x="4380" y="2683"/>
                      </a:cubicBezTo>
                      <a:cubicBezTo>
                        <a:pt x="2910" y="1795"/>
                        <a:pt x="1455" y="905"/>
                        <a:pt x="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4" name="Google Shape;3494;p38"/>
                <p:cNvSpPr/>
                <p:nvPr/>
              </p:nvSpPr>
              <p:spPr>
                <a:xfrm>
                  <a:off x="3079095" y="4850550"/>
                  <a:ext cx="212531" cy="129773"/>
                </a:xfrm>
                <a:custGeom>
                  <a:avLst/>
                  <a:gdLst/>
                  <a:ahLst/>
                  <a:cxnLst/>
                  <a:rect l="l" t="t" r="r" b="b"/>
                  <a:pathLst>
                    <a:path w="9294" h="5675" extrusionOk="0">
                      <a:moveTo>
                        <a:pt x="0" y="1"/>
                      </a:moveTo>
                      <a:lnTo>
                        <a:pt x="0" y="1"/>
                      </a:lnTo>
                      <a:cubicBezTo>
                        <a:pt x="50" y="162"/>
                        <a:pt x="114" y="324"/>
                        <a:pt x="162" y="486"/>
                      </a:cubicBezTo>
                      <a:cubicBezTo>
                        <a:pt x="987" y="987"/>
                        <a:pt x="1827" y="1488"/>
                        <a:pt x="2651" y="2005"/>
                      </a:cubicBezTo>
                      <a:cubicBezTo>
                        <a:pt x="4364" y="3039"/>
                        <a:pt x="6077" y="4090"/>
                        <a:pt x="7775" y="5125"/>
                      </a:cubicBezTo>
                      <a:cubicBezTo>
                        <a:pt x="8066" y="5302"/>
                        <a:pt x="8356" y="5496"/>
                        <a:pt x="8647" y="5674"/>
                      </a:cubicBezTo>
                      <a:lnTo>
                        <a:pt x="9294" y="5674"/>
                      </a:lnTo>
                      <a:lnTo>
                        <a:pt x="8421" y="5140"/>
                      </a:lnTo>
                      <a:cubicBezTo>
                        <a:pt x="6788" y="4138"/>
                        <a:pt x="5140" y="3136"/>
                        <a:pt x="3508" y="2134"/>
                      </a:cubicBezTo>
                      <a:cubicBezTo>
                        <a:pt x="2328" y="1423"/>
                        <a:pt x="1164" y="712"/>
                        <a:pt x="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5" name="Google Shape;3495;p38"/>
                <p:cNvSpPr/>
                <p:nvPr/>
              </p:nvSpPr>
              <p:spPr>
                <a:xfrm>
                  <a:off x="3063224" y="4796237"/>
                  <a:ext cx="301577" cy="184083"/>
                </a:xfrm>
                <a:custGeom>
                  <a:avLst/>
                  <a:gdLst/>
                  <a:ahLst/>
                  <a:cxnLst/>
                  <a:rect l="l" t="t" r="r" b="b"/>
                  <a:pathLst>
                    <a:path w="13188" h="8050" extrusionOk="0">
                      <a:moveTo>
                        <a:pt x="0" y="1"/>
                      </a:moveTo>
                      <a:cubicBezTo>
                        <a:pt x="48" y="162"/>
                        <a:pt x="97" y="307"/>
                        <a:pt x="129" y="469"/>
                      </a:cubicBezTo>
                      <a:lnTo>
                        <a:pt x="614" y="760"/>
                      </a:lnTo>
                      <a:cubicBezTo>
                        <a:pt x="2586" y="1956"/>
                        <a:pt x="4558" y="3168"/>
                        <a:pt x="6545" y="4380"/>
                      </a:cubicBezTo>
                      <a:lnTo>
                        <a:pt x="11669" y="7500"/>
                      </a:lnTo>
                      <a:cubicBezTo>
                        <a:pt x="11960" y="7677"/>
                        <a:pt x="12234" y="7871"/>
                        <a:pt x="12525" y="8049"/>
                      </a:cubicBezTo>
                      <a:lnTo>
                        <a:pt x="13188" y="8049"/>
                      </a:lnTo>
                      <a:lnTo>
                        <a:pt x="12315" y="7515"/>
                      </a:lnTo>
                      <a:cubicBezTo>
                        <a:pt x="10667" y="6513"/>
                        <a:pt x="9034" y="5511"/>
                        <a:pt x="7385" y="4509"/>
                      </a:cubicBezTo>
                      <a:cubicBezTo>
                        <a:pt x="5414" y="3298"/>
                        <a:pt x="3426" y="2085"/>
                        <a:pt x="1455" y="889"/>
                      </a:cubicBezTo>
                      <a:cubicBezTo>
                        <a:pt x="970" y="583"/>
                        <a:pt x="485" y="292"/>
                        <a:pt x="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6" name="Google Shape;3496;p38"/>
                <p:cNvSpPr/>
                <p:nvPr/>
              </p:nvSpPr>
              <p:spPr>
                <a:xfrm>
                  <a:off x="3051013" y="4744119"/>
                  <a:ext cx="386575" cy="236198"/>
                </a:xfrm>
                <a:custGeom>
                  <a:avLst/>
                  <a:gdLst/>
                  <a:ahLst/>
                  <a:cxnLst/>
                  <a:rect l="l" t="t" r="r" b="b"/>
                  <a:pathLst>
                    <a:path w="16905" h="10329" extrusionOk="0">
                      <a:moveTo>
                        <a:pt x="0" y="0"/>
                      </a:moveTo>
                      <a:cubicBezTo>
                        <a:pt x="32" y="146"/>
                        <a:pt x="49" y="291"/>
                        <a:pt x="97" y="437"/>
                      </a:cubicBezTo>
                      <a:cubicBezTo>
                        <a:pt x="1504" y="1310"/>
                        <a:pt x="2926" y="2166"/>
                        <a:pt x="4331" y="3039"/>
                      </a:cubicBezTo>
                      <a:cubicBezTo>
                        <a:pt x="6303" y="4235"/>
                        <a:pt x="8292" y="5447"/>
                        <a:pt x="10263" y="6659"/>
                      </a:cubicBezTo>
                      <a:lnTo>
                        <a:pt x="15386" y="9779"/>
                      </a:lnTo>
                      <a:cubicBezTo>
                        <a:pt x="15677" y="9956"/>
                        <a:pt x="15968" y="10150"/>
                        <a:pt x="16258" y="10328"/>
                      </a:cubicBezTo>
                      <a:lnTo>
                        <a:pt x="16905" y="10328"/>
                      </a:lnTo>
                      <a:lnTo>
                        <a:pt x="16032" y="9794"/>
                      </a:lnTo>
                      <a:cubicBezTo>
                        <a:pt x="14401" y="8792"/>
                        <a:pt x="12752" y="7790"/>
                        <a:pt x="11119" y="6788"/>
                      </a:cubicBezTo>
                      <a:cubicBezTo>
                        <a:pt x="9132" y="5577"/>
                        <a:pt x="7160" y="4364"/>
                        <a:pt x="5189" y="3168"/>
                      </a:cubicBezTo>
                      <a:cubicBezTo>
                        <a:pt x="3475" y="2118"/>
                        <a:pt x="1762" y="1067"/>
                        <a:pt x="49" y="33"/>
                      </a:cubicBezTo>
                      <a:cubicBezTo>
                        <a:pt x="32" y="17"/>
                        <a:pt x="17" y="0"/>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7" name="Google Shape;3497;p38"/>
                <p:cNvSpPr/>
                <p:nvPr/>
              </p:nvSpPr>
              <p:spPr>
                <a:xfrm>
                  <a:off x="3060114" y="4708902"/>
                  <a:ext cx="442166" cy="271414"/>
                </a:xfrm>
                <a:custGeom>
                  <a:avLst/>
                  <a:gdLst/>
                  <a:ahLst/>
                  <a:cxnLst/>
                  <a:rect l="l" t="t" r="r" b="b"/>
                  <a:pathLst>
                    <a:path w="19336" h="11869" extrusionOk="0">
                      <a:moveTo>
                        <a:pt x="248" y="1"/>
                      </a:moveTo>
                      <a:cubicBezTo>
                        <a:pt x="96" y="1"/>
                        <a:pt x="0" y="216"/>
                        <a:pt x="152" y="312"/>
                      </a:cubicBezTo>
                      <a:cubicBezTo>
                        <a:pt x="830" y="732"/>
                        <a:pt x="1526" y="1152"/>
                        <a:pt x="2205" y="1573"/>
                      </a:cubicBezTo>
                      <a:cubicBezTo>
                        <a:pt x="3853" y="2575"/>
                        <a:pt x="5485" y="3577"/>
                        <a:pt x="7133" y="4579"/>
                      </a:cubicBezTo>
                      <a:cubicBezTo>
                        <a:pt x="9105" y="5775"/>
                        <a:pt x="11077" y="6987"/>
                        <a:pt x="13065" y="8199"/>
                      </a:cubicBezTo>
                      <a:lnTo>
                        <a:pt x="18188" y="11319"/>
                      </a:lnTo>
                      <a:cubicBezTo>
                        <a:pt x="18479" y="11496"/>
                        <a:pt x="18770" y="11690"/>
                        <a:pt x="19045" y="11868"/>
                      </a:cubicBezTo>
                      <a:lnTo>
                        <a:pt x="19190" y="11868"/>
                      </a:lnTo>
                      <a:cubicBezTo>
                        <a:pt x="19239" y="11787"/>
                        <a:pt x="19287" y="11706"/>
                        <a:pt x="19336" y="11642"/>
                      </a:cubicBezTo>
                      <a:cubicBezTo>
                        <a:pt x="19174" y="11528"/>
                        <a:pt x="18996" y="11431"/>
                        <a:pt x="18834" y="11334"/>
                      </a:cubicBezTo>
                      <a:cubicBezTo>
                        <a:pt x="17186" y="10332"/>
                        <a:pt x="15554" y="9330"/>
                        <a:pt x="13906" y="8328"/>
                      </a:cubicBezTo>
                      <a:cubicBezTo>
                        <a:pt x="11934" y="7117"/>
                        <a:pt x="9945" y="5904"/>
                        <a:pt x="7974" y="4708"/>
                      </a:cubicBezTo>
                      <a:cubicBezTo>
                        <a:pt x="6261" y="3658"/>
                        <a:pt x="4564" y="2607"/>
                        <a:pt x="2851" y="1573"/>
                      </a:cubicBezTo>
                      <a:cubicBezTo>
                        <a:pt x="2026" y="1072"/>
                        <a:pt x="1203" y="523"/>
                        <a:pt x="362" y="53"/>
                      </a:cubicBezTo>
                      <a:cubicBezTo>
                        <a:pt x="346" y="38"/>
                        <a:pt x="330" y="38"/>
                        <a:pt x="330" y="21"/>
                      </a:cubicBezTo>
                      <a:cubicBezTo>
                        <a:pt x="302" y="7"/>
                        <a:pt x="274" y="1"/>
                        <a:pt x="2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8" name="Google Shape;3498;p38"/>
                <p:cNvSpPr/>
                <p:nvPr/>
              </p:nvSpPr>
              <p:spPr>
                <a:xfrm>
                  <a:off x="3132951" y="4708902"/>
                  <a:ext cx="387810" cy="239629"/>
                </a:xfrm>
                <a:custGeom>
                  <a:avLst/>
                  <a:gdLst/>
                  <a:ahLst/>
                  <a:cxnLst/>
                  <a:rect l="l" t="t" r="r" b="b"/>
                  <a:pathLst>
                    <a:path w="16959" h="10479" extrusionOk="0">
                      <a:moveTo>
                        <a:pt x="252" y="1"/>
                      </a:moveTo>
                      <a:cubicBezTo>
                        <a:pt x="107" y="1"/>
                        <a:pt x="1" y="216"/>
                        <a:pt x="167" y="312"/>
                      </a:cubicBezTo>
                      <a:cubicBezTo>
                        <a:pt x="845" y="732"/>
                        <a:pt x="1524" y="1152"/>
                        <a:pt x="2220" y="1573"/>
                      </a:cubicBezTo>
                      <a:cubicBezTo>
                        <a:pt x="3851" y="2575"/>
                        <a:pt x="5500" y="3577"/>
                        <a:pt x="7133" y="4579"/>
                      </a:cubicBezTo>
                      <a:cubicBezTo>
                        <a:pt x="9120" y="5775"/>
                        <a:pt x="11092" y="6987"/>
                        <a:pt x="13063" y="8199"/>
                      </a:cubicBezTo>
                      <a:cubicBezTo>
                        <a:pt x="14324" y="8959"/>
                        <a:pt x="15569" y="9718"/>
                        <a:pt x="16813" y="10478"/>
                      </a:cubicBezTo>
                      <a:lnTo>
                        <a:pt x="16959" y="10187"/>
                      </a:lnTo>
                      <a:cubicBezTo>
                        <a:pt x="15940" y="9556"/>
                        <a:pt x="14938" y="8942"/>
                        <a:pt x="13921" y="8328"/>
                      </a:cubicBezTo>
                      <a:cubicBezTo>
                        <a:pt x="11932" y="7117"/>
                        <a:pt x="9960" y="5904"/>
                        <a:pt x="7989" y="4708"/>
                      </a:cubicBezTo>
                      <a:cubicBezTo>
                        <a:pt x="6276" y="3658"/>
                        <a:pt x="4562" y="2607"/>
                        <a:pt x="2849" y="1573"/>
                      </a:cubicBezTo>
                      <a:cubicBezTo>
                        <a:pt x="2026" y="1072"/>
                        <a:pt x="1218" y="523"/>
                        <a:pt x="361" y="53"/>
                      </a:cubicBezTo>
                      <a:cubicBezTo>
                        <a:pt x="361" y="38"/>
                        <a:pt x="345" y="38"/>
                        <a:pt x="328" y="21"/>
                      </a:cubicBezTo>
                      <a:cubicBezTo>
                        <a:pt x="302" y="7"/>
                        <a:pt x="277" y="1"/>
                        <a:pt x="2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99" name="Google Shape;3499;p38"/>
                <p:cNvSpPr/>
                <p:nvPr/>
              </p:nvSpPr>
              <p:spPr>
                <a:xfrm>
                  <a:off x="3206084" y="4708902"/>
                  <a:ext cx="329818" cy="204893"/>
                </a:xfrm>
                <a:custGeom>
                  <a:avLst/>
                  <a:gdLst/>
                  <a:ahLst/>
                  <a:cxnLst/>
                  <a:rect l="l" t="t" r="r" b="b"/>
                  <a:pathLst>
                    <a:path w="14423" h="8960" extrusionOk="0">
                      <a:moveTo>
                        <a:pt x="249" y="1"/>
                      </a:moveTo>
                      <a:cubicBezTo>
                        <a:pt x="96" y="1"/>
                        <a:pt x="1" y="216"/>
                        <a:pt x="153" y="312"/>
                      </a:cubicBezTo>
                      <a:cubicBezTo>
                        <a:pt x="847" y="732"/>
                        <a:pt x="1526" y="1152"/>
                        <a:pt x="2205" y="1573"/>
                      </a:cubicBezTo>
                      <a:cubicBezTo>
                        <a:pt x="3853" y="2575"/>
                        <a:pt x="5486" y="3577"/>
                        <a:pt x="7135" y="4579"/>
                      </a:cubicBezTo>
                      <a:cubicBezTo>
                        <a:pt x="9106" y="5775"/>
                        <a:pt x="11094" y="6987"/>
                        <a:pt x="13065" y="8199"/>
                      </a:cubicBezTo>
                      <a:cubicBezTo>
                        <a:pt x="13486" y="8457"/>
                        <a:pt x="13890" y="8700"/>
                        <a:pt x="14310" y="8959"/>
                      </a:cubicBezTo>
                      <a:cubicBezTo>
                        <a:pt x="14358" y="8845"/>
                        <a:pt x="14391" y="8748"/>
                        <a:pt x="14423" y="8636"/>
                      </a:cubicBezTo>
                      <a:cubicBezTo>
                        <a:pt x="14261" y="8539"/>
                        <a:pt x="14084" y="8425"/>
                        <a:pt x="13906" y="8328"/>
                      </a:cubicBezTo>
                      <a:cubicBezTo>
                        <a:pt x="11934" y="7117"/>
                        <a:pt x="9962" y="5904"/>
                        <a:pt x="7975" y="4708"/>
                      </a:cubicBezTo>
                      <a:cubicBezTo>
                        <a:pt x="6278" y="3658"/>
                        <a:pt x="4564" y="2607"/>
                        <a:pt x="2851" y="1573"/>
                      </a:cubicBezTo>
                      <a:cubicBezTo>
                        <a:pt x="2028" y="1072"/>
                        <a:pt x="1203" y="523"/>
                        <a:pt x="362" y="53"/>
                      </a:cubicBezTo>
                      <a:cubicBezTo>
                        <a:pt x="347" y="38"/>
                        <a:pt x="330" y="38"/>
                        <a:pt x="330" y="21"/>
                      </a:cubicBezTo>
                      <a:cubicBezTo>
                        <a:pt x="302" y="7"/>
                        <a:pt x="274"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0" name="Google Shape;3500;p38"/>
                <p:cNvSpPr/>
                <p:nvPr/>
              </p:nvSpPr>
              <p:spPr>
                <a:xfrm>
                  <a:off x="3279264" y="4708902"/>
                  <a:ext cx="268853" cy="167916"/>
                </a:xfrm>
                <a:custGeom>
                  <a:avLst/>
                  <a:gdLst/>
                  <a:ahLst/>
                  <a:cxnLst/>
                  <a:rect l="l" t="t" r="r" b="b"/>
                  <a:pathLst>
                    <a:path w="11757" h="7343" extrusionOk="0">
                      <a:moveTo>
                        <a:pt x="239" y="1"/>
                      </a:moveTo>
                      <a:cubicBezTo>
                        <a:pt x="96" y="1"/>
                        <a:pt x="0" y="216"/>
                        <a:pt x="153" y="312"/>
                      </a:cubicBezTo>
                      <a:cubicBezTo>
                        <a:pt x="832" y="732"/>
                        <a:pt x="1511" y="1152"/>
                        <a:pt x="2205" y="1573"/>
                      </a:cubicBezTo>
                      <a:cubicBezTo>
                        <a:pt x="3838" y="2575"/>
                        <a:pt x="5486" y="3577"/>
                        <a:pt x="7118" y="4579"/>
                      </a:cubicBezTo>
                      <a:cubicBezTo>
                        <a:pt x="8637" y="5500"/>
                        <a:pt x="10156" y="6421"/>
                        <a:pt x="11660" y="7343"/>
                      </a:cubicBezTo>
                      <a:cubicBezTo>
                        <a:pt x="11692" y="7229"/>
                        <a:pt x="11725" y="7132"/>
                        <a:pt x="11757" y="7020"/>
                      </a:cubicBezTo>
                      <a:cubicBezTo>
                        <a:pt x="10496" y="6244"/>
                        <a:pt x="9236" y="5468"/>
                        <a:pt x="7975" y="4708"/>
                      </a:cubicBezTo>
                      <a:cubicBezTo>
                        <a:pt x="6262" y="3658"/>
                        <a:pt x="4549" y="2607"/>
                        <a:pt x="2851" y="1573"/>
                      </a:cubicBezTo>
                      <a:cubicBezTo>
                        <a:pt x="2011" y="1072"/>
                        <a:pt x="1203" y="523"/>
                        <a:pt x="347" y="53"/>
                      </a:cubicBezTo>
                      <a:cubicBezTo>
                        <a:pt x="347" y="38"/>
                        <a:pt x="330" y="38"/>
                        <a:pt x="315" y="21"/>
                      </a:cubicBezTo>
                      <a:cubicBezTo>
                        <a:pt x="289" y="7"/>
                        <a:pt x="263" y="1"/>
                        <a:pt x="2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1" name="Google Shape;3501;p38"/>
                <p:cNvSpPr/>
                <p:nvPr/>
              </p:nvSpPr>
              <p:spPr>
                <a:xfrm>
                  <a:off x="3352078" y="4708902"/>
                  <a:ext cx="205282" cy="129110"/>
                </a:xfrm>
                <a:custGeom>
                  <a:avLst/>
                  <a:gdLst/>
                  <a:ahLst/>
                  <a:cxnLst/>
                  <a:rect l="l" t="t" r="r" b="b"/>
                  <a:pathLst>
                    <a:path w="8977" h="5646" extrusionOk="0">
                      <a:moveTo>
                        <a:pt x="249" y="1"/>
                      </a:moveTo>
                      <a:cubicBezTo>
                        <a:pt x="97" y="1"/>
                        <a:pt x="1" y="216"/>
                        <a:pt x="152" y="312"/>
                      </a:cubicBezTo>
                      <a:cubicBezTo>
                        <a:pt x="848" y="732"/>
                        <a:pt x="1526" y="1152"/>
                        <a:pt x="2205" y="1573"/>
                      </a:cubicBezTo>
                      <a:cubicBezTo>
                        <a:pt x="3854" y="2575"/>
                        <a:pt x="5485" y="3577"/>
                        <a:pt x="7134" y="4579"/>
                      </a:cubicBezTo>
                      <a:cubicBezTo>
                        <a:pt x="7716" y="4934"/>
                        <a:pt x="8314" y="5290"/>
                        <a:pt x="8896" y="5645"/>
                      </a:cubicBezTo>
                      <a:cubicBezTo>
                        <a:pt x="8928" y="5533"/>
                        <a:pt x="8944" y="5419"/>
                        <a:pt x="8976" y="5307"/>
                      </a:cubicBezTo>
                      <a:cubicBezTo>
                        <a:pt x="8637" y="5096"/>
                        <a:pt x="8314" y="4902"/>
                        <a:pt x="7974" y="4708"/>
                      </a:cubicBezTo>
                      <a:cubicBezTo>
                        <a:pt x="6278" y="3658"/>
                        <a:pt x="4565" y="2607"/>
                        <a:pt x="2852" y="1573"/>
                      </a:cubicBezTo>
                      <a:cubicBezTo>
                        <a:pt x="2027" y="1072"/>
                        <a:pt x="1203" y="523"/>
                        <a:pt x="363" y="53"/>
                      </a:cubicBezTo>
                      <a:lnTo>
                        <a:pt x="331" y="21"/>
                      </a:lnTo>
                      <a:cubicBezTo>
                        <a:pt x="302" y="7"/>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2" name="Google Shape;3502;p38"/>
                <p:cNvSpPr/>
                <p:nvPr/>
              </p:nvSpPr>
              <p:spPr>
                <a:xfrm>
                  <a:off x="3425257" y="4708902"/>
                  <a:ext cx="138005" cy="88840"/>
                </a:xfrm>
                <a:custGeom>
                  <a:avLst/>
                  <a:gdLst/>
                  <a:ahLst/>
                  <a:cxnLst/>
                  <a:rect l="l" t="t" r="r" b="b"/>
                  <a:pathLst>
                    <a:path w="6035" h="3885" extrusionOk="0">
                      <a:moveTo>
                        <a:pt x="238" y="1"/>
                      </a:moveTo>
                      <a:cubicBezTo>
                        <a:pt x="97" y="1"/>
                        <a:pt x="1" y="216"/>
                        <a:pt x="152" y="312"/>
                      </a:cubicBezTo>
                      <a:cubicBezTo>
                        <a:pt x="831" y="732"/>
                        <a:pt x="1526" y="1152"/>
                        <a:pt x="2205" y="1573"/>
                      </a:cubicBezTo>
                      <a:cubicBezTo>
                        <a:pt x="3466" y="2333"/>
                        <a:pt x="4726" y="3109"/>
                        <a:pt x="5987" y="3884"/>
                      </a:cubicBezTo>
                      <a:cubicBezTo>
                        <a:pt x="6002" y="3755"/>
                        <a:pt x="6019" y="3641"/>
                        <a:pt x="6035" y="3512"/>
                      </a:cubicBezTo>
                      <a:cubicBezTo>
                        <a:pt x="4968" y="2866"/>
                        <a:pt x="3918" y="2219"/>
                        <a:pt x="2852" y="1573"/>
                      </a:cubicBezTo>
                      <a:cubicBezTo>
                        <a:pt x="2011" y="1072"/>
                        <a:pt x="1203" y="523"/>
                        <a:pt x="363" y="53"/>
                      </a:cubicBezTo>
                      <a:cubicBezTo>
                        <a:pt x="346" y="38"/>
                        <a:pt x="330" y="38"/>
                        <a:pt x="314" y="21"/>
                      </a:cubicBezTo>
                      <a:cubicBezTo>
                        <a:pt x="288" y="7"/>
                        <a:pt x="263" y="1"/>
                        <a:pt x="23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3" name="Google Shape;3503;p38"/>
                <p:cNvSpPr/>
                <p:nvPr/>
              </p:nvSpPr>
              <p:spPr>
                <a:xfrm>
                  <a:off x="3498116" y="4708902"/>
                  <a:ext cx="68854" cy="46695"/>
                </a:xfrm>
                <a:custGeom>
                  <a:avLst/>
                  <a:gdLst/>
                  <a:ahLst/>
                  <a:cxnLst/>
                  <a:rect l="l" t="t" r="r" b="b"/>
                  <a:pathLst>
                    <a:path w="3011" h="2042" extrusionOk="0">
                      <a:moveTo>
                        <a:pt x="251" y="1"/>
                      </a:moveTo>
                      <a:cubicBezTo>
                        <a:pt x="106" y="1"/>
                        <a:pt x="0" y="216"/>
                        <a:pt x="166" y="312"/>
                      </a:cubicBezTo>
                      <a:lnTo>
                        <a:pt x="2202" y="1573"/>
                      </a:lnTo>
                      <a:cubicBezTo>
                        <a:pt x="2478" y="1719"/>
                        <a:pt x="2736" y="1880"/>
                        <a:pt x="2995" y="2042"/>
                      </a:cubicBezTo>
                      <a:cubicBezTo>
                        <a:pt x="2995" y="1913"/>
                        <a:pt x="3010" y="1799"/>
                        <a:pt x="3010" y="1670"/>
                      </a:cubicBezTo>
                      <a:cubicBezTo>
                        <a:pt x="2963" y="1637"/>
                        <a:pt x="2913" y="1605"/>
                        <a:pt x="2849" y="1573"/>
                      </a:cubicBezTo>
                      <a:cubicBezTo>
                        <a:pt x="2025" y="1072"/>
                        <a:pt x="1217" y="523"/>
                        <a:pt x="360" y="53"/>
                      </a:cubicBezTo>
                      <a:lnTo>
                        <a:pt x="328" y="21"/>
                      </a:lnTo>
                      <a:cubicBezTo>
                        <a:pt x="302" y="7"/>
                        <a:pt x="276" y="1"/>
                        <a:pt x="25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4" name="Google Shape;3504;p38"/>
                <p:cNvSpPr/>
                <p:nvPr/>
              </p:nvSpPr>
              <p:spPr>
                <a:xfrm>
                  <a:off x="3395459" y="4891210"/>
                  <a:ext cx="146009" cy="89115"/>
                </a:xfrm>
                <a:custGeom>
                  <a:avLst/>
                  <a:gdLst/>
                  <a:ahLst/>
                  <a:cxnLst/>
                  <a:rect l="l" t="t" r="r" b="b"/>
                  <a:pathLst>
                    <a:path w="6385" h="3897" extrusionOk="0">
                      <a:moveTo>
                        <a:pt x="6385" y="1"/>
                      </a:moveTo>
                      <a:lnTo>
                        <a:pt x="6385" y="1"/>
                      </a:lnTo>
                      <a:cubicBezTo>
                        <a:pt x="4720" y="1019"/>
                        <a:pt x="3039" y="2037"/>
                        <a:pt x="1358" y="3071"/>
                      </a:cubicBezTo>
                      <a:lnTo>
                        <a:pt x="1" y="3896"/>
                      </a:lnTo>
                      <a:lnTo>
                        <a:pt x="647" y="3896"/>
                      </a:lnTo>
                      <a:cubicBezTo>
                        <a:pt x="793" y="3815"/>
                        <a:pt x="922" y="3734"/>
                        <a:pt x="1052" y="3637"/>
                      </a:cubicBezTo>
                      <a:cubicBezTo>
                        <a:pt x="2700" y="2635"/>
                        <a:pt x="4332" y="1633"/>
                        <a:pt x="5980" y="631"/>
                      </a:cubicBezTo>
                      <a:lnTo>
                        <a:pt x="6207" y="502"/>
                      </a:lnTo>
                      <a:cubicBezTo>
                        <a:pt x="6271" y="324"/>
                        <a:pt x="6336" y="162"/>
                        <a:pt x="63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5" name="Google Shape;3505;p38"/>
                <p:cNvSpPr/>
                <p:nvPr/>
              </p:nvSpPr>
              <p:spPr>
                <a:xfrm>
                  <a:off x="3322280" y="4837995"/>
                  <a:ext cx="233249" cy="142327"/>
                </a:xfrm>
                <a:custGeom>
                  <a:avLst/>
                  <a:gdLst/>
                  <a:ahLst/>
                  <a:cxnLst/>
                  <a:rect l="l" t="t" r="r" b="b"/>
                  <a:pathLst>
                    <a:path w="10200" h="6224" extrusionOk="0">
                      <a:moveTo>
                        <a:pt x="10199" y="0"/>
                      </a:moveTo>
                      <a:lnTo>
                        <a:pt x="10199" y="0"/>
                      </a:lnTo>
                      <a:cubicBezTo>
                        <a:pt x="8971" y="761"/>
                        <a:pt x="7743" y="1504"/>
                        <a:pt x="6497" y="2263"/>
                      </a:cubicBezTo>
                      <a:cubicBezTo>
                        <a:pt x="4784" y="3314"/>
                        <a:pt x="3088" y="4348"/>
                        <a:pt x="1375" y="5398"/>
                      </a:cubicBezTo>
                      <a:cubicBezTo>
                        <a:pt x="922" y="5674"/>
                        <a:pt x="470" y="5948"/>
                        <a:pt x="1" y="6223"/>
                      </a:cubicBezTo>
                      <a:lnTo>
                        <a:pt x="664" y="6223"/>
                      </a:lnTo>
                      <a:cubicBezTo>
                        <a:pt x="793" y="6142"/>
                        <a:pt x="922" y="6061"/>
                        <a:pt x="1067" y="5964"/>
                      </a:cubicBezTo>
                      <a:cubicBezTo>
                        <a:pt x="2700" y="4962"/>
                        <a:pt x="4349" y="3960"/>
                        <a:pt x="5980" y="2958"/>
                      </a:cubicBezTo>
                      <a:cubicBezTo>
                        <a:pt x="7355" y="2134"/>
                        <a:pt x="8728" y="1293"/>
                        <a:pt x="10102" y="453"/>
                      </a:cubicBezTo>
                      <a:cubicBezTo>
                        <a:pt x="10134" y="308"/>
                        <a:pt x="10167" y="146"/>
                        <a:pt x="1019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6" name="Google Shape;3506;p38"/>
                <p:cNvSpPr/>
                <p:nvPr/>
              </p:nvSpPr>
              <p:spPr>
                <a:xfrm>
                  <a:off x="3249489" y="4788850"/>
                  <a:ext cx="313765" cy="191470"/>
                </a:xfrm>
                <a:custGeom>
                  <a:avLst/>
                  <a:gdLst/>
                  <a:ahLst/>
                  <a:cxnLst/>
                  <a:rect l="l" t="t" r="r" b="b"/>
                  <a:pathLst>
                    <a:path w="13721" h="8373" extrusionOk="0">
                      <a:moveTo>
                        <a:pt x="13721" y="0"/>
                      </a:moveTo>
                      <a:cubicBezTo>
                        <a:pt x="13301" y="259"/>
                        <a:pt x="12865" y="518"/>
                        <a:pt x="12428" y="792"/>
                      </a:cubicBezTo>
                      <a:cubicBezTo>
                        <a:pt x="10441" y="2004"/>
                        <a:pt x="8469" y="3200"/>
                        <a:pt x="6497" y="4412"/>
                      </a:cubicBezTo>
                      <a:cubicBezTo>
                        <a:pt x="4784" y="5463"/>
                        <a:pt x="3071" y="6497"/>
                        <a:pt x="1358" y="7547"/>
                      </a:cubicBezTo>
                      <a:lnTo>
                        <a:pt x="0" y="8372"/>
                      </a:lnTo>
                      <a:lnTo>
                        <a:pt x="647" y="8372"/>
                      </a:lnTo>
                      <a:cubicBezTo>
                        <a:pt x="792" y="8291"/>
                        <a:pt x="921" y="8210"/>
                        <a:pt x="1050" y="8113"/>
                      </a:cubicBezTo>
                      <a:cubicBezTo>
                        <a:pt x="2699" y="7111"/>
                        <a:pt x="4332" y="6109"/>
                        <a:pt x="5980" y="5107"/>
                      </a:cubicBezTo>
                      <a:cubicBezTo>
                        <a:pt x="7952" y="3912"/>
                        <a:pt x="9939" y="2699"/>
                        <a:pt x="11911" y="1487"/>
                      </a:cubicBezTo>
                      <a:cubicBezTo>
                        <a:pt x="12493" y="1132"/>
                        <a:pt x="13091" y="776"/>
                        <a:pt x="13673" y="421"/>
                      </a:cubicBezTo>
                      <a:cubicBezTo>
                        <a:pt x="13688" y="275"/>
                        <a:pt x="13705" y="130"/>
                        <a:pt x="137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7" name="Google Shape;3507;p38"/>
                <p:cNvSpPr/>
                <p:nvPr/>
              </p:nvSpPr>
              <p:spPr>
                <a:xfrm>
                  <a:off x="3176310" y="4741535"/>
                  <a:ext cx="391034" cy="238782"/>
                </a:xfrm>
                <a:custGeom>
                  <a:avLst/>
                  <a:gdLst/>
                  <a:ahLst/>
                  <a:cxnLst/>
                  <a:rect l="l" t="t" r="r" b="b"/>
                  <a:pathLst>
                    <a:path w="17100" h="10442" extrusionOk="0">
                      <a:moveTo>
                        <a:pt x="17099" y="1"/>
                      </a:moveTo>
                      <a:cubicBezTo>
                        <a:pt x="15548" y="954"/>
                        <a:pt x="13979" y="1908"/>
                        <a:pt x="12428" y="2861"/>
                      </a:cubicBezTo>
                      <a:cubicBezTo>
                        <a:pt x="10456" y="4073"/>
                        <a:pt x="8469" y="5269"/>
                        <a:pt x="6497" y="6481"/>
                      </a:cubicBezTo>
                      <a:cubicBezTo>
                        <a:pt x="4784" y="7532"/>
                        <a:pt x="3071" y="8566"/>
                        <a:pt x="1374" y="9616"/>
                      </a:cubicBezTo>
                      <a:cubicBezTo>
                        <a:pt x="921" y="9892"/>
                        <a:pt x="453" y="10166"/>
                        <a:pt x="0" y="10441"/>
                      </a:cubicBezTo>
                      <a:lnTo>
                        <a:pt x="662" y="10441"/>
                      </a:lnTo>
                      <a:cubicBezTo>
                        <a:pt x="792" y="10360"/>
                        <a:pt x="921" y="10279"/>
                        <a:pt x="1067" y="10182"/>
                      </a:cubicBezTo>
                      <a:cubicBezTo>
                        <a:pt x="2699" y="9180"/>
                        <a:pt x="4347" y="8178"/>
                        <a:pt x="5980" y="7176"/>
                      </a:cubicBezTo>
                      <a:cubicBezTo>
                        <a:pt x="7967" y="5981"/>
                        <a:pt x="9939" y="4768"/>
                        <a:pt x="11911" y="3556"/>
                      </a:cubicBezTo>
                      <a:cubicBezTo>
                        <a:pt x="13624" y="2522"/>
                        <a:pt x="15337" y="1471"/>
                        <a:pt x="17050" y="437"/>
                      </a:cubicBezTo>
                      <a:cubicBezTo>
                        <a:pt x="17050" y="421"/>
                        <a:pt x="17067" y="421"/>
                        <a:pt x="17082" y="404"/>
                      </a:cubicBezTo>
                      <a:cubicBezTo>
                        <a:pt x="17082" y="275"/>
                        <a:pt x="17099" y="146"/>
                        <a:pt x="170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8" name="Google Shape;3508;p38"/>
                <p:cNvSpPr/>
                <p:nvPr/>
              </p:nvSpPr>
              <p:spPr>
                <a:xfrm>
                  <a:off x="3123437" y="4708788"/>
                  <a:ext cx="430984" cy="266338"/>
                </a:xfrm>
                <a:custGeom>
                  <a:avLst/>
                  <a:gdLst/>
                  <a:ahLst/>
                  <a:cxnLst/>
                  <a:rect l="l" t="t" r="r" b="b"/>
                  <a:pathLst>
                    <a:path w="18847" h="11647" extrusionOk="0">
                      <a:moveTo>
                        <a:pt x="18604" y="1"/>
                      </a:moveTo>
                      <a:cubicBezTo>
                        <a:pt x="18578" y="1"/>
                        <a:pt x="18550" y="8"/>
                        <a:pt x="18522" y="26"/>
                      </a:cubicBezTo>
                      <a:cubicBezTo>
                        <a:pt x="17843" y="446"/>
                        <a:pt x="17149" y="867"/>
                        <a:pt x="16470" y="1287"/>
                      </a:cubicBezTo>
                      <a:cubicBezTo>
                        <a:pt x="14837" y="2289"/>
                        <a:pt x="13188" y="3291"/>
                        <a:pt x="11557" y="4293"/>
                      </a:cubicBezTo>
                      <a:cubicBezTo>
                        <a:pt x="9568" y="5505"/>
                        <a:pt x="7597" y="6701"/>
                        <a:pt x="5609" y="7913"/>
                      </a:cubicBezTo>
                      <a:cubicBezTo>
                        <a:pt x="3912" y="8964"/>
                        <a:pt x="2199" y="9998"/>
                        <a:pt x="486" y="11048"/>
                      </a:cubicBezTo>
                      <a:lnTo>
                        <a:pt x="1" y="11339"/>
                      </a:lnTo>
                      <a:cubicBezTo>
                        <a:pt x="50" y="11436"/>
                        <a:pt x="82" y="11550"/>
                        <a:pt x="130" y="11647"/>
                      </a:cubicBezTo>
                      <a:cubicBezTo>
                        <a:pt x="147" y="11647"/>
                        <a:pt x="162" y="11630"/>
                        <a:pt x="179" y="11614"/>
                      </a:cubicBezTo>
                      <a:cubicBezTo>
                        <a:pt x="1828" y="10612"/>
                        <a:pt x="3459" y="9610"/>
                        <a:pt x="5108" y="8608"/>
                      </a:cubicBezTo>
                      <a:cubicBezTo>
                        <a:pt x="7079" y="7413"/>
                        <a:pt x="9051" y="6200"/>
                        <a:pt x="11040" y="4988"/>
                      </a:cubicBezTo>
                      <a:cubicBezTo>
                        <a:pt x="12753" y="3954"/>
                        <a:pt x="14449" y="2903"/>
                        <a:pt x="16162" y="1869"/>
                      </a:cubicBezTo>
                      <a:cubicBezTo>
                        <a:pt x="16987" y="1351"/>
                        <a:pt x="17843" y="867"/>
                        <a:pt x="18651" y="334"/>
                      </a:cubicBezTo>
                      <a:cubicBezTo>
                        <a:pt x="18668" y="334"/>
                        <a:pt x="18683" y="334"/>
                        <a:pt x="18683" y="317"/>
                      </a:cubicBezTo>
                      <a:cubicBezTo>
                        <a:pt x="18847" y="222"/>
                        <a:pt x="18747" y="1"/>
                        <a:pt x="1860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09" name="Google Shape;3509;p38"/>
                <p:cNvSpPr/>
                <p:nvPr/>
              </p:nvSpPr>
              <p:spPr>
                <a:xfrm>
                  <a:off x="3108664" y="4708788"/>
                  <a:ext cx="372649" cy="230870"/>
                </a:xfrm>
                <a:custGeom>
                  <a:avLst/>
                  <a:gdLst/>
                  <a:ahLst/>
                  <a:cxnLst/>
                  <a:rect l="l" t="t" r="r" b="b"/>
                  <a:pathLst>
                    <a:path w="16296" h="10096" extrusionOk="0">
                      <a:moveTo>
                        <a:pt x="16056" y="1"/>
                      </a:moveTo>
                      <a:cubicBezTo>
                        <a:pt x="16028" y="1"/>
                        <a:pt x="15998" y="8"/>
                        <a:pt x="15968" y="26"/>
                      </a:cubicBezTo>
                      <a:lnTo>
                        <a:pt x="13931" y="1287"/>
                      </a:lnTo>
                      <a:cubicBezTo>
                        <a:pt x="12283" y="2289"/>
                        <a:pt x="10635" y="3291"/>
                        <a:pt x="9003" y="4293"/>
                      </a:cubicBezTo>
                      <a:cubicBezTo>
                        <a:pt x="7031" y="5505"/>
                        <a:pt x="5043" y="6701"/>
                        <a:pt x="3071" y="7913"/>
                      </a:cubicBezTo>
                      <a:cubicBezTo>
                        <a:pt x="2037" y="8544"/>
                        <a:pt x="1019" y="9158"/>
                        <a:pt x="0" y="9788"/>
                      </a:cubicBezTo>
                      <a:cubicBezTo>
                        <a:pt x="33" y="9901"/>
                        <a:pt x="82" y="9998"/>
                        <a:pt x="130" y="10095"/>
                      </a:cubicBezTo>
                      <a:cubicBezTo>
                        <a:pt x="938" y="9610"/>
                        <a:pt x="1746" y="9109"/>
                        <a:pt x="2554" y="8608"/>
                      </a:cubicBezTo>
                      <a:cubicBezTo>
                        <a:pt x="4525" y="7413"/>
                        <a:pt x="6514" y="6200"/>
                        <a:pt x="8486" y="4988"/>
                      </a:cubicBezTo>
                      <a:cubicBezTo>
                        <a:pt x="10199" y="3954"/>
                        <a:pt x="11912" y="2903"/>
                        <a:pt x="13608" y="1869"/>
                      </a:cubicBezTo>
                      <a:cubicBezTo>
                        <a:pt x="14449" y="1351"/>
                        <a:pt x="15289" y="867"/>
                        <a:pt x="16114" y="334"/>
                      </a:cubicBezTo>
                      <a:cubicBezTo>
                        <a:pt x="16114" y="334"/>
                        <a:pt x="16129" y="334"/>
                        <a:pt x="16146" y="317"/>
                      </a:cubicBezTo>
                      <a:cubicBezTo>
                        <a:pt x="16295" y="222"/>
                        <a:pt x="16204" y="1"/>
                        <a:pt x="1605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0" name="Google Shape;3510;p38"/>
                <p:cNvSpPr/>
                <p:nvPr/>
              </p:nvSpPr>
              <p:spPr>
                <a:xfrm>
                  <a:off x="3094989" y="4708788"/>
                  <a:ext cx="313148" cy="195014"/>
                </a:xfrm>
                <a:custGeom>
                  <a:avLst/>
                  <a:gdLst/>
                  <a:ahLst/>
                  <a:cxnLst/>
                  <a:rect l="l" t="t" r="r" b="b"/>
                  <a:pathLst>
                    <a:path w="13694" h="8528" extrusionOk="0">
                      <a:moveTo>
                        <a:pt x="13464" y="1"/>
                      </a:moveTo>
                      <a:cubicBezTo>
                        <a:pt x="13438" y="1"/>
                        <a:pt x="13410" y="8"/>
                        <a:pt x="13383" y="26"/>
                      </a:cubicBezTo>
                      <a:cubicBezTo>
                        <a:pt x="12704" y="446"/>
                        <a:pt x="12008" y="867"/>
                        <a:pt x="11329" y="1287"/>
                      </a:cubicBezTo>
                      <a:cubicBezTo>
                        <a:pt x="9681" y="2289"/>
                        <a:pt x="8049" y="3291"/>
                        <a:pt x="6401" y="4293"/>
                      </a:cubicBezTo>
                      <a:cubicBezTo>
                        <a:pt x="4429" y="5505"/>
                        <a:pt x="2458" y="6701"/>
                        <a:pt x="469" y="7913"/>
                      </a:cubicBezTo>
                      <a:cubicBezTo>
                        <a:pt x="307" y="8010"/>
                        <a:pt x="146" y="8107"/>
                        <a:pt x="1" y="8204"/>
                      </a:cubicBezTo>
                      <a:cubicBezTo>
                        <a:pt x="33" y="8318"/>
                        <a:pt x="66" y="8415"/>
                        <a:pt x="113" y="8527"/>
                      </a:cubicBezTo>
                      <a:cubicBezTo>
                        <a:pt x="2037" y="7348"/>
                        <a:pt x="3960" y="6167"/>
                        <a:pt x="5899" y="4988"/>
                      </a:cubicBezTo>
                      <a:cubicBezTo>
                        <a:pt x="7597" y="3954"/>
                        <a:pt x="9310" y="2903"/>
                        <a:pt x="11023" y="1869"/>
                      </a:cubicBezTo>
                      <a:cubicBezTo>
                        <a:pt x="11847" y="1351"/>
                        <a:pt x="12704" y="867"/>
                        <a:pt x="13512" y="334"/>
                      </a:cubicBezTo>
                      <a:cubicBezTo>
                        <a:pt x="13527" y="334"/>
                        <a:pt x="13544" y="334"/>
                        <a:pt x="13544" y="317"/>
                      </a:cubicBezTo>
                      <a:cubicBezTo>
                        <a:pt x="13694" y="222"/>
                        <a:pt x="13602" y="1"/>
                        <a:pt x="134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1" name="Google Shape;3511;p38"/>
                <p:cNvSpPr/>
                <p:nvPr/>
              </p:nvSpPr>
              <p:spPr>
                <a:xfrm>
                  <a:off x="3082045" y="4708788"/>
                  <a:ext cx="253303" cy="158426"/>
                </a:xfrm>
                <a:custGeom>
                  <a:avLst/>
                  <a:gdLst/>
                  <a:ahLst/>
                  <a:cxnLst/>
                  <a:rect l="l" t="t" r="r" b="b"/>
                  <a:pathLst>
                    <a:path w="11077" h="6928" extrusionOk="0">
                      <a:moveTo>
                        <a:pt x="10837" y="1"/>
                      </a:moveTo>
                      <a:cubicBezTo>
                        <a:pt x="10809" y="1"/>
                        <a:pt x="10779" y="8"/>
                        <a:pt x="10749" y="26"/>
                      </a:cubicBezTo>
                      <a:cubicBezTo>
                        <a:pt x="10070" y="446"/>
                        <a:pt x="9391" y="867"/>
                        <a:pt x="8696" y="1287"/>
                      </a:cubicBezTo>
                      <a:cubicBezTo>
                        <a:pt x="7064" y="2289"/>
                        <a:pt x="5415" y="3291"/>
                        <a:pt x="3782" y="4293"/>
                      </a:cubicBezTo>
                      <a:cubicBezTo>
                        <a:pt x="2522" y="5053"/>
                        <a:pt x="1261" y="5829"/>
                        <a:pt x="1" y="6604"/>
                      </a:cubicBezTo>
                      <a:cubicBezTo>
                        <a:pt x="33" y="6701"/>
                        <a:pt x="82" y="6814"/>
                        <a:pt x="114" y="6928"/>
                      </a:cubicBezTo>
                      <a:lnTo>
                        <a:pt x="3265" y="4988"/>
                      </a:lnTo>
                      <a:cubicBezTo>
                        <a:pt x="4978" y="3954"/>
                        <a:pt x="6692" y="2903"/>
                        <a:pt x="8389" y="1869"/>
                      </a:cubicBezTo>
                      <a:cubicBezTo>
                        <a:pt x="9229" y="1351"/>
                        <a:pt x="10070" y="867"/>
                        <a:pt x="10878" y="334"/>
                      </a:cubicBezTo>
                      <a:cubicBezTo>
                        <a:pt x="10893" y="334"/>
                        <a:pt x="10910" y="334"/>
                        <a:pt x="10926" y="317"/>
                      </a:cubicBezTo>
                      <a:cubicBezTo>
                        <a:pt x="11076" y="222"/>
                        <a:pt x="10985" y="1"/>
                        <a:pt x="108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2" name="Google Shape;3512;p38"/>
                <p:cNvSpPr/>
                <p:nvPr/>
              </p:nvSpPr>
              <p:spPr>
                <a:xfrm>
                  <a:off x="3070611" y="4708788"/>
                  <a:ext cx="191561" cy="120740"/>
                </a:xfrm>
                <a:custGeom>
                  <a:avLst/>
                  <a:gdLst/>
                  <a:ahLst/>
                  <a:cxnLst/>
                  <a:rect l="l" t="t" r="r" b="b"/>
                  <a:pathLst>
                    <a:path w="8377" h="5280" extrusionOk="0">
                      <a:moveTo>
                        <a:pt x="8146" y="1"/>
                      </a:moveTo>
                      <a:cubicBezTo>
                        <a:pt x="8120" y="1"/>
                        <a:pt x="8092" y="8"/>
                        <a:pt x="8064" y="26"/>
                      </a:cubicBezTo>
                      <a:cubicBezTo>
                        <a:pt x="7370" y="446"/>
                        <a:pt x="6691" y="867"/>
                        <a:pt x="6012" y="1287"/>
                      </a:cubicBezTo>
                      <a:cubicBezTo>
                        <a:pt x="4364" y="2289"/>
                        <a:pt x="2731" y="3291"/>
                        <a:pt x="1083" y="4293"/>
                      </a:cubicBezTo>
                      <a:cubicBezTo>
                        <a:pt x="727" y="4519"/>
                        <a:pt x="356" y="4730"/>
                        <a:pt x="0" y="4956"/>
                      </a:cubicBezTo>
                      <a:cubicBezTo>
                        <a:pt x="33" y="5068"/>
                        <a:pt x="65" y="5182"/>
                        <a:pt x="97" y="5279"/>
                      </a:cubicBezTo>
                      <a:cubicBezTo>
                        <a:pt x="259" y="5182"/>
                        <a:pt x="421" y="5085"/>
                        <a:pt x="565" y="4988"/>
                      </a:cubicBezTo>
                      <a:cubicBezTo>
                        <a:pt x="2278" y="3954"/>
                        <a:pt x="3992" y="2903"/>
                        <a:pt x="5705" y="1869"/>
                      </a:cubicBezTo>
                      <a:cubicBezTo>
                        <a:pt x="6530" y="1351"/>
                        <a:pt x="7370" y="867"/>
                        <a:pt x="8194" y="334"/>
                      </a:cubicBezTo>
                      <a:cubicBezTo>
                        <a:pt x="8210" y="334"/>
                        <a:pt x="8210" y="334"/>
                        <a:pt x="8226" y="317"/>
                      </a:cubicBezTo>
                      <a:cubicBezTo>
                        <a:pt x="8376" y="222"/>
                        <a:pt x="8285" y="1"/>
                        <a:pt x="81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3" name="Google Shape;3513;p38"/>
                <p:cNvSpPr/>
                <p:nvPr/>
              </p:nvSpPr>
              <p:spPr>
                <a:xfrm>
                  <a:off x="3060251" y="4708788"/>
                  <a:ext cx="129087" cy="82643"/>
                </a:xfrm>
                <a:custGeom>
                  <a:avLst/>
                  <a:gdLst/>
                  <a:ahLst/>
                  <a:cxnLst/>
                  <a:rect l="l" t="t" r="r" b="b"/>
                  <a:pathLst>
                    <a:path w="5645" h="3614" extrusionOk="0">
                      <a:moveTo>
                        <a:pt x="5400" y="1"/>
                      </a:moveTo>
                      <a:cubicBezTo>
                        <a:pt x="5373" y="1"/>
                        <a:pt x="5345" y="8"/>
                        <a:pt x="5317" y="26"/>
                      </a:cubicBezTo>
                      <a:cubicBezTo>
                        <a:pt x="4638" y="446"/>
                        <a:pt x="3960" y="867"/>
                        <a:pt x="3265" y="1287"/>
                      </a:cubicBezTo>
                      <a:cubicBezTo>
                        <a:pt x="2182" y="1950"/>
                        <a:pt x="1083" y="2612"/>
                        <a:pt x="1" y="3275"/>
                      </a:cubicBezTo>
                      <a:cubicBezTo>
                        <a:pt x="33" y="3388"/>
                        <a:pt x="49" y="3501"/>
                        <a:pt x="81" y="3614"/>
                      </a:cubicBezTo>
                      <a:cubicBezTo>
                        <a:pt x="1051" y="3032"/>
                        <a:pt x="2005" y="2450"/>
                        <a:pt x="2958" y="1869"/>
                      </a:cubicBezTo>
                      <a:cubicBezTo>
                        <a:pt x="3783" y="1351"/>
                        <a:pt x="4638" y="867"/>
                        <a:pt x="5447" y="334"/>
                      </a:cubicBezTo>
                      <a:cubicBezTo>
                        <a:pt x="5463" y="334"/>
                        <a:pt x="5479" y="334"/>
                        <a:pt x="5496" y="317"/>
                      </a:cubicBezTo>
                      <a:cubicBezTo>
                        <a:pt x="5645" y="222"/>
                        <a:pt x="5543" y="1"/>
                        <a:pt x="54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4" name="Google Shape;3514;p38"/>
                <p:cNvSpPr/>
                <p:nvPr/>
              </p:nvSpPr>
              <p:spPr>
                <a:xfrm>
                  <a:off x="3051013" y="4708788"/>
                  <a:ext cx="65150" cy="43860"/>
                </a:xfrm>
                <a:custGeom>
                  <a:avLst/>
                  <a:gdLst/>
                  <a:ahLst/>
                  <a:cxnLst/>
                  <a:rect l="l" t="t" r="r" b="b"/>
                  <a:pathLst>
                    <a:path w="2849" h="1918" extrusionOk="0">
                      <a:moveTo>
                        <a:pt x="2619" y="1"/>
                      </a:moveTo>
                      <a:cubicBezTo>
                        <a:pt x="2593" y="1"/>
                        <a:pt x="2566" y="8"/>
                        <a:pt x="2538" y="26"/>
                      </a:cubicBezTo>
                      <a:cubicBezTo>
                        <a:pt x="1843" y="446"/>
                        <a:pt x="1164" y="867"/>
                        <a:pt x="485" y="1287"/>
                      </a:cubicBezTo>
                      <a:lnTo>
                        <a:pt x="0" y="1578"/>
                      </a:lnTo>
                      <a:cubicBezTo>
                        <a:pt x="32" y="1691"/>
                        <a:pt x="49" y="1804"/>
                        <a:pt x="82" y="1918"/>
                      </a:cubicBezTo>
                      <a:lnTo>
                        <a:pt x="179" y="1869"/>
                      </a:lnTo>
                      <a:cubicBezTo>
                        <a:pt x="1002" y="1351"/>
                        <a:pt x="1843" y="867"/>
                        <a:pt x="2667" y="334"/>
                      </a:cubicBezTo>
                      <a:cubicBezTo>
                        <a:pt x="2667" y="334"/>
                        <a:pt x="2683" y="334"/>
                        <a:pt x="2700" y="317"/>
                      </a:cubicBezTo>
                      <a:cubicBezTo>
                        <a:pt x="2849" y="222"/>
                        <a:pt x="2758" y="1"/>
                        <a:pt x="261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3515" name="Google Shape;3515;p38"/>
              <p:cNvSpPr/>
              <p:nvPr/>
            </p:nvSpPr>
            <p:spPr>
              <a:xfrm>
                <a:off x="5194175" y="2000450"/>
                <a:ext cx="436750" cy="206100"/>
              </a:xfrm>
              <a:custGeom>
                <a:avLst/>
                <a:gdLst/>
                <a:ahLst/>
                <a:cxnLst/>
                <a:rect l="l" t="t" r="r" b="b"/>
                <a:pathLst>
                  <a:path w="17470" h="8244" extrusionOk="0">
                    <a:moveTo>
                      <a:pt x="11723" y="1"/>
                    </a:moveTo>
                    <a:cubicBezTo>
                      <a:pt x="10530" y="1"/>
                      <a:pt x="9325" y="255"/>
                      <a:pt x="8161" y="534"/>
                    </a:cubicBezTo>
                    <a:cubicBezTo>
                      <a:pt x="7143" y="793"/>
                      <a:pt x="6141" y="1051"/>
                      <a:pt x="5139" y="1342"/>
                    </a:cubicBezTo>
                    <a:cubicBezTo>
                      <a:pt x="4024" y="1666"/>
                      <a:pt x="2892" y="2021"/>
                      <a:pt x="1890" y="2586"/>
                    </a:cubicBezTo>
                    <a:cubicBezTo>
                      <a:pt x="1196" y="2991"/>
                      <a:pt x="517" y="3523"/>
                      <a:pt x="274" y="4284"/>
                    </a:cubicBezTo>
                    <a:cubicBezTo>
                      <a:pt x="259" y="4316"/>
                      <a:pt x="259" y="4348"/>
                      <a:pt x="242" y="4381"/>
                    </a:cubicBezTo>
                    <a:cubicBezTo>
                      <a:pt x="0" y="5269"/>
                      <a:pt x="420" y="6271"/>
                      <a:pt x="1131" y="6902"/>
                    </a:cubicBezTo>
                    <a:cubicBezTo>
                      <a:pt x="1843" y="7548"/>
                      <a:pt x="2812" y="7872"/>
                      <a:pt x="3765" y="8033"/>
                    </a:cubicBezTo>
                    <a:cubicBezTo>
                      <a:pt x="4556" y="8180"/>
                      <a:pt x="5354" y="8243"/>
                      <a:pt x="6154" y="8243"/>
                    </a:cubicBezTo>
                    <a:cubicBezTo>
                      <a:pt x="7821" y="8243"/>
                      <a:pt x="9496" y="7968"/>
                      <a:pt x="11135" y="7596"/>
                    </a:cubicBezTo>
                    <a:cubicBezTo>
                      <a:pt x="13074" y="7144"/>
                      <a:pt x="15078" y="6530"/>
                      <a:pt x="16533" y="5156"/>
                    </a:cubicBezTo>
                    <a:cubicBezTo>
                      <a:pt x="17470" y="2521"/>
                      <a:pt x="15337" y="567"/>
                      <a:pt x="13106" y="130"/>
                    </a:cubicBezTo>
                    <a:cubicBezTo>
                      <a:pt x="12649" y="39"/>
                      <a:pt x="12187" y="1"/>
                      <a:pt x="1172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16" name="Google Shape;3516;p38"/>
              <p:cNvSpPr/>
              <p:nvPr/>
            </p:nvSpPr>
            <p:spPr>
              <a:xfrm>
                <a:off x="5188700" y="1996125"/>
                <a:ext cx="431350" cy="214625"/>
              </a:xfrm>
              <a:custGeom>
                <a:avLst/>
                <a:gdLst/>
                <a:ahLst/>
                <a:cxnLst/>
                <a:rect l="l" t="t" r="r" b="b"/>
                <a:pathLst>
                  <a:path w="17254" h="8585" extrusionOk="0">
                    <a:moveTo>
                      <a:pt x="11940" y="337"/>
                    </a:moveTo>
                    <a:cubicBezTo>
                      <a:pt x="13069" y="337"/>
                      <a:pt x="14168" y="568"/>
                      <a:pt x="15152" y="1224"/>
                    </a:cubicBezTo>
                    <a:cubicBezTo>
                      <a:pt x="15976" y="1774"/>
                      <a:pt x="16622" y="2614"/>
                      <a:pt x="16768" y="3616"/>
                    </a:cubicBezTo>
                    <a:cubicBezTo>
                      <a:pt x="16816" y="3875"/>
                      <a:pt x="16816" y="4149"/>
                      <a:pt x="16801" y="4424"/>
                    </a:cubicBezTo>
                    <a:cubicBezTo>
                      <a:pt x="16784" y="4554"/>
                      <a:pt x="16752" y="4683"/>
                      <a:pt x="16719" y="4828"/>
                    </a:cubicBezTo>
                    <a:cubicBezTo>
                      <a:pt x="16687" y="4957"/>
                      <a:pt x="16671" y="5136"/>
                      <a:pt x="16590" y="5248"/>
                    </a:cubicBezTo>
                    <a:cubicBezTo>
                      <a:pt x="16525" y="5362"/>
                      <a:pt x="16381" y="5442"/>
                      <a:pt x="16267" y="5523"/>
                    </a:cubicBezTo>
                    <a:cubicBezTo>
                      <a:pt x="16137" y="5636"/>
                      <a:pt x="16008" y="5733"/>
                      <a:pt x="15879" y="5830"/>
                    </a:cubicBezTo>
                    <a:cubicBezTo>
                      <a:pt x="15620" y="6008"/>
                      <a:pt x="15346" y="6170"/>
                      <a:pt x="15071" y="6315"/>
                    </a:cubicBezTo>
                    <a:cubicBezTo>
                      <a:pt x="13972" y="6913"/>
                      <a:pt x="12760" y="7269"/>
                      <a:pt x="11548" y="7543"/>
                    </a:cubicBezTo>
                    <a:cubicBezTo>
                      <a:pt x="10142" y="7883"/>
                      <a:pt x="8720" y="8142"/>
                      <a:pt x="7281" y="8222"/>
                    </a:cubicBezTo>
                    <a:cubicBezTo>
                      <a:pt x="6947" y="8241"/>
                      <a:pt x="6609" y="8252"/>
                      <a:pt x="6270" y="8252"/>
                    </a:cubicBezTo>
                    <a:cubicBezTo>
                      <a:pt x="5198" y="8252"/>
                      <a:pt x="4114" y="8141"/>
                      <a:pt x="3096" y="7834"/>
                    </a:cubicBezTo>
                    <a:cubicBezTo>
                      <a:pt x="1948" y="7478"/>
                      <a:pt x="833" y="6719"/>
                      <a:pt x="590" y="5459"/>
                    </a:cubicBezTo>
                    <a:cubicBezTo>
                      <a:pt x="542" y="5168"/>
                      <a:pt x="558" y="4877"/>
                      <a:pt x="623" y="4586"/>
                    </a:cubicBezTo>
                    <a:cubicBezTo>
                      <a:pt x="623" y="4585"/>
                      <a:pt x="623" y="4584"/>
                      <a:pt x="624" y="4583"/>
                    </a:cubicBezTo>
                    <a:lnTo>
                      <a:pt x="624" y="4583"/>
                    </a:lnTo>
                    <a:cubicBezTo>
                      <a:pt x="981" y="3389"/>
                      <a:pt x="2353" y="2743"/>
                      <a:pt x="3419" y="2323"/>
                    </a:cubicBezTo>
                    <a:cubicBezTo>
                      <a:pt x="4744" y="1806"/>
                      <a:pt x="6150" y="1451"/>
                      <a:pt x="7524" y="1095"/>
                    </a:cubicBezTo>
                    <a:cubicBezTo>
                      <a:pt x="8919" y="737"/>
                      <a:pt x="10455" y="337"/>
                      <a:pt x="11940" y="337"/>
                    </a:cubicBezTo>
                    <a:close/>
                    <a:moveTo>
                      <a:pt x="11972" y="0"/>
                    </a:moveTo>
                    <a:cubicBezTo>
                      <a:pt x="10848" y="0"/>
                      <a:pt x="9727" y="224"/>
                      <a:pt x="8639" y="481"/>
                    </a:cubicBezTo>
                    <a:cubicBezTo>
                      <a:pt x="7136" y="837"/>
                      <a:pt x="5617" y="1224"/>
                      <a:pt x="4146" y="1709"/>
                    </a:cubicBezTo>
                    <a:cubicBezTo>
                      <a:pt x="3451" y="1936"/>
                      <a:pt x="2773" y="2210"/>
                      <a:pt x="2126" y="2565"/>
                    </a:cubicBezTo>
                    <a:cubicBezTo>
                      <a:pt x="1577" y="2856"/>
                      <a:pt x="1075" y="3228"/>
                      <a:pt x="704" y="3729"/>
                    </a:cubicBezTo>
                    <a:cubicBezTo>
                      <a:pt x="529" y="3950"/>
                      <a:pt x="402" y="4203"/>
                      <a:pt x="321" y="4486"/>
                    </a:cubicBezTo>
                    <a:lnTo>
                      <a:pt x="321" y="4486"/>
                    </a:lnTo>
                    <a:cubicBezTo>
                      <a:pt x="319" y="4492"/>
                      <a:pt x="318" y="4498"/>
                      <a:pt x="316" y="4505"/>
                    </a:cubicBezTo>
                    <a:cubicBezTo>
                      <a:pt x="316" y="4505"/>
                      <a:pt x="316" y="4505"/>
                      <a:pt x="316" y="4505"/>
                    </a:cubicBezTo>
                    <a:lnTo>
                      <a:pt x="316" y="4505"/>
                    </a:lnTo>
                    <a:cubicBezTo>
                      <a:pt x="314" y="4511"/>
                      <a:pt x="312" y="4518"/>
                      <a:pt x="311" y="4524"/>
                    </a:cubicBezTo>
                    <a:lnTo>
                      <a:pt x="311" y="4524"/>
                    </a:lnTo>
                    <a:cubicBezTo>
                      <a:pt x="1" y="5762"/>
                      <a:pt x="742" y="6964"/>
                      <a:pt x="1771" y="7608"/>
                    </a:cubicBezTo>
                    <a:cubicBezTo>
                      <a:pt x="2950" y="8335"/>
                      <a:pt x="4469" y="8529"/>
                      <a:pt x="5827" y="8577"/>
                    </a:cubicBezTo>
                    <a:cubicBezTo>
                      <a:pt x="5988" y="8582"/>
                      <a:pt x="6149" y="8585"/>
                      <a:pt x="6311" y="8585"/>
                    </a:cubicBezTo>
                    <a:cubicBezTo>
                      <a:pt x="7703" y="8585"/>
                      <a:pt x="9104" y="8400"/>
                      <a:pt x="10465" y="8125"/>
                    </a:cubicBezTo>
                    <a:cubicBezTo>
                      <a:pt x="11823" y="7851"/>
                      <a:pt x="13181" y="7527"/>
                      <a:pt x="14441" y="6978"/>
                    </a:cubicBezTo>
                    <a:cubicBezTo>
                      <a:pt x="15055" y="6719"/>
                      <a:pt x="15637" y="6412"/>
                      <a:pt x="16187" y="6024"/>
                    </a:cubicBezTo>
                    <a:cubicBezTo>
                      <a:pt x="16299" y="5927"/>
                      <a:pt x="16413" y="5830"/>
                      <a:pt x="16542" y="5750"/>
                    </a:cubicBezTo>
                    <a:cubicBezTo>
                      <a:pt x="16655" y="5653"/>
                      <a:pt x="16833" y="5539"/>
                      <a:pt x="16898" y="5394"/>
                    </a:cubicBezTo>
                    <a:cubicBezTo>
                      <a:pt x="17027" y="5151"/>
                      <a:pt x="17075" y="4812"/>
                      <a:pt x="17107" y="4537"/>
                    </a:cubicBezTo>
                    <a:cubicBezTo>
                      <a:pt x="17253" y="3438"/>
                      <a:pt x="16849" y="2388"/>
                      <a:pt x="16105" y="1596"/>
                    </a:cubicBezTo>
                    <a:cubicBezTo>
                      <a:pt x="15346" y="804"/>
                      <a:pt x="14312" y="303"/>
                      <a:pt x="13261" y="109"/>
                    </a:cubicBezTo>
                    <a:cubicBezTo>
                      <a:pt x="12832" y="33"/>
                      <a:pt x="12402" y="0"/>
                      <a:pt x="11972"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3517" name="Google Shape;3517;p38"/>
              <p:cNvSpPr/>
              <p:nvPr/>
            </p:nvSpPr>
            <p:spPr>
              <a:xfrm>
                <a:off x="5241925" y="2041150"/>
                <a:ext cx="138950" cy="54050"/>
              </a:xfrm>
              <a:custGeom>
                <a:avLst/>
                <a:gdLst/>
                <a:ahLst/>
                <a:cxnLst/>
                <a:rect l="l" t="t" r="r" b="b"/>
                <a:pathLst>
                  <a:path w="5558" h="2162" extrusionOk="0">
                    <a:moveTo>
                      <a:pt x="5308" y="0"/>
                    </a:moveTo>
                    <a:cubicBezTo>
                      <a:pt x="5295" y="0"/>
                      <a:pt x="5281" y="2"/>
                      <a:pt x="5266" y="5"/>
                    </a:cubicBezTo>
                    <a:cubicBezTo>
                      <a:pt x="4328" y="247"/>
                      <a:pt x="3407" y="522"/>
                      <a:pt x="2486" y="829"/>
                    </a:cubicBezTo>
                    <a:cubicBezTo>
                      <a:pt x="2034" y="975"/>
                      <a:pt x="1581" y="1137"/>
                      <a:pt x="1128" y="1298"/>
                    </a:cubicBezTo>
                    <a:cubicBezTo>
                      <a:pt x="756" y="1443"/>
                      <a:pt x="368" y="1572"/>
                      <a:pt x="110" y="1880"/>
                    </a:cubicBezTo>
                    <a:cubicBezTo>
                      <a:pt x="0" y="2002"/>
                      <a:pt x="103" y="2162"/>
                      <a:pt x="223" y="2162"/>
                    </a:cubicBezTo>
                    <a:cubicBezTo>
                      <a:pt x="261" y="2162"/>
                      <a:pt x="301" y="2145"/>
                      <a:pt x="336" y="2106"/>
                    </a:cubicBezTo>
                    <a:cubicBezTo>
                      <a:pt x="611" y="1799"/>
                      <a:pt x="1032" y="1686"/>
                      <a:pt x="1403" y="1557"/>
                    </a:cubicBezTo>
                    <a:cubicBezTo>
                      <a:pt x="1840" y="1395"/>
                      <a:pt x="2275" y="1249"/>
                      <a:pt x="2728" y="1104"/>
                    </a:cubicBezTo>
                    <a:cubicBezTo>
                      <a:pt x="3585" y="813"/>
                      <a:pt x="4473" y="555"/>
                      <a:pt x="5363" y="328"/>
                    </a:cubicBezTo>
                    <a:cubicBezTo>
                      <a:pt x="5558" y="283"/>
                      <a:pt x="5487" y="0"/>
                      <a:pt x="53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8" name="Google Shape;3518;p38"/>
              <p:cNvSpPr/>
              <p:nvPr/>
            </p:nvSpPr>
            <p:spPr>
              <a:xfrm>
                <a:off x="5403025" y="2033200"/>
                <a:ext cx="9725" cy="9300"/>
              </a:xfrm>
              <a:custGeom>
                <a:avLst/>
                <a:gdLst/>
                <a:ahLst/>
                <a:cxnLst/>
                <a:rect l="l" t="t" r="r" b="b"/>
                <a:pathLst>
                  <a:path w="389" h="372" extrusionOk="0">
                    <a:moveTo>
                      <a:pt x="179" y="0"/>
                    </a:moveTo>
                    <a:cubicBezTo>
                      <a:pt x="147" y="16"/>
                      <a:pt x="130" y="16"/>
                      <a:pt x="98" y="48"/>
                    </a:cubicBezTo>
                    <a:lnTo>
                      <a:pt x="66" y="80"/>
                    </a:lnTo>
                    <a:cubicBezTo>
                      <a:pt x="50" y="97"/>
                      <a:pt x="33" y="129"/>
                      <a:pt x="18" y="145"/>
                    </a:cubicBezTo>
                    <a:cubicBezTo>
                      <a:pt x="18" y="162"/>
                      <a:pt x="1" y="177"/>
                      <a:pt x="1" y="209"/>
                    </a:cubicBezTo>
                    <a:cubicBezTo>
                      <a:pt x="1" y="226"/>
                      <a:pt x="18" y="242"/>
                      <a:pt x="18" y="274"/>
                    </a:cubicBezTo>
                    <a:lnTo>
                      <a:pt x="66" y="323"/>
                    </a:lnTo>
                    <a:cubicBezTo>
                      <a:pt x="66" y="339"/>
                      <a:pt x="82" y="339"/>
                      <a:pt x="98" y="356"/>
                    </a:cubicBezTo>
                    <a:cubicBezTo>
                      <a:pt x="115" y="371"/>
                      <a:pt x="147" y="371"/>
                      <a:pt x="179" y="371"/>
                    </a:cubicBezTo>
                    <a:lnTo>
                      <a:pt x="212" y="371"/>
                    </a:lnTo>
                    <a:cubicBezTo>
                      <a:pt x="244" y="356"/>
                      <a:pt x="276" y="339"/>
                      <a:pt x="292" y="323"/>
                    </a:cubicBezTo>
                    <a:lnTo>
                      <a:pt x="341" y="274"/>
                    </a:lnTo>
                    <a:cubicBezTo>
                      <a:pt x="356" y="259"/>
                      <a:pt x="373" y="242"/>
                      <a:pt x="373" y="226"/>
                    </a:cubicBezTo>
                    <a:cubicBezTo>
                      <a:pt x="389" y="209"/>
                      <a:pt x="389" y="177"/>
                      <a:pt x="389" y="162"/>
                    </a:cubicBezTo>
                    <a:cubicBezTo>
                      <a:pt x="389" y="145"/>
                      <a:pt x="389" y="113"/>
                      <a:pt x="373" y="97"/>
                    </a:cubicBezTo>
                    <a:cubicBezTo>
                      <a:pt x="373" y="80"/>
                      <a:pt x="356" y="65"/>
                      <a:pt x="341" y="48"/>
                    </a:cubicBezTo>
                    <a:cubicBezTo>
                      <a:pt x="324" y="32"/>
                      <a:pt x="309" y="32"/>
                      <a:pt x="309" y="16"/>
                    </a:cubicBezTo>
                    <a:cubicBezTo>
                      <a:pt x="276" y="0"/>
                      <a:pt x="244" y="0"/>
                      <a:pt x="2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19" name="Google Shape;3519;p38"/>
              <p:cNvSpPr/>
              <p:nvPr/>
            </p:nvSpPr>
            <p:spPr>
              <a:xfrm>
                <a:off x="5339200" y="2169725"/>
                <a:ext cx="72350" cy="12175"/>
              </a:xfrm>
              <a:custGeom>
                <a:avLst/>
                <a:gdLst/>
                <a:ahLst/>
                <a:cxnLst/>
                <a:rect l="l" t="t" r="r" b="b"/>
                <a:pathLst>
                  <a:path w="2894" h="487" extrusionOk="0">
                    <a:moveTo>
                      <a:pt x="2699" y="1"/>
                    </a:moveTo>
                    <a:cubicBezTo>
                      <a:pt x="2694" y="1"/>
                      <a:pt x="2689" y="1"/>
                      <a:pt x="2683" y="2"/>
                    </a:cubicBezTo>
                    <a:cubicBezTo>
                      <a:pt x="1860" y="49"/>
                      <a:pt x="1035" y="99"/>
                      <a:pt x="211" y="163"/>
                    </a:cubicBezTo>
                    <a:cubicBezTo>
                      <a:pt x="5" y="163"/>
                      <a:pt x="1" y="487"/>
                      <a:pt x="197" y="487"/>
                    </a:cubicBezTo>
                    <a:cubicBezTo>
                      <a:pt x="202" y="487"/>
                      <a:pt x="206" y="487"/>
                      <a:pt x="211" y="486"/>
                    </a:cubicBezTo>
                    <a:cubicBezTo>
                      <a:pt x="1035" y="437"/>
                      <a:pt x="1860" y="373"/>
                      <a:pt x="2683" y="325"/>
                    </a:cubicBezTo>
                    <a:cubicBezTo>
                      <a:pt x="2889" y="308"/>
                      <a:pt x="2894" y="1"/>
                      <a:pt x="26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20" name="Google Shape;3520;p38"/>
              <p:cNvSpPr/>
              <p:nvPr/>
            </p:nvSpPr>
            <p:spPr>
              <a:xfrm>
                <a:off x="5426900" y="2162475"/>
                <a:ext cx="9300" cy="8275"/>
              </a:xfrm>
              <a:custGeom>
                <a:avLst/>
                <a:gdLst/>
                <a:ahLst/>
                <a:cxnLst/>
                <a:rect l="l" t="t" r="r" b="b"/>
                <a:pathLst>
                  <a:path w="372" h="331" extrusionOk="0">
                    <a:moveTo>
                      <a:pt x="162" y="1"/>
                    </a:moveTo>
                    <a:cubicBezTo>
                      <a:pt x="145" y="1"/>
                      <a:pt x="129" y="1"/>
                      <a:pt x="97" y="16"/>
                    </a:cubicBezTo>
                    <a:cubicBezTo>
                      <a:pt x="80" y="16"/>
                      <a:pt x="65" y="33"/>
                      <a:pt x="48" y="49"/>
                    </a:cubicBezTo>
                    <a:cubicBezTo>
                      <a:pt x="32" y="65"/>
                      <a:pt x="16" y="81"/>
                      <a:pt x="16" y="98"/>
                    </a:cubicBezTo>
                    <a:cubicBezTo>
                      <a:pt x="0" y="113"/>
                      <a:pt x="0" y="145"/>
                      <a:pt x="0" y="162"/>
                    </a:cubicBezTo>
                    <a:lnTo>
                      <a:pt x="0" y="210"/>
                    </a:lnTo>
                    <a:cubicBezTo>
                      <a:pt x="16" y="242"/>
                      <a:pt x="32" y="259"/>
                      <a:pt x="48" y="275"/>
                    </a:cubicBezTo>
                    <a:cubicBezTo>
                      <a:pt x="65" y="292"/>
                      <a:pt x="65" y="307"/>
                      <a:pt x="80" y="307"/>
                    </a:cubicBezTo>
                    <a:cubicBezTo>
                      <a:pt x="113" y="324"/>
                      <a:pt x="129" y="324"/>
                      <a:pt x="162" y="324"/>
                    </a:cubicBezTo>
                    <a:lnTo>
                      <a:pt x="210" y="324"/>
                    </a:lnTo>
                    <a:cubicBezTo>
                      <a:pt x="215" y="329"/>
                      <a:pt x="222" y="331"/>
                      <a:pt x="230" y="331"/>
                    </a:cubicBezTo>
                    <a:cubicBezTo>
                      <a:pt x="246" y="331"/>
                      <a:pt x="264" y="324"/>
                      <a:pt x="274" y="324"/>
                    </a:cubicBezTo>
                    <a:lnTo>
                      <a:pt x="323" y="275"/>
                    </a:lnTo>
                    <a:cubicBezTo>
                      <a:pt x="339" y="275"/>
                      <a:pt x="356" y="242"/>
                      <a:pt x="356" y="227"/>
                    </a:cubicBezTo>
                    <a:cubicBezTo>
                      <a:pt x="371" y="210"/>
                      <a:pt x="371" y="195"/>
                      <a:pt x="371" y="162"/>
                    </a:cubicBezTo>
                    <a:lnTo>
                      <a:pt x="371" y="113"/>
                    </a:lnTo>
                    <a:cubicBezTo>
                      <a:pt x="356" y="98"/>
                      <a:pt x="356" y="65"/>
                      <a:pt x="323" y="49"/>
                    </a:cubicBezTo>
                    <a:cubicBezTo>
                      <a:pt x="323" y="33"/>
                      <a:pt x="307" y="33"/>
                      <a:pt x="291" y="16"/>
                    </a:cubicBezTo>
                    <a:cubicBezTo>
                      <a:pt x="274" y="1"/>
                      <a:pt x="242" y="1"/>
                      <a:pt x="2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21" name="Google Shape;3521;p38"/>
              <p:cNvSpPr/>
              <p:nvPr/>
            </p:nvSpPr>
            <p:spPr>
              <a:xfrm>
                <a:off x="5541225" y="2114025"/>
                <a:ext cx="46500" cy="28675"/>
              </a:xfrm>
              <a:custGeom>
                <a:avLst/>
                <a:gdLst/>
                <a:ahLst/>
                <a:cxnLst/>
                <a:rect l="l" t="t" r="r" b="b"/>
                <a:pathLst>
                  <a:path w="1860" h="1147" extrusionOk="0">
                    <a:moveTo>
                      <a:pt x="1669" y="1"/>
                    </a:moveTo>
                    <a:cubicBezTo>
                      <a:pt x="1640" y="1"/>
                      <a:pt x="1611" y="10"/>
                      <a:pt x="1584" y="32"/>
                    </a:cubicBezTo>
                    <a:cubicBezTo>
                      <a:pt x="1116" y="338"/>
                      <a:pt x="614" y="613"/>
                      <a:pt x="97" y="840"/>
                    </a:cubicBezTo>
                    <a:cubicBezTo>
                      <a:pt x="17" y="872"/>
                      <a:pt x="0" y="985"/>
                      <a:pt x="32" y="1066"/>
                    </a:cubicBezTo>
                    <a:cubicBezTo>
                      <a:pt x="77" y="1121"/>
                      <a:pt x="129" y="1146"/>
                      <a:pt x="189" y="1146"/>
                    </a:cubicBezTo>
                    <a:cubicBezTo>
                      <a:pt x="216" y="1146"/>
                      <a:pt x="245" y="1141"/>
                      <a:pt x="276" y="1131"/>
                    </a:cubicBezTo>
                    <a:cubicBezTo>
                      <a:pt x="793" y="904"/>
                      <a:pt x="1278" y="629"/>
                      <a:pt x="1746" y="306"/>
                    </a:cubicBezTo>
                    <a:cubicBezTo>
                      <a:pt x="1827" y="258"/>
                      <a:pt x="1859" y="161"/>
                      <a:pt x="1810" y="79"/>
                    </a:cubicBezTo>
                    <a:cubicBezTo>
                      <a:pt x="1778" y="36"/>
                      <a:pt x="1725" y="1"/>
                      <a:pt x="16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22" name="Google Shape;3522;p38"/>
              <p:cNvSpPr/>
              <p:nvPr/>
            </p:nvSpPr>
            <p:spPr>
              <a:xfrm>
                <a:off x="4948900" y="1855800"/>
                <a:ext cx="236400" cy="369450"/>
              </a:xfrm>
              <a:custGeom>
                <a:avLst/>
                <a:gdLst/>
                <a:ahLst/>
                <a:cxnLst/>
                <a:rect l="l" t="t" r="r" b="b"/>
                <a:pathLst>
                  <a:path w="9456" h="14778" extrusionOk="0">
                    <a:moveTo>
                      <a:pt x="3201" y="1"/>
                    </a:moveTo>
                    <a:lnTo>
                      <a:pt x="3201" y="1"/>
                    </a:lnTo>
                    <a:cubicBezTo>
                      <a:pt x="3508" y="485"/>
                      <a:pt x="3330" y="1116"/>
                      <a:pt x="3120" y="1633"/>
                    </a:cubicBezTo>
                    <a:cubicBezTo>
                      <a:pt x="2457" y="3265"/>
                      <a:pt x="1649" y="4833"/>
                      <a:pt x="1019" y="6465"/>
                    </a:cubicBezTo>
                    <a:cubicBezTo>
                      <a:pt x="405" y="8114"/>
                      <a:pt x="1" y="9876"/>
                      <a:pt x="227" y="11604"/>
                    </a:cubicBezTo>
                    <a:cubicBezTo>
                      <a:pt x="324" y="12380"/>
                      <a:pt x="647" y="13237"/>
                      <a:pt x="1375" y="13479"/>
                    </a:cubicBezTo>
                    <a:cubicBezTo>
                      <a:pt x="1498" y="13519"/>
                      <a:pt x="1624" y="13537"/>
                      <a:pt x="1751" y="13537"/>
                    </a:cubicBezTo>
                    <a:cubicBezTo>
                      <a:pt x="2141" y="13537"/>
                      <a:pt x="2533" y="13364"/>
                      <a:pt x="2813" y="13108"/>
                    </a:cubicBezTo>
                    <a:cubicBezTo>
                      <a:pt x="3201" y="12753"/>
                      <a:pt x="3427" y="12251"/>
                      <a:pt x="3541" y="11734"/>
                    </a:cubicBezTo>
                    <a:cubicBezTo>
                      <a:pt x="3605" y="12348"/>
                      <a:pt x="3718" y="12946"/>
                      <a:pt x="3976" y="13496"/>
                    </a:cubicBezTo>
                    <a:cubicBezTo>
                      <a:pt x="4252" y="14045"/>
                      <a:pt x="4704" y="14513"/>
                      <a:pt x="5286" y="14707"/>
                    </a:cubicBezTo>
                    <a:cubicBezTo>
                      <a:pt x="5440" y="14755"/>
                      <a:pt x="5602" y="14778"/>
                      <a:pt x="5765" y="14778"/>
                    </a:cubicBezTo>
                    <a:cubicBezTo>
                      <a:pt x="6219" y="14778"/>
                      <a:pt x="6673" y="14596"/>
                      <a:pt x="6934" y="14239"/>
                    </a:cubicBezTo>
                    <a:cubicBezTo>
                      <a:pt x="7176" y="13916"/>
                      <a:pt x="7241" y="13496"/>
                      <a:pt x="7305" y="13108"/>
                    </a:cubicBezTo>
                    <a:cubicBezTo>
                      <a:pt x="7581" y="11120"/>
                      <a:pt x="7629" y="9100"/>
                      <a:pt x="7855" y="7112"/>
                    </a:cubicBezTo>
                    <a:cubicBezTo>
                      <a:pt x="8081" y="5108"/>
                      <a:pt x="8501" y="3104"/>
                      <a:pt x="9456" y="1343"/>
                    </a:cubicBezTo>
                    <a:lnTo>
                      <a:pt x="3201"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23" name="Google Shape;3523;p38"/>
              <p:cNvSpPr/>
              <p:nvPr/>
            </p:nvSpPr>
            <p:spPr>
              <a:xfrm>
                <a:off x="4929125" y="1697425"/>
                <a:ext cx="542625" cy="221550"/>
              </a:xfrm>
              <a:custGeom>
                <a:avLst/>
                <a:gdLst/>
                <a:ahLst/>
                <a:cxnLst/>
                <a:rect l="l" t="t" r="r" b="b"/>
                <a:pathLst>
                  <a:path w="21705" h="8862" extrusionOk="0">
                    <a:moveTo>
                      <a:pt x="18651" y="0"/>
                    </a:moveTo>
                    <a:cubicBezTo>
                      <a:pt x="18651" y="0"/>
                      <a:pt x="17358" y="3006"/>
                      <a:pt x="11410" y="3006"/>
                    </a:cubicBezTo>
                    <a:cubicBezTo>
                      <a:pt x="5446" y="3006"/>
                      <a:pt x="2521" y="905"/>
                      <a:pt x="2521" y="905"/>
                    </a:cubicBezTo>
                    <a:cubicBezTo>
                      <a:pt x="1406" y="1261"/>
                      <a:pt x="485" y="2231"/>
                      <a:pt x="242" y="3379"/>
                    </a:cubicBezTo>
                    <a:cubicBezTo>
                      <a:pt x="0" y="4525"/>
                      <a:pt x="436" y="5803"/>
                      <a:pt x="1358" y="6529"/>
                    </a:cubicBezTo>
                    <a:cubicBezTo>
                      <a:pt x="1826" y="6902"/>
                      <a:pt x="2392" y="7128"/>
                      <a:pt x="2957" y="7322"/>
                    </a:cubicBezTo>
                    <a:cubicBezTo>
                      <a:pt x="5695" y="8307"/>
                      <a:pt x="8628" y="8861"/>
                      <a:pt x="11538" y="8861"/>
                    </a:cubicBezTo>
                    <a:cubicBezTo>
                      <a:pt x="14262" y="8861"/>
                      <a:pt x="16966" y="8376"/>
                      <a:pt x="19474" y="7305"/>
                    </a:cubicBezTo>
                    <a:cubicBezTo>
                      <a:pt x="19879" y="7144"/>
                      <a:pt x="20299" y="6950"/>
                      <a:pt x="20638" y="6643"/>
                    </a:cubicBezTo>
                    <a:cubicBezTo>
                      <a:pt x="21624" y="5771"/>
                      <a:pt x="21704" y="4202"/>
                      <a:pt x="21172" y="2991"/>
                    </a:cubicBezTo>
                    <a:cubicBezTo>
                      <a:pt x="20655" y="1778"/>
                      <a:pt x="19653" y="873"/>
                      <a:pt x="1865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524" name="Google Shape;3524;p38"/>
              <p:cNvSpPr/>
              <p:nvPr/>
            </p:nvSpPr>
            <p:spPr>
              <a:xfrm>
                <a:off x="4928700" y="1693225"/>
                <a:ext cx="547225" cy="229775"/>
              </a:xfrm>
              <a:custGeom>
                <a:avLst/>
                <a:gdLst/>
                <a:ahLst/>
                <a:cxnLst/>
                <a:rect l="l" t="t" r="r" b="b"/>
                <a:pathLst>
                  <a:path w="21889" h="9191" extrusionOk="0">
                    <a:moveTo>
                      <a:pt x="18722" y="431"/>
                    </a:moveTo>
                    <a:cubicBezTo>
                      <a:pt x="20192" y="1742"/>
                      <a:pt x="21889" y="3499"/>
                      <a:pt x="21204" y="5631"/>
                    </a:cubicBezTo>
                    <a:cubicBezTo>
                      <a:pt x="21059" y="6116"/>
                      <a:pt x="20769" y="6553"/>
                      <a:pt x="20348" y="6844"/>
                    </a:cubicBezTo>
                    <a:cubicBezTo>
                      <a:pt x="19863" y="7182"/>
                      <a:pt x="19314" y="7393"/>
                      <a:pt x="18764" y="7587"/>
                    </a:cubicBezTo>
                    <a:cubicBezTo>
                      <a:pt x="17698" y="7990"/>
                      <a:pt x="16567" y="8298"/>
                      <a:pt x="15435" y="8508"/>
                    </a:cubicBezTo>
                    <a:cubicBezTo>
                      <a:pt x="14153" y="8750"/>
                      <a:pt x="12846" y="8863"/>
                      <a:pt x="11539" y="8863"/>
                    </a:cubicBezTo>
                    <a:cubicBezTo>
                      <a:pt x="10490" y="8863"/>
                      <a:pt x="9441" y="8790"/>
                      <a:pt x="8404" y="8654"/>
                    </a:cubicBezTo>
                    <a:cubicBezTo>
                      <a:pt x="7225" y="8492"/>
                      <a:pt x="6045" y="8249"/>
                      <a:pt x="4881" y="7926"/>
                    </a:cubicBezTo>
                    <a:cubicBezTo>
                      <a:pt x="4332" y="7764"/>
                      <a:pt x="3767" y="7603"/>
                      <a:pt x="3217" y="7409"/>
                    </a:cubicBezTo>
                    <a:cubicBezTo>
                      <a:pt x="2668" y="7215"/>
                      <a:pt x="2118" y="7005"/>
                      <a:pt x="1633" y="6682"/>
                    </a:cubicBezTo>
                    <a:cubicBezTo>
                      <a:pt x="679" y="6019"/>
                      <a:pt x="179" y="4775"/>
                      <a:pt x="405" y="3644"/>
                    </a:cubicBezTo>
                    <a:cubicBezTo>
                      <a:pt x="627" y="2534"/>
                      <a:pt x="1455" y="1625"/>
                      <a:pt x="2510" y="1241"/>
                    </a:cubicBezTo>
                    <a:lnTo>
                      <a:pt x="2510" y="1241"/>
                    </a:lnTo>
                    <a:cubicBezTo>
                      <a:pt x="2935" y="1544"/>
                      <a:pt x="3431" y="1761"/>
                      <a:pt x="3912" y="1963"/>
                    </a:cubicBezTo>
                    <a:cubicBezTo>
                      <a:pt x="5301" y="2560"/>
                      <a:pt x="6788" y="2916"/>
                      <a:pt x="8275" y="3126"/>
                    </a:cubicBezTo>
                    <a:cubicBezTo>
                      <a:pt x="9275" y="3262"/>
                      <a:pt x="10302" y="3351"/>
                      <a:pt x="11327" y="3351"/>
                    </a:cubicBezTo>
                    <a:cubicBezTo>
                      <a:pt x="12375" y="3351"/>
                      <a:pt x="13421" y="3258"/>
                      <a:pt x="14433" y="3030"/>
                    </a:cubicBezTo>
                    <a:cubicBezTo>
                      <a:pt x="15645" y="2771"/>
                      <a:pt x="16841" y="2286"/>
                      <a:pt x="17795" y="1478"/>
                    </a:cubicBezTo>
                    <a:cubicBezTo>
                      <a:pt x="18133" y="1181"/>
                      <a:pt x="18496" y="837"/>
                      <a:pt x="18722" y="431"/>
                    </a:cubicBezTo>
                    <a:close/>
                    <a:moveTo>
                      <a:pt x="18644" y="1"/>
                    </a:moveTo>
                    <a:cubicBezTo>
                      <a:pt x="18595" y="1"/>
                      <a:pt x="18547" y="26"/>
                      <a:pt x="18521" y="88"/>
                    </a:cubicBezTo>
                    <a:cubicBezTo>
                      <a:pt x="18344" y="508"/>
                      <a:pt x="17989" y="864"/>
                      <a:pt x="17649" y="1170"/>
                    </a:cubicBezTo>
                    <a:cubicBezTo>
                      <a:pt x="16664" y="2043"/>
                      <a:pt x="15354" y="2528"/>
                      <a:pt x="14078" y="2771"/>
                    </a:cubicBezTo>
                    <a:cubicBezTo>
                      <a:pt x="13192" y="2942"/>
                      <a:pt x="12307" y="3006"/>
                      <a:pt x="11413" y="3006"/>
                    </a:cubicBezTo>
                    <a:cubicBezTo>
                      <a:pt x="11213" y="3006"/>
                      <a:pt x="11013" y="3003"/>
                      <a:pt x="10813" y="2997"/>
                    </a:cubicBezTo>
                    <a:cubicBezTo>
                      <a:pt x="9714" y="2965"/>
                      <a:pt x="8615" y="2868"/>
                      <a:pt x="7516" y="2674"/>
                    </a:cubicBezTo>
                    <a:cubicBezTo>
                      <a:pt x="6142" y="2431"/>
                      <a:pt x="4752" y="2043"/>
                      <a:pt x="3491" y="1413"/>
                    </a:cubicBezTo>
                    <a:cubicBezTo>
                      <a:pt x="3217" y="1284"/>
                      <a:pt x="2959" y="1138"/>
                      <a:pt x="2700" y="976"/>
                    </a:cubicBezTo>
                    <a:cubicBezTo>
                      <a:pt x="2668" y="961"/>
                      <a:pt x="2619" y="912"/>
                      <a:pt x="2571" y="912"/>
                    </a:cubicBezTo>
                    <a:cubicBezTo>
                      <a:pt x="2553" y="907"/>
                      <a:pt x="2534" y="904"/>
                      <a:pt x="2514" y="904"/>
                    </a:cubicBezTo>
                    <a:cubicBezTo>
                      <a:pt x="2345" y="904"/>
                      <a:pt x="2084" y="1066"/>
                      <a:pt x="1940" y="1138"/>
                    </a:cubicBezTo>
                    <a:cubicBezTo>
                      <a:pt x="1714" y="1252"/>
                      <a:pt x="1504" y="1397"/>
                      <a:pt x="1310" y="1558"/>
                    </a:cubicBezTo>
                    <a:cubicBezTo>
                      <a:pt x="550" y="2172"/>
                      <a:pt x="50" y="3110"/>
                      <a:pt x="33" y="4096"/>
                    </a:cubicBezTo>
                    <a:cubicBezTo>
                      <a:pt x="0" y="5081"/>
                      <a:pt x="405" y="6083"/>
                      <a:pt x="1164" y="6730"/>
                    </a:cubicBezTo>
                    <a:cubicBezTo>
                      <a:pt x="1569" y="7085"/>
                      <a:pt x="2069" y="7328"/>
                      <a:pt x="2586" y="7522"/>
                    </a:cubicBezTo>
                    <a:cubicBezTo>
                      <a:pt x="3153" y="7749"/>
                      <a:pt x="3734" y="7926"/>
                      <a:pt x="4299" y="8104"/>
                    </a:cubicBezTo>
                    <a:cubicBezTo>
                      <a:pt x="5448" y="8443"/>
                      <a:pt x="6611" y="8718"/>
                      <a:pt x="7790" y="8895"/>
                    </a:cubicBezTo>
                    <a:cubicBezTo>
                      <a:pt x="9049" y="9088"/>
                      <a:pt x="10316" y="9190"/>
                      <a:pt x="11586" y="9190"/>
                    </a:cubicBezTo>
                    <a:cubicBezTo>
                      <a:pt x="12665" y="9190"/>
                      <a:pt x="13744" y="9116"/>
                      <a:pt x="14821" y="8960"/>
                    </a:cubicBezTo>
                    <a:cubicBezTo>
                      <a:pt x="15985" y="8783"/>
                      <a:pt x="17132" y="8508"/>
                      <a:pt x="18247" y="8136"/>
                    </a:cubicBezTo>
                    <a:cubicBezTo>
                      <a:pt x="18780" y="7943"/>
                      <a:pt x="19314" y="7749"/>
                      <a:pt x="19831" y="7506"/>
                    </a:cubicBezTo>
                    <a:cubicBezTo>
                      <a:pt x="20316" y="7279"/>
                      <a:pt x="20769" y="7005"/>
                      <a:pt x="21107" y="6568"/>
                    </a:cubicBezTo>
                    <a:cubicBezTo>
                      <a:pt x="21674" y="5809"/>
                      <a:pt x="21786" y="4807"/>
                      <a:pt x="21609" y="3902"/>
                    </a:cubicBezTo>
                    <a:cubicBezTo>
                      <a:pt x="21398" y="2851"/>
                      <a:pt x="20736" y="1946"/>
                      <a:pt x="20008" y="1187"/>
                    </a:cubicBezTo>
                    <a:cubicBezTo>
                      <a:pt x="19620" y="782"/>
                      <a:pt x="19200" y="411"/>
                      <a:pt x="18780" y="56"/>
                    </a:cubicBezTo>
                    <a:cubicBezTo>
                      <a:pt x="18761" y="38"/>
                      <a:pt x="18740" y="26"/>
                      <a:pt x="18719" y="19"/>
                    </a:cubicBezTo>
                    <a:lnTo>
                      <a:pt x="18719" y="19"/>
                    </a:lnTo>
                    <a:cubicBezTo>
                      <a:pt x="18695" y="7"/>
                      <a:pt x="18670" y="1"/>
                      <a:pt x="186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25" name="Google Shape;3525;p38"/>
              <p:cNvSpPr/>
              <p:nvPr/>
            </p:nvSpPr>
            <p:spPr>
              <a:xfrm>
                <a:off x="4765075" y="1328550"/>
                <a:ext cx="270725" cy="281125"/>
              </a:xfrm>
              <a:custGeom>
                <a:avLst/>
                <a:gdLst/>
                <a:ahLst/>
                <a:cxnLst/>
                <a:rect l="l" t="t" r="r" b="b"/>
                <a:pathLst>
                  <a:path w="10829" h="11245" extrusionOk="0">
                    <a:moveTo>
                      <a:pt x="7694" y="1"/>
                    </a:moveTo>
                    <a:cubicBezTo>
                      <a:pt x="5931" y="1050"/>
                      <a:pt x="4170" y="2166"/>
                      <a:pt x="2731" y="3621"/>
                    </a:cubicBezTo>
                    <a:cubicBezTo>
                      <a:pt x="1423" y="4962"/>
                      <a:pt x="243" y="6675"/>
                      <a:pt x="65" y="8598"/>
                    </a:cubicBezTo>
                    <a:cubicBezTo>
                      <a:pt x="1" y="9148"/>
                      <a:pt x="49" y="9713"/>
                      <a:pt x="275" y="10215"/>
                    </a:cubicBezTo>
                    <a:cubicBezTo>
                      <a:pt x="618" y="10957"/>
                      <a:pt x="1235" y="11244"/>
                      <a:pt x="1934" y="11244"/>
                    </a:cubicBezTo>
                    <a:cubicBezTo>
                      <a:pt x="2192" y="11244"/>
                      <a:pt x="2461" y="11205"/>
                      <a:pt x="2731" y="11135"/>
                    </a:cubicBezTo>
                    <a:cubicBezTo>
                      <a:pt x="4412" y="10699"/>
                      <a:pt x="5851" y="9568"/>
                      <a:pt x="6998" y="8258"/>
                    </a:cubicBezTo>
                    <a:cubicBezTo>
                      <a:pt x="8566" y="6481"/>
                      <a:pt x="9698" y="4364"/>
                      <a:pt x="10829" y="2279"/>
                    </a:cubicBezTo>
                    <a:lnTo>
                      <a:pt x="7694"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26" name="Google Shape;3526;p38"/>
              <p:cNvSpPr/>
              <p:nvPr/>
            </p:nvSpPr>
            <p:spPr>
              <a:xfrm>
                <a:off x="4809525" y="1370250"/>
                <a:ext cx="178750" cy="192300"/>
              </a:xfrm>
              <a:custGeom>
                <a:avLst/>
                <a:gdLst/>
                <a:ahLst/>
                <a:cxnLst/>
                <a:rect l="l" t="t" r="r" b="b"/>
                <a:pathLst>
                  <a:path w="7150" h="7692" extrusionOk="0">
                    <a:moveTo>
                      <a:pt x="6169" y="0"/>
                    </a:moveTo>
                    <a:cubicBezTo>
                      <a:pt x="6095" y="0"/>
                      <a:pt x="6045" y="13"/>
                      <a:pt x="6045" y="13"/>
                    </a:cubicBezTo>
                    <a:cubicBezTo>
                      <a:pt x="4687" y="805"/>
                      <a:pt x="2440" y="2373"/>
                      <a:pt x="1600" y="3246"/>
                    </a:cubicBezTo>
                    <a:cubicBezTo>
                      <a:pt x="841" y="4021"/>
                      <a:pt x="145" y="5023"/>
                      <a:pt x="33" y="6138"/>
                    </a:cubicBezTo>
                    <a:cubicBezTo>
                      <a:pt x="1" y="6461"/>
                      <a:pt x="33" y="6801"/>
                      <a:pt x="162" y="7092"/>
                    </a:cubicBezTo>
                    <a:cubicBezTo>
                      <a:pt x="362" y="7517"/>
                      <a:pt x="727" y="7692"/>
                      <a:pt x="1136" y="7692"/>
                    </a:cubicBezTo>
                    <a:cubicBezTo>
                      <a:pt x="1287" y="7692"/>
                      <a:pt x="1443" y="7668"/>
                      <a:pt x="1600" y="7625"/>
                    </a:cubicBezTo>
                    <a:cubicBezTo>
                      <a:pt x="2586" y="7366"/>
                      <a:pt x="3410" y="6704"/>
                      <a:pt x="4089" y="5944"/>
                    </a:cubicBezTo>
                    <a:cubicBezTo>
                      <a:pt x="5011" y="4910"/>
                      <a:pt x="5851" y="3746"/>
                      <a:pt x="6319" y="2453"/>
                    </a:cubicBezTo>
                    <a:cubicBezTo>
                      <a:pt x="7150" y="220"/>
                      <a:pt x="6469" y="0"/>
                      <a:pt x="616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27" name="Google Shape;3527;p38"/>
              <p:cNvSpPr/>
              <p:nvPr/>
            </p:nvSpPr>
            <p:spPr>
              <a:xfrm>
                <a:off x="5364675" y="1328550"/>
                <a:ext cx="270300" cy="281125"/>
              </a:xfrm>
              <a:custGeom>
                <a:avLst/>
                <a:gdLst/>
                <a:ahLst/>
                <a:cxnLst/>
                <a:rect l="l" t="t" r="r" b="b"/>
                <a:pathLst>
                  <a:path w="10812" h="11245" extrusionOk="0">
                    <a:moveTo>
                      <a:pt x="3136" y="1"/>
                    </a:moveTo>
                    <a:lnTo>
                      <a:pt x="0" y="2279"/>
                    </a:lnTo>
                    <a:cubicBezTo>
                      <a:pt x="1115" y="4364"/>
                      <a:pt x="2246" y="6481"/>
                      <a:pt x="3814" y="8258"/>
                    </a:cubicBezTo>
                    <a:cubicBezTo>
                      <a:pt x="4978" y="9568"/>
                      <a:pt x="6400" y="10699"/>
                      <a:pt x="8096" y="11135"/>
                    </a:cubicBezTo>
                    <a:cubicBezTo>
                      <a:pt x="8363" y="11205"/>
                      <a:pt x="8629" y="11244"/>
                      <a:pt x="8885" y="11244"/>
                    </a:cubicBezTo>
                    <a:cubicBezTo>
                      <a:pt x="9577" y="11244"/>
                      <a:pt x="10195" y="10957"/>
                      <a:pt x="10537" y="10215"/>
                    </a:cubicBezTo>
                    <a:cubicBezTo>
                      <a:pt x="10779" y="9713"/>
                      <a:pt x="10812" y="9148"/>
                      <a:pt x="10764" y="8598"/>
                    </a:cubicBezTo>
                    <a:cubicBezTo>
                      <a:pt x="10585" y="6675"/>
                      <a:pt x="9389" y="4962"/>
                      <a:pt x="8081" y="3621"/>
                    </a:cubicBezTo>
                    <a:cubicBezTo>
                      <a:pt x="6642" y="2166"/>
                      <a:pt x="4881" y="1050"/>
                      <a:pt x="313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28" name="Google Shape;3528;p38"/>
              <p:cNvSpPr/>
              <p:nvPr/>
            </p:nvSpPr>
            <p:spPr>
              <a:xfrm>
                <a:off x="5411775" y="1370250"/>
                <a:ext cx="178750" cy="192300"/>
              </a:xfrm>
              <a:custGeom>
                <a:avLst/>
                <a:gdLst/>
                <a:ahLst/>
                <a:cxnLst/>
                <a:rect l="l" t="t" r="r" b="b"/>
                <a:pathLst>
                  <a:path w="7150" h="7692" extrusionOk="0">
                    <a:moveTo>
                      <a:pt x="982" y="0"/>
                    </a:moveTo>
                    <a:cubicBezTo>
                      <a:pt x="682" y="0"/>
                      <a:pt x="0" y="220"/>
                      <a:pt x="831" y="2453"/>
                    </a:cubicBezTo>
                    <a:cubicBezTo>
                      <a:pt x="1316" y="3746"/>
                      <a:pt x="2140" y="4910"/>
                      <a:pt x="3062" y="5944"/>
                    </a:cubicBezTo>
                    <a:cubicBezTo>
                      <a:pt x="3740" y="6704"/>
                      <a:pt x="4581" y="7366"/>
                      <a:pt x="5566" y="7625"/>
                    </a:cubicBezTo>
                    <a:cubicBezTo>
                      <a:pt x="5723" y="7668"/>
                      <a:pt x="5878" y="7692"/>
                      <a:pt x="6027" y="7692"/>
                    </a:cubicBezTo>
                    <a:cubicBezTo>
                      <a:pt x="6431" y="7692"/>
                      <a:pt x="6788" y="7517"/>
                      <a:pt x="6988" y="7092"/>
                    </a:cubicBezTo>
                    <a:cubicBezTo>
                      <a:pt x="7134" y="6801"/>
                      <a:pt x="7150" y="6461"/>
                      <a:pt x="7118" y="6138"/>
                    </a:cubicBezTo>
                    <a:cubicBezTo>
                      <a:pt x="7021" y="5023"/>
                      <a:pt x="6326" y="4021"/>
                      <a:pt x="5550" y="3246"/>
                    </a:cubicBezTo>
                    <a:cubicBezTo>
                      <a:pt x="4710" y="2373"/>
                      <a:pt x="2463" y="805"/>
                      <a:pt x="1105" y="13"/>
                    </a:cubicBezTo>
                    <a:cubicBezTo>
                      <a:pt x="1105" y="13"/>
                      <a:pt x="1055" y="0"/>
                      <a:pt x="98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29" name="Google Shape;3529;p38"/>
              <p:cNvSpPr/>
              <p:nvPr/>
            </p:nvSpPr>
            <p:spPr>
              <a:xfrm>
                <a:off x="4910525" y="1316000"/>
                <a:ext cx="581025" cy="492950"/>
              </a:xfrm>
              <a:custGeom>
                <a:avLst/>
                <a:gdLst/>
                <a:ahLst/>
                <a:cxnLst/>
                <a:rect l="l" t="t" r="r" b="b"/>
                <a:pathLst>
                  <a:path w="23241" h="19718" extrusionOk="0">
                    <a:moveTo>
                      <a:pt x="2925" y="1"/>
                    </a:moveTo>
                    <a:cubicBezTo>
                      <a:pt x="1471" y="4138"/>
                      <a:pt x="1" y="8519"/>
                      <a:pt x="777" y="12850"/>
                    </a:cubicBezTo>
                    <a:cubicBezTo>
                      <a:pt x="1051" y="14272"/>
                      <a:pt x="2408" y="19573"/>
                      <a:pt x="11620" y="19718"/>
                    </a:cubicBezTo>
                    <a:cubicBezTo>
                      <a:pt x="20832" y="19573"/>
                      <a:pt x="22190" y="14272"/>
                      <a:pt x="22448" y="12850"/>
                    </a:cubicBezTo>
                    <a:cubicBezTo>
                      <a:pt x="23241" y="8519"/>
                      <a:pt x="21754" y="4138"/>
                      <a:pt x="2030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530" name="Google Shape;3530;p38"/>
              <p:cNvSpPr/>
              <p:nvPr/>
            </p:nvSpPr>
            <p:spPr>
              <a:xfrm>
                <a:off x="4917800" y="1311975"/>
                <a:ext cx="563650" cy="501000"/>
              </a:xfrm>
              <a:custGeom>
                <a:avLst/>
                <a:gdLst/>
                <a:ahLst/>
                <a:cxnLst/>
                <a:rect l="l" t="t" r="r" b="b"/>
                <a:pathLst>
                  <a:path w="22546" h="20040" extrusionOk="0">
                    <a:moveTo>
                      <a:pt x="19887" y="324"/>
                    </a:moveTo>
                    <a:cubicBezTo>
                      <a:pt x="20810" y="2921"/>
                      <a:pt x="21710" y="5567"/>
                      <a:pt x="22060" y="8324"/>
                    </a:cubicBezTo>
                    <a:cubicBezTo>
                      <a:pt x="22287" y="10070"/>
                      <a:pt x="22319" y="11927"/>
                      <a:pt x="21834" y="13641"/>
                    </a:cubicBezTo>
                    <a:cubicBezTo>
                      <a:pt x="21608" y="14465"/>
                      <a:pt x="21220" y="15241"/>
                      <a:pt x="20720" y="15935"/>
                    </a:cubicBezTo>
                    <a:cubicBezTo>
                      <a:pt x="19976" y="16970"/>
                      <a:pt x="18957" y="17762"/>
                      <a:pt x="17826" y="18344"/>
                    </a:cubicBezTo>
                    <a:cubicBezTo>
                      <a:pt x="16098" y="19217"/>
                      <a:pt x="14141" y="19572"/>
                      <a:pt x="12234" y="19685"/>
                    </a:cubicBezTo>
                    <a:cubicBezTo>
                      <a:pt x="11907" y="19702"/>
                      <a:pt x="11577" y="19712"/>
                      <a:pt x="11247" y="19712"/>
                    </a:cubicBezTo>
                    <a:cubicBezTo>
                      <a:pt x="9438" y="19712"/>
                      <a:pt x="7593" y="19441"/>
                      <a:pt x="5899" y="18812"/>
                    </a:cubicBezTo>
                    <a:cubicBezTo>
                      <a:pt x="4591" y="18327"/>
                      <a:pt x="3378" y="17584"/>
                      <a:pt x="2425" y="16550"/>
                    </a:cubicBezTo>
                    <a:cubicBezTo>
                      <a:pt x="1794" y="15855"/>
                      <a:pt x="1294" y="15030"/>
                      <a:pt x="970" y="14125"/>
                    </a:cubicBezTo>
                    <a:cubicBezTo>
                      <a:pt x="533" y="12929"/>
                      <a:pt x="421" y="11604"/>
                      <a:pt x="436" y="10344"/>
                    </a:cubicBezTo>
                    <a:cubicBezTo>
                      <a:pt x="469" y="7532"/>
                      <a:pt x="1245" y="4784"/>
                      <a:pt x="2134" y="2150"/>
                    </a:cubicBezTo>
                    <a:cubicBezTo>
                      <a:pt x="2331" y="1542"/>
                      <a:pt x="2544" y="933"/>
                      <a:pt x="2757" y="324"/>
                    </a:cubicBezTo>
                    <a:close/>
                    <a:moveTo>
                      <a:pt x="2634" y="0"/>
                    </a:moveTo>
                    <a:cubicBezTo>
                      <a:pt x="2570" y="0"/>
                      <a:pt x="2505" y="49"/>
                      <a:pt x="2473" y="114"/>
                    </a:cubicBezTo>
                    <a:cubicBezTo>
                      <a:pt x="1535" y="2812"/>
                      <a:pt x="583" y="5544"/>
                      <a:pt x="243" y="8404"/>
                    </a:cubicBezTo>
                    <a:cubicBezTo>
                      <a:pt x="33" y="10167"/>
                      <a:pt x="1" y="12041"/>
                      <a:pt x="501" y="13754"/>
                    </a:cubicBezTo>
                    <a:cubicBezTo>
                      <a:pt x="744" y="14610"/>
                      <a:pt x="1148" y="15435"/>
                      <a:pt x="1682" y="16162"/>
                    </a:cubicBezTo>
                    <a:cubicBezTo>
                      <a:pt x="2457" y="17213"/>
                      <a:pt x="3507" y="18053"/>
                      <a:pt x="4688" y="18651"/>
                    </a:cubicBezTo>
                    <a:cubicBezTo>
                      <a:pt x="6449" y="19523"/>
                      <a:pt x="8437" y="19896"/>
                      <a:pt x="10376" y="20008"/>
                    </a:cubicBezTo>
                    <a:cubicBezTo>
                      <a:pt x="10729" y="20029"/>
                      <a:pt x="11085" y="20040"/>
                      <a:pt x="11442" y="20040"/>
                    </a:cubicBezTo>
                    <a:cubicBezTo>
                      <a:pt x="13277" y="20040"/>
                      <a:pt x="15152" y="19755"/>
                      <a:pt x="16856" y="19120"/>
                    </a:cubicBezTo>
                    <a:cubicBezTo>
                      <a:pt x="18198" y="18618"/>
                      <a:pt x="19459" y="17859"/>
                      <a:pt x="20444" y="16808"/>
                    </a:cubicBezTo>
                    <a:cubicBezTo>
                      <a:pt x="21123" y="16065"/>
                      <a:pt x="21640" y="15209"/>
                      <a:pt x="21980" y="14271"/>
                    </a:cubicBezTo>
                    <a:cubicBezTo>
                      <a:pt x="22433" y="13059"/>
                      <a:pt x="22545" y="11734"/>
                      <a:pt x="22545" y="10457"/>
                    </a:cubicBezTo>
                    <a:cubicBezTo>
                      <a:pt x="22530" y="7596"/>
                      <a:pt x="21754" y="4816"/>
                      <a:pt x="20864" y="2134"/>
                    </a:cubicBezTo>
                    <a:cubicBezTo>
                      <a:pt x="20638" y="1455"/>
                      <a:pt x="20412" y="793"/>
                      <a:pt x="20170" y="114"/>
                    </a:cubicBezTo>
                    <a:cubicBezTo>
                      <a:pt x="20153" y="49"/>
                      <a:pt x="20089" y="0"/>
                      <a:pt x="2000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1" name="Google Shape;3531;p38"/>
              <p:cNvSpPr/>
              <p:nvPr/>
            </p:nvSpPr>
            <p:spPr>
              <a:xfrm>
                <a:off x="4977175" y="1452200"/>
                <a:ext cx="153175" cy="153125"/>
              </a:xfrm>
              <a:custGeom>
                <a:avLst/>
                <a:gdLst/>
                <a:ahLst/>
                <a:cxnLst/>
                <a:rect l="l" t="t" r="r" b="b"/>
                <a:pathLst>
                  <a:path w="6127" h="6125" extrusionOk="0">
                    <a:moveTo>
                      <a:pt x="3072" y="0"/>
                    </a:moveTo>
                    <a:cubicBezTo>
                      <a:pt x="1375" y="0"/>
                      <a:pt x="1" y="1373"/>
                      <a:pt x="1" y="3054"/>
                    </a:cubicBezTo>
                    <a:cubicBezTo>
                      <a:pt x="1" y="4751"/>
                      <a:pt x="1375" y="6125"/>
                      <a:pt x="3072" y="6125"/>
                    </a:cubicBezTo>
                    <a:cubicBezTo>
                      <a:pt x="4752" y="6125"/>
                      <a:pt x="6127" y="4751"/>
                      <a:pt x="6127" y="3054"/>
                    </a:cubicBezTo>
                    <a:cubicBezTo>
                      <a:pt x="6127" y="1373"/>
                      <a:pt x="4752" y="0"/>
                      <a:pt x="307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2" name="Google Shape;3532;p38"/>
              <p:cNvSpPr/>
              <p:nvPr/>
            </p:nvSpPr>
            <p:spPr>
              <a:xfrm>
                <a:off x="5007900" y="1482900"/>
                <a:ext cx="91750" cy="91725"/>
              </a:xfrm>
              <a:custGeom>
                <a:avLst/>
                <a:gdLst/>
                <a:ahLst/>
                <a:cxnLst/>
                <a:rect l="l" t="t" r="r" b="b"/>
                <a:pathLst>
                  <a:path w="3670" h="3669" extrusionOk="0">
                    <a:moveTo>
                      <a:pt x="1843" y="0"/>
                    </a:moveTo>
                    <a:cubicBezTo>
                      <a:pt x="825" y="0"/>
                      <a:pt x="0" y="824"/>
                      <a:pt x="0" y="1826"/>
                    </a:cubicBezTo>
                    <a:cubicBezTo>
                      <a:pt x="0" y="2845"/>
                      <a:pt x="825" y="3668"/>
                      <a:pt x="1843" y="3668"/>
                    </a:cubicBezTo>
                    <a:cubicBezTo>
                      <a:pt x="2861" y="3668"/>
                      <a:pt x="3669" y="2845"/>
                      <a:pt x="3669" y="1826"/>
                    </a:cubicBezTo>
                    <a:cubicBezTo>
                      <a:pt x="3669" y="824"/>
                      <a:pt x="2861" y="0"/>
                      <a:pt x="18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3" name="Google Shape;3533;p38"/>
              <p:cNvSpPr/>
              <p:nvPr/>
            </p:nvSpPr>
            <p:spPr>
              <a:xfrm>
                <a:off x="5030925" y="1476425"/>
                <a:ext cx="46100" cy="46100"/>
              </a:xfrm>
              <a:custGeom>
                <a:avLst/>
                <a:gdLst/>
                <a:ahLst/>
                <a:cxnLst/>
                <a:rect l="l" t="t" r="r" b="b"/>
                <a:pathLst>
                  <a:path w="1844" h="1844" extrusionOk="0">
                    <a:moveTo>
                      <a:pt x="922" y="1"/>
                    </a:moveTo>
                    <a:cubicBezTo>
                      <a:pt x="404" y="1"/>
                      <a:pt x="1" y="404"/>
                      <a:pt x="1" y="921"/>
                    </a:cubicBezTo>
                    <a:cubicBezTo>
                      <a:pt x="1" y="1423"/>
                      <a:pt x="404" y="1843"/>
                      <a:pt x="922" y="1843"/>
                    </a:cubicBezTo>
                    <a:cubicBezTo>
                      <a:pt x="1423" y="1843"/>
                      <a:pt x="1843" y="1423"/>
                      <a:pt x="1843" y="921"/>
                    </a:cubicBezTo>
                    <a:cubicBezTo>
                      <a:pt x="1843" y="404"/>
                      <a:pt x="1423" y="1"/>
                      <a:pt x="92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4" name="Google Shape;3534;p38"/>
              <p:cNvSpPr/>
              <p:nvPr/>
            </p:nvSpPr>
            <p:spPr>
              <a:xfrm>
                <a:off x="4973150" y="1448150"/>
                <a:ext cx="145900" cy="84875"/>
              </a:xfrm>
              <a:custGeom>
                <a:avLst/>
                <a:gdLst/>
                <a:ahLst/>
                <a:cxnLst/>
                <a:rect l="l" t="t" r="r" b="b"/>
                <a:pathLst>
                  <a:path w="5836" h="3395" extrusionOk="0">
                    <a:moveTo>
                      <a:pt x="3233" y="0"/>
                    </a:moveTo>
                    <a:cubicBezTo>
                      <a:pt x="1439" y="0"/>
                      <a:pt x="0" y="1438"/>
                      <a:pt x="0" y="3216"/>
                    </a:cubicBezTo>
                    <a:cubicBezTo>
                      <a:pt x="0" y="3313"/>
                      <a:pt x="65" y="3394"/>
                      <a:pt x="162" y="3394"/>
                    </a:cubicBezTo>
                    <a:cubicBezTo>
                      <a:pt x="259" y="3394"/>
                      <a:pt x="323" y="3313"/>
                      <a:pt x="323" y="3216"/>
                    </a:cubicBezTo>
                    <a:cubicBezTo>
                      <a:pt x="323" y="1632"/>
                      <a:pt x="1633" y="324"/>
                      <a:pt x="3233" y="324"/>
                    </a:cubicBezTo>
                    <a:cubicBezTo>
                      <a:pt x="4138" y="324"/>
                      <a:pt x="4962" y="727"/>
                      <a:pt x="5512" y="1438"/>
                    </a:cubicBezTo>
                    <a:cubicBezTo>
                      <a:pt x="5549" y="1485"/>
                      <a:pt x="5598" y="1511"/>
                      <a:pt x="5648" y="1511"/>
                    </a:cubicBezTo>
                    <a:cubicBezTo>
                      <a:pt x="5684" y="1511"/>
                      <a:pt x="5720" y="1498"/>
                      <a:pt x="5754" y="1470"/>
                    </a:cubicBezTo>
                    <a:cubicBezTo>
                      <a:pt x="5818" y="1423"/>
                      <a:pt x="5835" y="1309"/>
                      <a:pt x="5786" y="1244"/>
                    </a:cubicBezTo>
                    <a:cubicBezTo>
                      <a:pt x="5156" y="453"/>
                      <a:pt x="4235" y="0"/>
                      <a:pt x="323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5" name="Google Shape;3535;p38"/>
              <p:cNvSpPr/>
              <p:nvPr/>
            </p:nvSpPr>
            <p:spPr>
              <a:xfrm>
                <a:off x="5283450" y="1452200"/>
                <a:ext cx="153150" cy="153125"/>
              </a:xfrm>
              <a:custGeom>
                <a:avLst/>
                <a:gdLst/>
                <a:ahLst/>
                <a:cxnLst/>
                <a:rect l="l" t="t" r="r" b="b"/>
                <a:pathLst>
                  <a:path w="6126" h="6125" extrusionOk="0">
                    <a:moveTo>
                      <a:pt x="3071" y="0"/>
                    </a:moveTo>
                    <a:cubicBezTo>
                      <a:pt x="1375" y="0"/>
                      <a:pt x="0" y="1373"/>
                      <a:pt x="0" y="3054"/>
                    </a:cubicBezTo>
                    <a:cubicBezTo>
                      <a:pt x="0" y="4751"/>
                      <a:pt x="1375" y="6125"/>
                      <a:pt x="3071" y="6125"/>
                    </a:cubicBezTo>
                    <a:cubicBezTo>
                      <a:pt x="4752" y="6125"/>
                      <a:pt x="6126" y="4751"/>
                      <a:pt x="6126" y="3054"/>
                    </a:cubicBezTo>
                    <a:cubicBezTo>
                      <a:pt x="6126" y="1373"/>
                      <a:pt x="4752" y="0"/>
                      <a:pt x="307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6" name="Google Shape;3536;p38"/>
              <p:cNvSpPr/>
              <p:nvPr/>
            </p:nvSpPr>
            <p:spPr>
              <a:xfrm>
                <a:off x="5314150" y="1482900"/>
                <a:ext cx="91750" cy="91725"/>
              </a:xfrm>
              <a:custGeom>
                <a:avLst/>
                <a:gdLst/>
                <a:ahLst/>
                <a:cxnLst/>
                <a:rect l="l" t="t" r="r" b="b"/>
                <a:pathLst>
                  <a:path w="3670" h="3669" extrusionOk="0">
                    <a:moveTo>
                      <a:pt x="1843" y="0"/>
                    </a:moveTo>
                    <a:cubicBezTo>
                      <a:pt x="825" y="0"/>
                      <a:pt x="0" y="824"/>
                      <a:pt x="0" y="1826"/>
                    </a:cubicBezTo>
                    <a:cubicBezTo>
                      <a:pt x="0" y="2845"/>
                      <a:pt x="825" y="3668"/>
                      <a:pt x="1843" y="3668"/>
                    </a:cubicBezTo>
                    <a:cubicBezTo>
                      <a:pt x="2845" y="3668"/>
                      <a:pt x="3670" y="2845"/>
                      <a:pt x="3670" y="1826"/>
                    </a:cubicBezTo>
                    <a:cubicBezTo>
                      <a:pt x="3670" y="824"/>
                      <a:pt x="2845" y="0"/>
                      <a:pt x="18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7" name="Google Shape;3537;p38"/>
              <p:cNvSpPr/>
              <p:nvPr/>
            </p:nvSpPr>
            <p:spPr>
              <a:xfrm>
                <a:off x="5337200" y="1476425"/>
                <a:ext cx="45650" cy="46100"/>
              </a:xfrm>
              <a:custGeom>
                <a:avLst/>
                <a:gdLst/>
                <a:ahLst/>
                <a:cxnLst/>
                <a:rect l="l" t="t" r="r" b="b"/>
                <a:pathLst>
                  <a:path w="1826" h="1844" extrusionOk="0">
                    <a:moveTo>
                      <a:pt x="921" y="1"/>
                    </a:moveTo>
                    <a:cubicBezTo>
                      <a:pt x="404" y="1"/>
                      <a:pt x="0" y="404"/>
                      <a:pt x="0" y="921"/>
                    </a:cubicBezTo>
                    <a:cubicBezTo>
                      <a:pt x="0" y="1423"/>
                      <a:pt x="404" y="1843"/>
                      <a:pt x="921" y="1843"/>
                    </a:cubicBezTo>
                    <a:cubicBezTo>
                      <a:pt x="1422" y="1843"/>
                      <a:pt x="1826" y="1423"/>
                      <a:pt x="1826" y="921"/>
                    </a:cubicBezTo>
                    <a:cubicBezTo>
                      <a:pt x="1826" y="404"/>
                      <a:pt x="1422" y="1"/>
                      <a:pt x="92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38" name="Google Shape;3538;p38"/>
              <p:cNvSpPr/>
              <p:nvPr/>
            </p:nvSpPr>
            <p:spPr>
              <a:xfrm>
                <a:off x="5294750" y="1448150"/>
                <a:ext cx="146300" cy="84875"/>
              </a:xfrm>
              <a:custGeom>
                <a:avLst/>
                <a:gdLst/>
                <a:ahLst/>
                <a:cxnLst/>
                <a:rect l="l" t="t" r="r" b="b"/>
                <a:pathLst>
                  <a:path w="5852" h="3395" extrusionOk="0">
                    <a:moveTo>
                      <a:pt x="2619" y="0"/>
                    </a:moveTo>
                    <a:cubicBezTo>
                      <a:pt x="1601" y="0"/>
                      <a:pt x="679" y="453"/>
                      <a:pt x="65" y="1244"/>
                    </a:cubicBezTo>
                    <a:cubicBezTo>
                      <a:pt x="1" y="1309"/>
                      <a:pt x="17" y="1423"/>
                      <a:pt x="82" y="1470"/>
                    </a:cubicBezTo>
                    <a:cubicBezTo>
                      <a:pt x="116" y="1498"/>
                      <a:pt x="152" y="1511"/>
                      <a:pt x="188" y="1511"/>
                    </a:cubicBezTo>
                    <a:cubicBezTo>
                      <a:pt x="238" y="1511"/>
                      <a:pt x="286" y="1485"/>
                      <a:pt x="324" y="1438"/>
                    </a:cubicBezTo>
                    <a:cubicBezTo>
                      <a:pt x="873" y="727"/>
                      <a:pt x="1714" y="324"/>
                      <a:pt x="2619" y="324"/>
                    </a:cubicBezTo>
                    <a:cubicBezTo>
                      <a:pt x="4203" y="324"/>
                      <a:pt x="5512" y="1632"/>
                      <a:pt x="5512" y="3216"/>
                    </a:cubicBezTo>
                    <a:cubicBezTo>
                      <a:pt x="5512" y="3313"/>
                      <a:pt x="5593" y="3394"/>
                      <a:pt x="5674" y="3394"/>
                    </a:cubicBezTo>
                    <a:cubicBezTo>
                      <a:pt x="5771" y="3394"/>
                      <a:pt x="5851" y="3313"/>
                      <a:pt x="5851" y="3216"/>
                    </a:cubicBezTo>
                    <a:cubicBezTo>
                      <a:pt x="5851" y="1438"/>
                      <a:pt x="4397" y="0"/>
                      <a:pt x="261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39" name="Google Shape;3539;p38"/>
              <p:cNvSpPr/>
              <p:nvPr/>
            </p:nvSpPr>
            <p:spPr>
              <a:xfrm>
                <a:off x="5034975" y="1542700"/>
                <a:ext cx="325250" cy="233925"/>
              </a:xfrm>
              <a:custGeom>
                <a:avLst/>
                <a:gdLst/>
                <a:ahLst/>
                <a:cxnLst/>
                <a:rect l="l" t="t" r="r" b="b"/>
                <a:pathLst>
                  <a:path w="13010" h="9357" extrusionOk="0">
                    <a:moveTo>
                      <a:pt x="6497" y="0"/>
                    </a:moveTo>
                    <a:cubicBezTo>
                      <a:pt x="2910" y="0"/>
                      <a:pt x="1" y="2101"/>
                      <a:pt x="1" y="4687"/>
                    </a:cubicBezTo>
                    <a:cubicBezTo>
                      <a:pt x="1" y="7273"/>
                      <a:pt x="2910" y="9357"/>
                      <a:pt x="6497" y="9357"/>
                    </a:cubicBezTo>
                    <a:cubicBezTo>
                      <a:pt x="10085" y="9357"/>
                      <a:pt x="13010" y="7273"/>
                      <a:pt x="13010" y="4687"/>
                    </a:cubicBezTo>
                    <a:cubicBezTo>
                      <a:pt x="13010" y="2101"/>
                      <a:pt x="10085" y="0"/>
                      <a:pt x="649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540" name="Google Shape;3540;p38"/>
              <p:cNvSpPr/>
              <p:nvPr/>
            </p:nvSpPr>
            <p:spPr>
              <a:xfrm>
                <a:off x="5192125" y="1572775"/>
                <a:ext cx="8525" cy="91450"/>
              </a:xfrm>
              <a:custGeom>
                <a:avLst/>
                <a:gdLst/>
                <a:ahLst/>
                <a:cxnLst/>
                <a:rect l="l" t="t" r="r" b="b"/>
                <a:pathLst>
                  <a:path w="341" h="3658" extrusionOk="0">
                    <a:moveTo>
                      <a:pt x="171" y="1"/>
                    </a:moveTo>
                    <a:cubicBezTo>
                      <a:pt x="86" y="1"/>
                      <a:pt x="1" y="57"/>
                      <a:pt x="1" y="170"/>
                    </a:cubicBezTo>
                    <a:lnTo>
                      <a:pt x="1" y="3499"/>
                    </a:lnTo>
                    <a:cubicBezTo>
                      <a:pt x="1" y="3605"/>
                      <a:pt x="86" y="3658"/>
                      <a:pt x="171" y="3658"/>
                    </a:cubicBezTo>
                    <a:cubicBezTo>
                      <a:pt x="256" y="3658"/>
                      <a:pt x="341" y="3605"/>
                      <a:pt x="341" y="3499"/>
                    </a:cubicBezTo>
                    <a:lnTo>
                      <a:pt x="341" y="170"/>
                    </a:lnTo>
                    <a:cubicBezTo>
                      <a:pt x="341" y="57"/>
                      <a:pt x="256" y="1"/>
                      <a:pt x="1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41" name="Google Shape;3541;p38"/>
              <p:cNvSpPr/>
              <p:nvPr/>
            </p:nvSpPr>
            <p:spPr>
              <a:xfrm>
                <a:off x="5104850" y="1627550"/>
                <a:ext cx="187500" cy="94950"/>
              </a:xfrm>
              <a:custGeom>
                <a:avLst/>
                <a:gdLst/>
                <a:ahLst/>
                <a:cxnLst/>
                <a:rect l="l" t="t" r="r" b="b"/>
                <a:pathLst>
                  <a:path w="7500" h="3798" extrusionOk="0">
                    <a:moveTo>
                      <a:pt x="470" y="0"/>
                    </a:moveTo>
                    <a:cubicBezTo>
                      <a:pt x="212" y="0"/>
                      <a:pt x="1" y="226"/>
                      <a:pt x="33" y="485"/>
                    </a:cubicBezTo>
                    <a:cubicBezTo>
                      <a:pt x="162" y="1502"/>
                      <a:pt x="777" y="3797"/>
                      <a:pt x="3750" y="3797"/>
                    </a:cubicBezTo>
                    <a:cubicBezTo>
                      <a:pt x="6724" y="3797"/>
                      <a:pt x="7338" y="1502"/>
                      <a:pt x="7467" y="485"/>
                    </a:cubicBezTo>
                    <a:cubicBezTo>
                      <a:pt x="7500" y="226"/>
                      <a:pt x="7290" y="0"/>
                      <a:pt x="704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42" name="Google Shape;3542;p38"/>
              <p:cNvSpPr/>
              <p:nvPr/>
            </p:nvSpPr>
            <p:spPr>
              <a:xfrm>
                <a:off x="5130200" y="1657525"/>
                <a:ext cx="132945" cy="66623"/>
              </a:xfrm>
              <a:custGeom>
                <a:avLst/>
                <a:gdLst/>
                <a:ahLst/>
                <a:cxnLst/>
                <a:rect l="l" t="t" r="r" b="b"/>
                <a:pathLst>
                  <a:path w="6497" h="3428" extrusionOk="0">
                    <a:moveTo>
                      <a:pt x="2004" y="1"/>
                    </a:moveTo>
                    <a:cubicBezTo>
                      <a:pt x="1696" y="18"/>
                      <a:pt x="1405" y="147"/>
                      <a:pt x="1179" y="341"/>
                    </a:cubicBezTo>
                    <a:cubicBezTo>
                      <a:pt x="937" y="518"/>
                      <a:pt x="759" y="761"/>
                      <a:pt x="582" y="1020"/>
                    </a:cubicBezTo>
                    <a:cubicBezTo>
                      <a:pt x="371" y="1326"/>
                      <a:pt x="177" y="1666"/>
                      <a:pt x="0" y="2005"/>
                    </a:cubicBezTo>
                    <a:cubicBezTo>
                      <a:pt x="0" y="2005"/>
                      <a:pt x="840" y="3427"/>
                      <a:pt x="3377" y="3427"/>
                    </a:cubicBezTo>
                    <a:cubicBezTo>
                      <a:pt x="5931" y="3427"/>
                      <a:pt x="6497" y="2280"/>
                      <a:pt x="6497" y="2280"/>
                    </a:cubicBezTo>
                    <a:cubicBezTo>
                      <a:pt x="6497" y="2199"/>
                      <a:pt x="6448" y="2119"/>
                      <a:pt x="6400" y="2054"/>
                    </a:cubicBezTo>
                    <a:cubicBezTo>
                      <a:pt x="6077" y="1537"/>
                      <a:pt x="5737" y="1035"/>
                      <a:pt x="5333" y="583"/>
                    </a:cubicBezTo>
                    <a:cubicBezTo>
                      <a:pt x="5187" y="421"/>
                      <a:pt x="5042" y="259"/>
                      <a:pt x="4848" y="147"/>
                    </a:cubicBezTo>
                    <a:cubicBezTo>
                      <a:pt x="4700" y="72"/>
                      <a:pt x="4531" y="17"/>
                      <a:pt x="4366" y="17"/>
                    </a:cubicBezTo>
                    <a:cubicBezTo>
                      <a:pt x="4316" y="17"/>
                      <a:pt x="4266" y="22"/>
                      <a:pt x="4218" y="33"/>
                    </a:cubicBezTo>
                    <a:cubicBezTo>
                      <a:pt x="4024" y="82"/>
                      <a:pt x="3862" y="195"/>
                      <a:pt x="3717" y="341"/>
                    </a:cubicBezTo>
                    <a:cubicBezTo>
                      <a:pt x="3474" y="550"/>
                      <a:pt x="3280" y="826"/>
                      <a:pt x="3151" y="1117"/>
                    </a:cubicBezTo>
                    <a:cubicBezTo>
                      <a:pt x="3054" y="890"/>
                      <a:pt x="2941" y="664"/>
                      <a:pt x="2795" y="453"/>
                    </a:cubicBezTo>
                    <a:cubicBezTo>
                      <a:pt x="2683" y="309"/>
                      <a:pt x="2569" y="162"/>
                      <a:pt x="2424" y="82"/>
                    </a:cubicBezTo>
                    <a:cubicBezTo>
                      <a:pt x="2295" y="18"/>
                      <a:pt x="2149" y="1"/>
                      <a:pt x="2004" y="1"/>
                    </a:cubicBezTo>
                    <a:close/>
                  </a:path>
                </a:pathLst>
              </a:custGeom>
              <a:solidFill>
                <a:srgbClr val="FF5086"/>
              </a:solidFill>
              <a:ln>
                <a:noFill/>
              </a:ln>
            </p:spPr>
            <p:txBody>
              <a:bodyPr spcFirstLastPara="1" wrap="square" lIns="91425" tIns="91425" rIns="91425" bIns="91425" anchor="ctr" anchorCtr="0">
                <a:noAutofit/>
              </a:bodyPr>
              <a:lstStyle/>
              <a:p>
                <a:endParaRPr/>
              </a:p>
            </p:txBody>
          </p:sp>
          <p:sp>
            <p:nvSpPr>
              <p:cNvPr id="3543" name="Google Shape;3543;p38"/>
              <p:cNvSpPr/>
              <p:nvPr/>
            </p:nvSpPr>
            <p:spPr>
              <a:xfrm>
                <a:off x="5147675" y="1526100"/>
                <a:ext cx="97425" cy="64675"/>
              </a:xfrm>
              <a:custGeom>
                <a:avLst/>
                <a:gdLst/>
                <a:ahLst/>
                <a:cxnLst/>
                <a:rect l="l" t="t" r="r" b="b"/>
                <a:pathLst>
                  <a:path w="3897" h="2587" extrusionOk="0">
                    <a:moveTo>
                      <a:pt x="647" y="1"/>
                    </a:moveTo>
                    <a:cubicBezTo>
                      <a:pt x="647" y="1"/>
                      <a:pt x="1" y="33"/>
                      <a:pt x="1" y="664"/>
                    </a:cubicBezTo>
                    <a:cubicBezTo>
                      <a:pt x="1" y="1214"/>
                      <a:pt x="1552" y="2313"/>
                      <a:pt x="1940" y="2587"/>
                    </a:cubicBezTo>
                    <a:cubicBezTo>
                      <a:pt x="2345" y="2313"/>
                      <a:pt x="3896" y="1214"/>
                      <a:pt x="3896" y="664"/>
                    </a:cubicBezTo>
                    <a:cubicBezTo>
                      <a:pt x="3896" y="33"/>
                      <a:pt x="3250" y="1"/>
                      <a:pt x="3250" y="1"/>
                    </a:cubicBezTo>
                    <a:close/>
                  </a:path>
                </a:pathLst>
              </a:custGeom>
              <a:solidFill>
                <a:srgbClr val="FF5086"/>
              </a:solidFill>
              <a:ln>
                <a:noFill/>
              </a:ln>
            </p:spPr>
            <p:txBody>
              <a:bodyPr spcFirstLastPara="1" wrap="square" lIns="91425" tIns="91425" rIns="91425" bIns="91425" anchor="ctr" anchorCtr="0">
                <a:noAutofit/>
              </a:bodyPr>
              <a:lstStyle/>
              <a:p>
                <a:endParaRPr/>
              </a:p>
            </p:txBody>
          </p:sp>
          <p:sp>
            <p:nvSpPr>
              <p:cNvPr id="3544" name="Google Shape;3544;p38"/>
              <p:cNvSpPr/>
              <p:nvPr/>
            </p:nvSpPr>
            <p:spPr>
              <a:xfrm>
                <a:off x="4973950" y="1579850"/>
                <a:ext cx="103075" cy="95400"/>
              </a:xfrm>
              <a:custGeom>
                <a:avLst/>
                <a:gdLst/>
                <a:ahLst/>
                <a:cxnLst/>
                <a:rect l="l" t="t" r="r" b="b"/>
                <a:pathLst>
                  <a:path w="4123" h="3816" extrusionOk="0">
                    <a:moveTo>
                      <a:pt x="2054" y="1"/>
                    </a:moveTo>
                    <a:cubicBezTo>
                      <a:pt x="922" y="1"/>
                      <a:pt x="1" y="857"/>
                      <a:pt x="1" y="1908"/>
                    </a:cubicBezTo>
                    <a:cubicBezTo>
                      <a:pt x="1" y="2958"/>
                      <a:pt x="922" y="3815"/>
                      <a:pt x="2054" y="3815"/>
                    </a:cubicBezTo>
                    <a:cubicBezTo>
                      <a:pt x="3201" y="3815"/>
                      <a:pt x="4122" y="2958"/>
                      <a:pt x="4122" y="1908"/>
                    </a:cubicBezTo>
                    <a:cubicBezTo>
                      <a:pt x="4122" y="857"/>
                      <a:pt x="3201" y="1"/>
                      <a:pt x="2054" y="1"/>
                    </a:cubicBezTo>
                    <a:close/>
                  </a:path>
                </a:pathLst>
              </a:custGeom>
              <a:solidFill>
                <a:srgbClr val="FF9FB8"/>
              </a:solidFill>
              <a:ln>
                <a:noFill/>
              </a:ln>
            </p:spPr>
            <p:txBody>
              <a:bodyPr spcFirstLastPara="1" wrap="square" lIns="91425" tIns="91425" rIns="91425" bIns="91425" anchor="ctr" anchorCtr="0">
                <a:noAutofit/>
              </a:bodyPr>
              <a:lstStyle/>
              <a:p>
                <a:endParaRPr/>
              </a:p>
            </p:txBody>
          </p:sp>
          <p:sp>
            <p:nvSpPr>
              <p:cNvPr id="3545" name="Google Shape;3545;p38"/>
              <p:cNvSpPr/>
              <p:nvPr/>
            </p:nvSpPr>
            <p:spPr>
              <a:xfrm>
                <a:off x="5323850" y="1579850"/>
                <a:ext cx="103075" cy="95400"/>
              </a:xfrm>
              <a:custGeom>
                <a:avLst/>
                <a:gdLst/>
                <a:ahLst/>
                <a:cxnLst/>
                <a:rect l="l" t="t" r="r" b="b"/>
                <a:pathLst>
                  <a:path w="4123" h="3816" extrusionOk="0">
                    <a:moveTo>
                      <a:pt x="2069" y="1"/>
                    </a:moveTo>
                    <a:cubicBezTo>
                      <a:pt x="922" y="1"/>
                      <a:pt x="0" y="857"/>
                      <a:pt x="0" y="1908"/>
                    </a:cubicBezTo>
                    <a:cubicBezTo>
                      <a:pt x="0" y="2958"/>
                      <a:pt x="922" y="3815"/>
                      <a:pt x="2069" y="3815"/>
                    </a:cubicBezTo>
                    <a:cubicBezTo>
                      <a:pt x="3200" y="3815"/>
                      <a:pt x="4122" y="2958"/>
                      <a:pt x="4122" y="1908"/>
                    </a:cubicBezTo>
                    <a:cubicBezTo>
                      <a:pt x="4122" y="857"/>
                      <a:pt x="3200" y="1"/>
                      <a:pt x="2069" y="1"/>
                    </a:cubicBezTo>
                    <a:close/>
                  </a:path>
                </a:pathLst>
              </a:custGeom>
              <a:solidFill>
                <a:srgbClr val="FF9FB8"/>
              </a:solidFill>
              <a:ln>
                <a:noFill/>
              </a:ln>
            </p:spPr>
            <p:txBody>
              <a:bodyPr spcFirstLastPara="1" wrap="square" lIns="91425" tIns="91425" rIns="91425" bIns="91425" anchor="ctr" anchorCtr="0">
                <a:noAutofit/>
              </a:bodyPr>
              <a:lstStyle/>
              <a:p>
                <a:endParaRPr/>
              </a:p>
            </p:txBody>
          </p:sp>
          <p:sp>
            <p:nvSpPr>
              <p:cNvPr id="3546" name="Google Shape;3546;p38"/>
              <p:cNvSpPr/>
              <p:nvPr/>
            </p:nvSpPr>
            <p:spPr>
              <a:xfrm>
                <a:off x="4867275" y="1037825"/>
                <a:ext cx="703475" cy="377475"/>
              </a:xfrm>
              <a:custGeom>
                <a:avLst/>
                <a:gdLst/>
                <a:ahLst/>
                <a:cxnLst/>
                <a:rect l="l" t="t" r="r" b="b"/>
                <a:pathLst>
                  <a:path w="28139" h="15099" extrusionOk="0">
                    <a:moveTo>
                      <a:pt x="12053" y="1"/>
                    </a:moveTo>
                    <a:cubicBezTo>
                      <a:pt x="11226" y="1"/>
                      <a:pt x="10387" y="405"/>
                      <a:pt x="9956" y="1076"/>
                    </a:cubicBezTo>
                    <a:cubicBezTo>
                      <a:pt x="9789" y="1355"/>
                      <a:pt x="9730" y="2177"/>
                      <a:pt x="9603" y="2177"/>
                    </a:cubicBezTo>
                    <a:cubicBezTo>
                      <a:pt x="9582" y="2177"/>
                      <a:pt x="9560" y="2156"/>
                      <a:pt x="9536" y="2110"/>
                    </a:cubicBezTo>
                    <a:cubicBezTo>
                      <a:pt x="8912" y="969"/>
                      <a:pt x="8042" y="713"/>
                      <a:pt x="7387" y="713"/>
                    </a:cubicBezTo>
                    <a:cubicBezTo>
                      <a:pt x="6855" y="713"/>
                      <a:pt x="6466" y="882"/>
                      <a:pt x="6466" y="882"/>
                    </a:cubicBezTo>
                    <a:cubicBezTo>
                      <a:pt x="5222" y="1319"/>
                      <a:pt x="5157" y="3161"/>
                      <a:pt x="6030" y="4082"/>
                    </a:cubicBezTo>
                    <a:cubicBezTo>
                      <a:pt x="5388" y="3767"/>
                      <a:pt x="4662" y="3494"/>
                      <a:pt x="3956" y="3494"/>
                    </a:cubicBezTo>
                    <a:cubicBezTo>
                      <a:pt x="3683" y="3494"/>
                      <a:pt x="3414" y="3535"/>
                      <a:pt x="3153" y="3629"/>
                    </a:cubicBezTo>
                    <a:cubicBezTo>
                      <a:pt x="2457" y="3872"/>
                      <a:pt x="1940" y="4502"/>
                      <a:pt x="1860" y="5181"/>
                    </a:cubicBezTo>
                    <a:cubicBezTo>
                      <a:pt x="1796" y="5876"/>
                      <a:pt x="2151" y="6587"/>
                      <a:pt x="2765" y="6958"/>
                    </a:cubicBezTo>
                    <a:cubicBezTo>
                      <a:pt x="2656" y="6945"/>
                      <a:pt x="2546" y="6938"/>
                      <a:pt x="2435" y="6938"/>
                    </a:cubicBezTo>
                    <a:cubicBezTo>
                      <a:pt x="1743" y="6938"/>
                      <a:pt x="1043" y="7198"/>
                      <a:pt x="583" y="7686"/>
                    </a:cubicBezTo>
                    <a:cubicBezTo>
                      <a:pt x="1" y="8300"/>
                      <a:pt x="179" y="9399"/>
                      <a:pt x="647" y="10013"/>
                    </a:cubicBezTo>
                    <a:cubicBezTo>
                      <a:pt x="1023" y="10505"/>
                      <a:pt x="1632" y="10802"/>
                      <a:pt x="2253" y="10802"/>
                    </a:cubicBezTo>
                    <a:cubicBezTo>
                      <a:pt x="2327" y="10802"/>
                      <a:pt x="2401" y="10798"/>
                      <a:pt x="2474" y="10789"/>
                    </a:cubicBezTo>
                    <a:lnTo>
                      <a:pt x="2474" y="10789"/>
                    </a:lnTo>
                    <a:cubicBezTo>
                      <a:pt x="1569" y="11419"/>
                      <a:pt x="1278" y="12744"/>
                      <a:pt x="1908" y="13666"/>
                    </a:cubicBezTo>
                    <a:cubicBezTo>
                      <a:pt x="2037" y="13843"/>
                      <a:pt x="2183" y="13989"/>
                      <a:pt x="2377" y="14102"/>
                    </a:cubicBezTo>
                    <a:cubicBezTo>
                      <a:pt x="2604" y="14215"/>
                      <a:pt x="2862" y="14248"/>
                      <a:pt x="3121" y="14248"/>
                    </a:cubicBezTo>
                    <a:cubicBezTo>
                      <a:pt x="3135" y="14248"/>
                      <a:pt x="3150" y="14248"/>
                      <a:pt x="3164" y="14248"/>
                    </a:cubicBezTo>
                    <a:cubicBezTo>
                      <a:pt x="4328" y="14248"/>
                      <a:pt x="5455" y="13637"/>
                      <a:pt x="6030" y="12696"/>
                    </a:cubicBezTo>
                    <a:lnTo>
                      <a:pt x="6030" y="12696"/>
                    </a:lnTo>
                    <a:cubicBezTo>
                      <a:pt x="5935" y="13655"/>
                      <a:pt x="6944" y="14524"/>
                      <a:pt x="7981" y="14524"/>
                    </a:cubicBezTo>
                    <a:cubicBezTo>
                      <a:pt x="8010" y="14524"/>
                      <a:pt x="8038" y="14523"/>
                      <a:pt x="8066" y="14522"/>
                    </a:cubicBezTo>
                    <a:cubicBezTo>
                      <a:pt x="9133" y="14457"/>
                      <a:pt x="10021" y="13601"/>
                      <a:pt x="10247" y="12615"/>
                    </a:cubicBezTo>
                    <a:cubicBezTo>
                      <a:pt x="10474" y="13681"/>
                      <a:pt x="11557" y="14506"/>
                      <a:pt x="12704" y="14522"/>
                    </a:cubicBezTo>
                    <a:cubicBezTo>
                      <a:pt x="12726" y="14522"/>
                      <a:pt x="12749" y="14523"/>
                      <a:pt x="12771" y="14523"/>
                    </a:cubicBezTo>
                    <a:cubicBezTo>
                      <a:pt x="13910" y="14523"/>
                      <a:pt x="14972" y="13726"/>
                      <a:pt x="15242" y="12696"/>
                    </a:cubicBezTo>
                    <a:cubicBezTo>
                      <a:pt x="15451" y="13731"/>
                      <a:pt x="16470" y="14554"/>
                      <a:pt x="17585" y="14587"/>
                    </a:cubicBezTo>
                    <a:cubicBezTo>
                      <a:pt x="17619" y="14588"/>
                      <a:pt x="17654" y="14589"/>
                      <a:pt x="17689" y="14589"/>
                    </a:cubicBezTo>
                    <a:cubicBezTo>
                      <a:pt x="18767" y="14589"/>
                      <a:pt x="19792" y="13861"/>
                      <a:pt x="20090" y="12890"/>
                    </a:cubicBezTo>
                    <a:cubicBezTo>
                      <a:pt x="20478" y="13634"/>
                      <a:pt x="20963" y="14360"/>
                      <a:pt x="21706" y="14797"/>
                    </a:cubicBezTo>
                    <a:cubicBezTo>
                      <a:pt x="22056" y="14991"/>
                      <a:pt x="22474" y="15098"/>
                      <a:pt x="22880" y="15098"/>
                    </a:cubicBezTo>
                    <a:cubicBezTo>
                      <a:pt x="23356" y="15098"/>
                      <a:pt x="23817" y="14950"/>
                      <a:pt x="24131" y="14619"/>
                    </a:cubicBezTo>
                    <a:cubicBezTo>
                      <a:pt x="24825" y="13925"/>
                      <a:pt x="24583" y="12809"/>
                      <a:pt x="24275" y="11888"/>
                    </a:cubicBezTo>
                    <a:lnTo>
                      <a:pt x="24275" y="11888"/>
                    </a:lnTo>
                    <a:cubicBezTo>
                      <a:pt x="24691" y="12162"/>
                      <a:pt x="25202" y="12305"/>
                      <a:pt x="25710" y="12305"/>
                    </a:cubicBezTo>
                    <a:cubicBezTo>
                      <a:pt x="26132" y="12305"/>
                      <a:pt x="26551" y="12206"/>
                      <a:pt x="26910" y="12001"/>
                    </a:cubicBezTo>
                    <a:cubicBezTo>
                      <a:pt x="27702" y="11548"/>
                      <a:pt x="28139" y="10595"/>
                      <a:pt x="27912" y="9755"/>
                    </a:cubicBezTo>
                    <a:cubicBezTo>
                      <a:pt x="27683" y="8964"/>
                      <a:pt x="26596" y="8358"/>
                      <a:pt x="25700" y="8358"/>
                    </a:cubicBezTo>
                    <a:cubicBezTo>
                      <a:pt x="25645" y="8358"/>
                      <a:pt x="25590" y="8360"/>
                      <a:pt x="25536" y="8365"/>
                    </a:cubicBezTo>
                    <a:cubicBezTo>
                      <a:pt x="26490" y="7880"/>
                      <a:pt x="27234" y="6975"/>
                      <a:pt x="27346" y="5973"/>
                    </a:cubicBezTo>
                    <a:cubicBezTo>
                      <a:pt x="27460" y="4954"/>
                      <a:pt x="26861" y="3872"/>
                      <a:pt x="25844" y="3484"/>
                    </a:cubicBezTo>
                    <a:cubicBezTo>
                      <a:pt x="25605" y="3392"/>
                      <a:pt x="25348" y="3348"/>
                      <a:pt x="25089" y="3348"/>
                    </a:cubicBezTo>
                    <a:cubicBezTo>
                      <a:pt x="24264" y="3348"/>
                      <a:pt x="23428" y="3796"/>
                      <a:pt x="23144" y="4534"/>
                    </a:cubicBezTo>
                    <a:lnTo>
                      <a:pt x="23144" y="4534"/>
                    </a:lnTo>
                    <a:cubicBezTo>
                      <a:pt x="23338" y="3387"/>
                      <a:pt x="23403" y="2013"/>
                      <a:pt x="22433" y="1319"/>
                    </a:cubicBezTo>
                    <a:cubicBezTo>
                      <a:pt x="22084" y="1076"/>
                      <a:pt x="21660" y="964"/>
                      <a:pt x="21230" y="964"/>
                    </a:cubicBezTo>
                    <a:cubicBezTo>
                      <a:pt x="20885" y="964"/>
                      <a:pt x="20536" y="1036"/>
                      <a:pt x="20219" y="1173"/>
                    </a:cubicBezTo>
                    <a:cubicBezTo>
                      <a:pt x="19524" y="1463"/>
                      <a:pt x="18974" y="2030"/>
                      <a:pt x="18571" y="2644"/>
                    </a:cubicBezTo>
                    <a:cubicBezTo>
                      <a:pt x="18522" y="1739"/>
                      <a:pt x="18166" y="705"/>
                      <a:pt x="17261" y="365"/>
                    </a:cubicBezTo>
                    <a:cubicBezTo>
                      <a:pt x="17076" y="297"/>
                      <a:pt x="16882" y="266"/>
                      <a:pt x="16686" y="266"/>
                    </a:cubicBezTo>
                    <a:cubicBezTo>
                      <a:pt x="16133" y="266"/>
                      <a:pt x="15571" y="516"/>
                      <a:pt x="15177" y="898"/>
                    </a:cubicBezTo>
                    <a:cubicBezTo>
                      <a:pt x="14705" y="1341"/>
                      <a:pt x="14423" y="1936"/>
                      <a:pt x="14242" y="2536"/>
                    </a:cubicBezTo>
                    <a:lnTo>
                      <a:pt x="14242" y="2536"/>
                    </a:lnTo>
                    <a:cubicBezTo>
                      <a:pt x="14434" y="1601"/>
                      <a:pt x="13851" y="542"/>
                      <a:pt x="12898" y="155"/>
                    </a:cubicBezTo>
                    <a:cubicBezTo>
                      <a:pt x="12630" y="50"/>
                      <a:pt x="12342" y="1"/>
                      <a:pt x="1205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3547" name="Google Shape;3547;p38"/>
              <p:cNvSpPr/>
              <p:nvPr/>
            </p:nvSpPr>
            <p:spPr>
              <a:xfrm>
                <a:off x="4868525" y="1033725"/>
                <a:ext cx="703425" cy="385700"/>
              </a:xfrm>
              <a:custGeom>
                <a:avLst/>
                <a:gdLst/>
                <a:ahLst/>
                <a:cxnLst/>
                <a:rect l="l" t="t" r="r" b="b"/>
                <a:pathLst>
                  <a:path w="28137" h="15428" extrusionOk="0">
                    <a:moveTo>
                      <a:pt x="6487" y="1192"/>
                    </a:moveTo>
                    <a:cubicBezTo>
                      <a:pt x="6480" y="1196"/>
                      <a:pt x="6472" y="1200"/>
                      <a:pt x="6465" y="1207"/>
                    </a:cubicBezTo>
                    <a:cubicBezTo>
                      <a:pt x="6478" y="1200"/>
                      <a:pt x="6485" y="1195"/>
                      <a:pt x="6487" y="1192"/>
                    </a:cubicBezTo>
                    <a:close/>
                    <a:moveTo>
                      <a:pt x="11973" y="334"/>
                    </a:moveTo>
                    <a:cubicBezTo>
                      <a:pt x="12597" y="334"/>
                      <a:pt x="13214" y="585"/>
                      <a:pt x="13623" y="1110"/>
                    </a:cubicBezTo>
                    <a:cubicBezTo>
                      <a:pt x="13972" y="1561"/>
                      <a:pt x="14138" y="2156"/>
                      <a:pt x="14016" y="2718"/>
                    </a:cubicBezTo>
                    <a:lnTo>
                      <a:pt x="14016" y="2718"/>
                    </a:lnTo>
                    <a:cubicBezTo>
                      <a:pt x="13997" y="2780"/>
                      <a:pt x="13980" y="2842"/>
                      <a:pt x="13964" y="2905"/>
                    </a:cubicBezTo>
                    <a:cubicBezTo>
                      <a:pt x="13925" y="3021"/>
                      <a:pt x="14019" y="3096"/>
                      <a:pt x="14115" y="3096"/>
                    </a:cubicBezTo>
                    <a:cubicBezTo>
                      <a:pt x="14179" y="3096"/>
                      <a:pt x="14244" y="3063"/>
                      <a:pt x="14270" y="2985"/>
                    </a:cubicBezTo>
                    <a:cubicBezTo>
                      <a:pt x="14291" y="2927"/>
                      <a:pt x="14308" y="2868"/>
                      <a:pt x="14323" y="2809"/>
                    </a:cubicBezTo>
                    <a:lnTo>
                      <a:pt x="14323" y="2809"/>
                    </a:lnTo>
                    <a:cubicBezTo>
                      <a:pt x="14667" y="1729"/>
                      <a:pt x="15358" y="610"/>
                      <a:pt x="16629" y="610"/>
                    </a:cubicBezTo>
                    <a:cubicBezTo>
                      <a:pt x="16638" y="610"/>
                      <a:pt x="16646" y="610"/>
                      <a:pt x="16654" y="610"/>
                    </a:cubicBezTo>
                    <a:cubicBezTo>
                      <a:pt x="17817" y="610"/>
                      <a:pt x="18295" y="1813"/>
                      <a:pt x="18359" y="2808"/>
                    </a:cubicBezTo>
                    <a:cubicBezTo>
                      <a:pt x="18359" y="2917"/>
                      <a:pt x="18439" y="2978"/>
                      <a:pt x="18523" y="2978"/>
                    </a:cubicBezTo>
                    <a:cubicBezTo>
                      <a:pt x="18575" y="2978"/>
                      <a:pt x="18629" y="2954"/>
                      <a:pt x="18666" y="2905"/>
                    </a:cubicBezTo>
                    <a:cubicBezTo>
                      <a:pt x="19038" y="2339"/>
                      <a:pt x="19523" y="1821"/>
                      <a:pt x="20137" y="1531"/>
                    </a:cubicBezTo>
                    <a:cubicBezTo>
                      <a:pt x="20459" y="1374"/>
                      <a:pt x="20833" y="1283"/>
                      <a:pt x="21203" y="1283"/>
                    </a:cubicBezTo>
                    <a:cubicBezTo>
                      <a:pt x="21519" y="1283"/>
                      <a:pt x="21833" y="1349"/>
                      <a:pt x="22109" y="1498"/>
                    </a:cubicBezTo>
                    <a:cubicBezTo>
                      <a:pt x="23223" y="2112"/>
                      <a:pt x="23111" y="3584"/>
                      <a:pt x="22932" y="4650"/>
                    </a:cubicBezTo>
                    <a:cubicBezTo>
                      <a:pt x="22913" y="4777"/>
                      <a:pt x="23006" y="4857"/>
                      <a:pt x="23101" y="4857"/>
                    </a:cubicBezTo>
                    <a:cubicBezTo>
                      <a:pt x="23162" y="4857"/>
                      <a:pt x="23224" y="4824"/>
                      <a:pt x="23256" y="4747"/>
                    </a:cubicBezTo>
                    <a:cubicBezTo>
                      <a:pt x="23542" y="4043"/>
                      <a:pt x="24292" y="3684"/>
                      <a:pt x="25028" y="3684"/>
                    </a:cubicBezTo>
                    <a:cubicBezTo>
                      <a:pt x="25373" y="3684"/>
                      <a:pt x="25714" y="3763"/>
                      <a:pt x="26003" y="3922"/>
                    </a:cubicBezTo>
                    <a:cubicBezTo>
                      <a:pt x="27070" y="4521"/>
                      <a:pt x="27410" y="5894"/>
                      <a:pt x="26876" y="6961"/>
                    </a:cubicBezTo>
                    <a:cubicBezTo>
                      <a:pt x="26553" y="7592"/>
                      <a:pt x="26020" y="8077"/>
                      <a:pt x="25406" y="8400"/>
                    </a:cubicBezTo>
                    <a:cubicBezTo>
                      <a:pt x="25264" y="8462"/>
                      <a:pt x="25320" y="8707"/>
                      <a:pt x="25471" y="8707"/>
                    </a:cubicBezTo>
                    <a:cubicBezTo>
                      <a:pt x="25476" y="8707"/>
                      <a:pt x="25481" y="8707"/>
                      <a:pt x="25486" y="8706"/>
                    </a:cubicBezTo>
                    <a:cubicBezTo>
                      <a:pt x="25542" y="8702"/>
                      <a:pt x="25599" y="8699"/>
                      <a:pt x="25656" y="8699"/>
                    </a:cubicBezTo>
                    <a:cubicBezTo>
                      <a:pt x="26202" y="8699"/>
                      <a:pt x="26758" y="8904"/>
                      <a:pt x="27184" y="9256"/>
                    </a:cubicBezTo>
                    <a:cubicBezTo>
                      <a:pt x="27668" y="9644"/>
                      <a:pt x="27862" y="10225"/>
                      <a:pt x="27701" y="10839"/>
                    </a:cubicBezTo>
                    <a:cubicBezTo>
                      <a:pt x="27433" y="11802"/>
                      <a:pt x="26549" y="12291"/>
                      <a:pt x="25645" y="12291"/>
                    </a:cubicBezTo>
                    <a:cubicBezTo>
                      <a:pt x="25183" y="12291"/>
                      <a:pt x="24716" y="12163"/>
                      <a:pt x="24322" y="11906"/>
                    </a:cubicBezTo>
                    <a:cubicBezTo>
                      <a:pt x="24299" y="11894"/>
                      <a:pt x="24274" y="11889"/>
                      <a:pt x="24249" y="11889"/>
                    </a:cubicBezTo>
                    <a:cubicBezTo>
                      <a:pt x="24141" y="11889"/>
                      <a:pt x="24040" y="11994"/>
                      <a:pt x="24081" y="12100"/>
                    </a:cubicBezTo>
                    <a:cubicBezTo>
                      <a:pt x="24258" y="12682"/>
                      <a:pt x="24436" y="13313"/>
                      <a:pt x="24339" y="13927"/>
                    </a:cubicBezTo>
                    <a:cubicBezTo>
                      <a:pt x="24225" y="14557"/>
                      <a:pt x="23741" y="14994"/>
                      <a:pt x="23111" y="15074"/>
                    </a:cubicBezTo>
                    <a:cubicBezTo>
                      <a:pt x="23009" y="15088"/>
                      <a:pt x="22909" y="15095"/>
                      <a:pt x="22812" y="15095"/>
                    </a:cubicBezTo>
                    <a:cubicBezTo>
                      <a:pt x="21570" y="15095"/>
                      <a:pt x="20725" y="13992"/>
                      <a:pt x="20185" y="12973"/>
                    </a:cubicBezTo>
                    <a:cubicBezTo>
                      <a:pt x="20157" y="12916"/>
                      <a:pt x="20103" y="12890"/>
                      <a:pt x="20049" y="12890"/>
                    </a:cubicBezTo>
                    <a:cubicBezTo>
                      <a:pt x="19978" y="12890"/>
                      <a:pt x="19905" y="12932"/>
                      <a:pt x="19879" y="13005"/>
                    </a:cubicBezTo>
                    <a:cubicBezTo>
                      <a:pt x="19582" y="13956"/>
                      <a:pt x="18609" y="14592"/>
                      <a:pt x="17642" y="14592"/>
                    </a:cubicBezTo>
                    <a:cubicBezTo>
                      <a:pt x="17606" y="14592"/>
                      <a:pt x="17570" y="14591"/>
                      <a:pt x="17535" y="14589"/>
                    </a:cubicBezTo>
                    <a:cubicBezTo>
                      <a:pt x="16533" y="14557"/>
                      <a:pt x="15563" y="13813"/>
                      <a:pt x="15353" y="12811"/>
                    </a:cubicBezTo>
                    <a:cubicBezTo>
                      <a:pt x="15338" y="12733"/>
                      <a:pt x="15272" y="12696"/>
                      <a:pt x="15203" y="12696"/>
                    </a:cubicBezTo>
                    <a:cubicBezTo>
                      <a:pt x="15131" y="12696"/>
                      <a:pt x="15055" y="12737"/>
                      <a:pt x="15030" y="12811"/>
                    </a:cubicBezTo>
                    <a:cubicBezTo>
                      <a:pt x="14758" y="13833"/>
                      <a:pt x="13730" y="14525"/>
                      <a:pt x="12691" y="14525"/>
                    </a:cubicBezTo>
                    <a:cubicBezTo>
                      <a:pt x="12679" y="14525"/>
                      <a:pt x="12666" y="14524"/>
                      <a:pt x="12654" y="14524"/>
                    </a:cubicBezTo>
                    <a:cubicBezTo>
                      <a:pt x="11619" y="14509"/>
                      <a:pt x="10602" y="13765"/>
                      <a:pt x="10359" y="12747"/>
                    </a:cubicBezTo>
                    <a:cubicBezTo>
                      <a:pt x="10335" y="12666"/>
                      <a:pt x="10262" y="12625"/>
                      <a:pt x="10191" y="12625"/>
                    </a:cubicBezTo>
                    <a:cubicBezTo>
                      <a:pt x="10121" y="12625"/>
                      <a:pt x="10052" y="12666"/>
                      <a:pt x="10036" y="12747"/>
                    </a:cubicBezTo>
                    <a:cubicBezTo>
                      <a:pt x="9826" y="13652"/>
                      <a:pt x="9001" y="14444"/>
                      <a:pt x="8048" y="14509"/>
                    </a:cubicBezTo>
                    <a:cubicBezTo>
                      <a:pt x="8010" y="14511"/>
                      <a:pt x="7972" y="14513"/>
                      <a:pt x="7933" y="14513"/>
                    </a:cubicBezTo>
                    <a:cubicBezTo>
                      <a:pt x="7042" y="14513"/>
                      <a:pt x="6080" y="13805"/>
                      <a:pt x="6157" y="12860"/>
                    </a:cubicBezTo>
                    <a:cubicBezTo>
                      <a:pt x="6157" y="12755"/>
                      <a:pt x="6078" y="12700"/>
                      <a:pt x="5993" y="12700"/>
                    </a:cubicBezTo>
                    <a:cubicBezTo>
                      <a:pt x="5934" y="12700"/>
                      <a:pt x="5873" y="12726"/>
                      <a:pt x="5834" y="12779"/>
                    </a:cubicBezTo>
                    <a:cubicBezTo>
                      <a:pt x="5495" y="13313"/>
                      <a:pt x="4993" y="13733"/>
                      <a:pt x="4411" y="13975"/>
                    </a:cubicBezTo>
                    <a:cubicBezTo>
                      <a:pt x="4105" y="14104"/>
                      <a:pt x="3782" y="14201"/>
                      <a:pt x="3459" y="14233"/>
                    </a:cubicBezTo>
                    <a:cubicBezTo>
                      <a:pt x="3335" y="14245"/>
                      <a:pt x="3206" y="14254"/>
                      <a:pt x="3078" y="14254"/>
                    </a:cubicBezTo>
                    <a:cubicBezTo>
                      <a:pt x="2834" y="14254"/>
                      <a:pt x="2592" y="14221"/>
                      <a:pt x="2392" y="14104"/>
                    </a:cubicBezTo>
                    <a:cubicBezTo>
                      <a:pt x="1858" y="13813"/>
                      <a:pt x="1649" y="13119"/>
                      <a:pt x="1696" y="12553"/>
                    </a:cubicBezTo>
                    <a:cubicBezTo>
                      <a:pt x="1729" y="11988"/>
                      <a:pt x="2036" y="11438"/>
                      <a:pt x="2504" y="11098"/>
                    </a:cubicBezTo>
                    <a:cubicBezTo>
                      <a:pt x="2614" y="11021"/>
                      <a:pt x="2602" y="10791"/>
                      <a:pt x="2441" y="10791"/>
                    </a:cubicBezTo>
                    <a:cubicBezTo>
                      <a:pt x="2436" y="10791"/>
                      <a:pt x="2430" y="10791"/>
                      <a:pt x="2424" y="10792"/>
                    </a:cubicBezTo>
                    <a:cubicBezTo>
                      <a:pt x="2367" y="10797"/>
                      <a:pt x="2309" y="10799"/>
                      <a:pt x="2253" y="10799"/>
                    </a:cubicBezTo>
                    <a:cubicBezTo>
                      <a:pt x="1197" y="10799"/>
                      <a:pt x="323" y="9957"/>
                      <a:pt x="323" y="8868"/>
                    </a:cubicBezTo>
                    <a:cubicBezTo>
                      <a:pt x="337" y="7781"/>
                      <a:pt x="1460" y="7269"/>
                      <a:pt x="2429" y="7269"/>
                    </a:cubicBezTo>
                    <a:cubicBezTo>
                      <a:pt x="2527" y="7269"/>
                      <a:pt x="2622" y="7274"/>
                      <a:pt x="2715" y="7284"/>
                    </a:cubicBezTo>
                    <a:cubicBezTo>
                      <a:pt x="2726" y="7286"/>
                      <a:pt x="2735" y="7287"/>
                      <a:pt x="2745" y="7287"/>
                    </a:cubicBezTo>
                    <a:cubicBezTo>
                      <a:pt x="2896" y="7287"/>
                      <a:pt x="2917" y="7053"/>
                      <a:pt x="2795" y="6978"/>
                    </a:cubicBezTo>
                    <a:cubicBezTo>
                      <a:pt x="2360" y="6702"/>
                      <a:pt x="2036" y="6234"/>
                      <a:pt x="1972" y="5700"/>
                    </a:cubicBezTo>
                    <a:cubicBezTo>
                      <a:pt x="1923" y="5183"/>
                      <a:pt x="2149" y="4683"/>
                      <a:pt x="2521" y="4327"/>
                    </a:cubicBezTo>
                    <a:cubicBezTo>
                      <a:pt x="2916" y="3959"/>
                      <a:pt x="3388" y="3821"/>
                      <a:pt x="3878" y="3821"/>
                    </a:cubicBezTo>
                    <a:cubicBezTo>
                      <a:pt x="4572" y="3821"/>
                      <a:pt x="5302" y="4098"/>
                      <a:pt x="5898" y="4392"/>
                    </a:cubicBezTo>
                    <a:cubicBezTo>
                      <a:pt x="5924" y="4405"/>
                      <a:pt x="5951" y="4410"/>
                      <a:pt x="5977" y="4410"/>
                    </a:cubicBezTo>
                    <a:cubicBezTo>
                      <a:pt x="6109" y="4410"/>
                      <a:pt x="6215" y="4255"/>
                      <a:pt x="6092" y="4133"/>
                    </a:cubicBezTo>
                    <a:cubicBezTo>
                      <a:pt x="5430" y="3405"/>
                      <a:pt x="5284" y="1918"/>
                      <a:pt x="6206" y="1321"/>
                    </a:cubicBezTo>
                    <a:cubicBezTo>
                      <a:pt x="6254" y="1289"/>
                      <a:pt x="6303" y="1272"/>
                      <a:pt x="6368" y="1240"/>
                    </a:cubicBezTo>
                    <a:cubicBezTo>
                      <a:pt x="6392" y="1228"/>
                      <a:pt x="6477" y="1190"/>
                      <a:pt x="6487" y="1190"/>
                    </a:cubicBezTo>
                    <a:cubicBezTo>
                      <a:pt x="6489" y="1190"/>
                      <a:pt x="6489" y="1191"/>
                      <a:pt x="6487" y="1192"/>
                    </a:cubicBezTo>
                    <a:lnTo>
                      <a:pt x="6487" y="1192"/>
                    </a:lnTo>
                    <a:cubicBezTo>
                      <a:pt x="6496" y="1188"/>
                      <a:pt x="6504" y="1184"/>
                      <a:pt x="6512" y="1175"/>
                    </a:cubicBezTo>
                    <a:cubicBezTo>
                      <a:pt x="6609" y="1143"/>
                      <a:pt x="6706" y="1110"/>
                      <a:pt x="6803" y="1095"/>
                    </a:cubicBezTo>
                    <a:cubicBezTo>
                      <a:pt x="6973" y="1056"/>
                      <a:pt x="7147" y="1036"/>
                      <a:pt x="7321" y="1036"/>
                    </a:cubicBezTo>
                    <a:cubicBezTo>
                      <a:pt x="7511" y="1036"/>
                      <a:pt x="7701" y="1060"/>
                      <a:pt x="7887" y="1110"/>
                    </a:cubicBezTo>
                    <a:cubicBezTo>
                      <a:pt x="8541" y="1287"/>
                      <a:pt x="9008" y="1763"/>
                      <a:pt x="9331" y="2336"/>
                    </a:cubicBezTo>
                    <a:lnTo>
                      <a:pt x="9331" y="2336"/>
                    </a:lnTo>
                    <a:cubicBezTo>
                      <a:pt x="9334" y="2343"/>
                      <a:pt x="9337" y="2349"/>
                      <a:pt x="9341" y="2355"/>
                    </a:cubicBezTo>
                    <a:cubicBezTo>
                      <a:pt x="9341" y="2355"/>
                      <a:pt x="9341" y="2355"/>
                      <a:pt x="9341" y="2355"/>
                    </a:cubicBezTo>
                    <a:lnTo>
                      <a:pt x="9341" y="2355"/>
                    </a:lnTo>
                    <a:cubicBezTo>
                      <a:pt x="9346" y="2365"/>
                      <a:pt x="9352" y="2374"/>
                      <a:pt x="9358" y="2382"/>
                    </a:cubicBezTo>
                    <a:lnTo>
                      <a:pt x="9358" y="2382"/>
                    </a:lnTo>
                    <a:cubicBezTo>
                      <a:pt x="9407" y="2458"/>
                      <a:pt x="9476" y="2505"/>
                      <a:pt x="9549" y="2505"/>
                    </a:cubicBezTo>
                    <a:cubicBezTo>
                      <a:pt x="9598" y="2505"/>
                      <a:pt x="9648" y="2484"/>
                      <a:pt x="9697" y="2436"/>
                    </a:cubicBezTo>
                    <a:cubicBezTo>
                      <a:pt x="9809" y="2339"/>
                      <a:pt x="9826" y="2129"/>
                      <a:pt x="9859" y="1983"/>
                    </a:cubicBezTo>
                    <a:cubicBezTo>
                      <a:pt x="9906" y="1789"/>
                      <a:pt x="9939" y="1563"/>
                      <a:pt x="10020" y="1386"/>
                    </a:cubicBezTo>
                    <a:cubicBezTo>
                      <a:pt x="10133" y="1159"/>
                      <a:pt x="10343" y="966"/>
                      <a:pt x="10537" y="819"/>
                    </a:cubicBezTo>
                    <a:cubicBezTo>
                      <a:pt x="10950" y="500"/>
                      <a:pt x="11464" y="334"/>
                      <a:pt x="11973" y="334"/>
                    </a:cubicBezTo>
                    <a:close/>
                    <a:moveTo>
                      <a:pt x="11990" y="1"/>
                    </a:moveTo>
                    <a:cubicBezTo>
                      <a:pt x="11182" y="1"/>
                      <a:pt x="10367" y="362"/>
                      <a:pt x="9874" y="1013"/>
                    </a:cubicBezTo>
                    <a:cubicBezTo>
                      <a:pt x="9712" y="1207"/>
                      <a:pt x="9648" y="1434"/>
                      <a:pt x="9583" y="1677"/>
                    </a:cubicBezTo>
                    <a:cubicBezTo>
                      <a:pt x="9570" y="1788"/>
                      <a:pt x="9544" y="1900"/>
                      <a:pt x="9516" y="2001"/>
                    </a:cubicBezTo>
                    <a:lnTo>
                      <a:pt x="9516" y="2001"/>
                    </a:lnTo>
                    <a:cubicBezTo>
                      <a:pt x="9188" y="1489"/>
                      <a:pt x="8755" y="1068"/>
                      <a:pt x="8193" y="852"/>
                    </a:cubicBezTo>
                    <a:cubicBezTo>
                      <a:pt x="7923" y="752"/>
                      <a:pt x="7635" y="708"/>
                      <a:pt x="7347" y="708"/>
                    </a:cubicBezTo>
                    <a:cubicBezTo>
                      <a:pt x="7169" y="708"/>
                      <a:pt x="6992" y="724"/>
                      <a:pt x="6820" y="755"/>
                    </a:cubicBezTo>
                    <a:cubicBezTo>
                      <a:pt x="6562" y="804"/>
                      <a:pt x="6303" y="884"/>
                      <a:pt x="6077" y="1013"/>
                    </a:cubicBezTo>
                    <a:cubicBezTo>
                      <a:pt x="5560" y="1321"/>
                      <a:pt x="5301" y="1886"/>
                      <a:pt x="5236" y="2468"/>
                    </a:cubicBezTo>
                    <a:cubicBezTo>
                      <a:pt x="5191" y="2943"/>
                      <a:pt x="5288" y="3434"/>
                      <a:pt x="5511" y="3858"/>
                    </a:cubicBezTo>
                    <a:lnTo>
                      <a:pt x="5511" y="3858"/>
                    </a:lnTo>
                    <a:cubicBezTo>
                      <a:pt x="4986" y="3650"/>
                      <a:pt x="4417" y="3497"/>
                      <a:pt x="3869" y="3497"/>
                    </a:cubicBezTo>
                    <a:cubicBezTo>
                      <a:pt x="3264" y="3497"/>
                      <a:pt x="2684" y="3682"/>
                      <a:pt x="2214" y="4181"/>
                    </a:cubicBezTo>
                    <a:cubicBezTo>
                      <a:pt x="1793" y="4601"/>
                      <a:pt x="1584" y="5183"/>
                      <a:pt x="1664" y="5782"/>
                    </a:cubicBezTo>
                    <a:cubicBezTo>
                      <a:pt x="1723" y="6223"/>
                      <a:pt x="1931" y="6631"/>
                      <a:pt x="2235" y="6946"/>
                    </a:cubicBezTo>
                    <a:lnTo>
                      <a:pt x="2235" y="6946"/>
                    </a:lnTo>
                    <a:cubicBezTo>
                      <a:pt x="1140" y="7003"/>
                      <a:pt x="0" y="7672"/>
                      <a:pt x="0" y="8868"/>
                    </a:cubicBezTo>
                    <a:cubicBezTo>
                      <a:pt x="0" y="10028"/>
                      <a:pt x="875" y="10998"/>
                      <a:pt x="1986" y="11125"/>
                    </a:cubicBezTo>
                    <a:lnTo>
                      <a:pt x="1986" y="11125"/>
                    </a:lnTo>
                    <a:cubicBezTo>
                      <a:pt x="1392" y="11776"/>
                      <a:pt x="1179" y="12750"/>
                      <a:pt x="1535" y="13571"/>
                    </a:cubicBezTo>
                    <a:cubicBezTo>
                      <a:pt x="1778" y="14136"/>
                      <a:pt x="2230" y="14509"/>
                      <a:pt x="2860" y="14573"/>
                    </a:cubicBezTo>
                    <a:cubicBezTo>
                      <a:pt x="2942" y="14580"/>
                      <a:pt x="3025" y="14583"/>
                      <a:pt x="3109" y="14583"/>
                    </a:cubicBezTo>
                    <a:cubicBezTo>
                      <a:pt x="3630" y="14583"/>
                      <a:pt x="4164" y="14456"/>
                      <a:pt x="4638" y="14233"/>
                    </a:cubicBezTo>
                    <a:cubicBezTo>
                      <a:pt x="5110" y="14023"/>
                      <a:pt x="5524" y="13707"/>
                      <a:pt x="5852" y="13315"/>
                    </a:cubicBezTo>
                    <a:lnTo>
                      <a:pt x="5852" y="13315"/>
                    </a:lnTo>
                    <a:cubicBezTo>
                      <a:pt x="6051" y="14205"/>
                      <a:pt x="7002" y="14849"/>
                      <a:pt x="7899" y="14849"/>
                    </a:cubicBezTo>
                    <a:cubicBezTo>
                      <a:pt x="7927" y="14849"/>
                      <a:pt x="7956" y="14849"/>
                      <a:pt x="7984" y="14847"/>
                    </a:cubicBezTo>
                    <a:cubicBezTo>
                      <a:pt x="8947" y="14807"/>
                      <a:pt x="9805" y="14155"/>
                      <a:pt x="10198" y="13295"/>
                    </a:cubicBezTo>
                    <a:lnTo>
                      <a:pt x="10198" y="13295"/>
                    </a:lnTo>
                    <a:cubicBezTo>
                      <a:pt x="10632" y="14223"/>
                      <a:pt x="11637" y="14850"/>
                      <a:pt x="12654" y="14864"/>
                    </a:cubicBezTo>
                    <a:cubicBezTo>
                      <a:pt x="12665" y="14864"/>
                      <a:pt x="12676" y="14865"/>
                      <a:pt x="12688" y="14865"/>
                    </a:cubicBezTo>
                    <a:cubicBezTo>
                      <a:pt x="13712" y="14865"/>
                      <a:pt x="14719" y="14263"/>
                      <a:pt x="15179" y="13355"/>
                    </a:cubicBezTo>
                    <a:lnTo>
                      <a:pt x="15179" y="13355"/>
                    </a:lnTo>
                    <a:cubicBezTo>
                      <a:pt x="15587" y="14265"/>
                      <a:pt x="16543" y="14886"/>
                      <a:pt x="17535" y="14929"/>
                    </a:cubicBezTo>
                    <a:cubicBezTo>
                      <a:pt x="17569" y="14930"/>
                      <a:pt x="17604" y="14931"/>
                      <a:pt x="17639" y="14931"/>
                    </a:cubicBezTo>
                    <a:cubicBezTo>
                      <a:pt x="18644" y="14931"/>
                      <a:pt x="19620" y="14337"/>
                      <a:pt x="20065" y="13441"/>
                    </a:cubicBezTo>
                    <a:lnTo>
                      <a:pt x="20065" y="13441"/>
                    </a:lnTo>
                    <a:cubicBezTo>
                      <a:pt x="20585" y="14336"/>
                      <a:pt x="21294" y="15178"/>
                      <a:pt x="22367" y="15381"/>
                    </a:cubicBezTo>
                    <a:cubicBezTo>
                      <a:pt x="22521" y="15411"/>
                      <a:pt x="22680" y="15427"/>
                      <a:pt x="22841" y="15427"/>
                    </a:cubicBezTo>
                    <a:cubicBezTo>
                      <a:pt x="23204" y="15427"/>
                      <a:pt x="23573" y="15345"/>
                      <a:pt x="23887" y="15155"/>
                    </a:cubicBezTo>
                    <a:cubicBezTo>
                      <a:pt x="24339" y="14880"/>
                      <a:pt x="24613" y="14412"/>
                      <a:pt x="24678" y="13878"/>
                    </a:cubicBezTo>
                    <a:cubicBezTo>
                      <a:pt x="24742" y="13379"/>
                      <a:pt x="24644" y="12870"/>
                      <a:pt x="24504" y="12391"/>
                    </a:cubicBezTo>
                    <a:lnTo>
                      <a:pt x="24504" y="12391"/>
                    </a:lnTo>
                    <a:cubicBezTo>
                      <a:pt x="24863" y="12550"/>
                      <a:pt x="25259" y="12632"/>
                      <a:pt x="25652" y="12632"/>
                    </a:cubicBezTo>
                    <a:cubicBezTo>
                      <a:pt x="26377" y="12632"/>
                      <a:pt x="27095" y="12355"/>
                      <a:pt x="27571" y="11777"/>
                    </a:cubicBezTo>
                    <a:cubicBezTo>
                      <a:pt x="27927" y="11341"/>
                      <a:pt x="28136" y="10775"/>
                      <a:pt x="28072" y="10210"/>
                    </a:cubicBezTo>
                    <a:cubicBezTo>
                      <a:pt x="28024" y="9660"/>
                      <a:pt x="27716" y="9223"/>
                      <a:pt x="27264" y="8900"/>
                    </a:cubicBezTo>
                    <a:cubicBezTo>
                      <a:pt x="26909" y="8648"/>
                      <a:pt x="26472" y="8461"/>
                      <a:pt x="26029" y="8391"/>
                    </a:cubicBezTo>
                    <a:lnTo>
                      <a:pt x="26029" y="8391"/>
                    </a:lnTo>
                    <a:cubicBezTo>
                      <a:pt x="27008" y="7694"/>
                      <a:pt x="27691" y="6532"/>
                      <a:pt x="27410" y="5297"/>
                    </a:cubicBezTo>
                    <a:cubicBezTo>
                      <a:pt x="27129" y="4146"/>
                      <a:pt x="26129" y="3348"/>
                      <a:pt x="24993" y="3348"/>
                    </a:cubicBezTo>
                    <a:cubicBezTo>
                      <a:pt x="24821" y="3348"/>
                      <a:pt x="24645" y="3367"/>
                      <a:pt x="24468" y="3405"/>
                    </a:cubicBezTo>
                    <a:cubicBezTo>
                      <a:pt x="24045" y="3506"/>
                      <a:pt x="23652" y="3714"/>
                      <a:pt x="23354" y="4014"/>
                    </a:cubicBezTo>
                    <a:lnTo>
                      <a:pt x="23354" y="4014"/>
                    </a:lnTo>
                    <a:cubicBezTo>
                      <a:pt x="23429" y="3221"/>
                      <a:pt x="23380" y="2396"/>
                      <a:pt x="22900" y="1757"/>
                    </a:cubicBezTo>
                    <a:cubicBezTo>
                      <a:pt x="22479" y="1205"/>
                      <a:pt x="21841" y="962"/>
                      <a:pt x="21187" y="962"/>
                    </a:cubicBezTo>
                    <a:cubicBezTo>
                      <a:pt x="20712" y="962"/>
                      <a:pt x="20228" y="1090"/>
                      <a:pt x="19814" y="1321"/>
                    </a:cubicBezTo>
                    <a:cubicBezTo>
                      <a:pt x="19347" y="1585"/>
                      <a:pt x="18960" y="1948"/>
                      <a:pt x="18635" y="2363"/>
                    </a:cubicBezTo>
                    <a:lnTo>
                      <a:pt x="18635" y="2363"/>
                    </a:lnTo>
                    <a:cubicBezTo>
                      <a:pt x="18517" y="1616"/>
                      <a:pt x="18189" y="858"/>
                      <a:pt x="17502" y="481"/>
                    </a:cubicBezTo>
                    <a:cubicBezTo>
                      <a:pt x="17225" y="335"/>
                      <a:pt x="16930" y="270"/>
                      <a:pt x="16636" y="270"/>
                    </a:cubicBezTo>
                    <a:cubicBezTo>
                      <a:pt x="15918" y="270"/>
                      <a:pt x="15202" y="657"/>
                      <a:pt x="14755" y="1207"/>
                    </a:cubicBezTo>
                    <a:cubicBezTo>
                      <a:pt x="14592" y="1418"/>
                      <a:pt x="14454" y="1644"/>
                      <a:pt x="14338" y="1879"/>
                    </a:cubicBezTo>
                    <a:lnTo>
                      <a:pt x="14338" y="1879"/>
                    </a:lnTo>
                    <a:cubicBezTo>
                      <a:pt x="14185" y="1149"/>
                      <a:pt x="13664" y="492"/>
                      <a:pt x="12962" y="190"/>
                    </a:cubicBezTo>
                    <a:cubicBezTo>
                      <a:pt x="12655" y="62"/>
                      <a:pt x="12323" y="1"/>
                      <a:pt x="119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48" name="Google Shape;3548;p38"/>
              <p:cNvSpPr/>
              <p:nvPr/>
            </p:nvSpPr>
            <p:spPr>
              <a:xfrm>
                <a:off x="5071450" y="1128200"/>
                <a:ext cx="116350" cy="62650"/>
              </a:xfrm>
              <a:custGeom>
                <a:avLst/>
                <a:gdLst/>
                <a:ahLst/>
                <a:cxnLst/>
                <a:rect l="l" t="t" r="r" b="b"/>
                <a:pathLst>
                  <a:path w="4654" h="2506" extrusionOk="0">
                    <a:moveTo>
                      <a:pt x="2730" y="321"/>
                    </a:moveTo>
                    <a:cubicBezTo>
                      <a:pt x="2792" y="321"/>
                      <a:pt x="2856" y="341"/>
                      <a:pt x="2921" y="386"/>
                    </a:cubicBezTo>
                    <a:cubicBezTo>
                      <a:pt x="3212" y="596"/>
                      <a:pt x="2840" y="1162"/>
                      <a:pt x="2679" y="1339"/>
                    </a:cubicBezTo>
                    <a:cubicBezTo>
                      <a:pt x="2629" y="1396"/>
                      <a:pt x="2576" y="1449"/>
                      <a:pt x="2521" y="1498"/>
                    </a:cubicBezTo>
                    <a:lnTo>
                      <a:pt x="2521" y="1498"/>
                    </a:lnTo>
                    <a:cubicBezTo>
                      <a:pt x="2346" y="1284"/>
                      <a:pt x="2252" y="1013"/>
                      <a:pt x="2307" y="742"/>
                    </a:cubicBezTo>
                    <a:cubicBezTo>
                      <a:pt x="2356" y="531"/>
                      <a:pt x="2529" y="321"/>
                      <a:pt x="2730" y="321"/>
                    </a:cubicBezTo>
                    <a:close/>
                    <a:moveTo>
                      <a:pt x="784" y="591"/>
                    </a:moveTo>
                    <a:cubicBezTo>
                      <a:pt x="936" y="591"/>
                      <a:pt x="1064" y="751"/>
                      <a:pt x="1111" y="936"/>
                    </a:cubicBezTo>
                    <a:cubicBezTo>
                      <a:pt x="1143" y="1113"/>
                      <a:pt x="1127" y="1324"/>
                      <a:pt x="1046" y="1485"/>
                    </a:cubicBezTo>
                    <a:cubicBezTo>
                      <a:pt x="1013" y="1576"/>
                      <a:pt x="967" y="1660"/>
                      <a:pt x="912" y="1737"/>
                    </a:cubicBezTo>
                    <a:lnTo>
                      <a:pt x="912" y="1737"/>
                    </a:lnTo>
                    <a:cubicBezTo>
                      <a:pt x="845" y="1706"/>
                      <a:pt x="782" y="1671"/>
                      <a:pt x="723" y="1630"/>
                    </a:cubicBezTo>
                    <a:cubicBezTo>
                      <a:pt x="561" y="1533"/>
                      <a:pt x="416" y="1388"/>
                      <a:pt x="367" y="1195"/>
                    </a:cubicBezTo>
                    <a:cubicBezTo>
                      <a:pt x="319" y="1001"/>
                      <a:pt x="449" y="822"/>
                      <a:pt x="593" y="677"/>
                    </a:cubicBezTo>
                    <a:cubicBezTo>
                      <a:pt x="658" y="617"/>
                      <a:pt x="723" y="591"/>
                      <a:pt x="784" y="591"/>
                    </a:cubicBezTo>
                    <a:close/>
                    <a:moveTo>
                      <a:pt x="2717" y="1"/>
                    </a:moveTo>
                    <a:cubicBezTo>
                      <a:pt x="2609" y="1"/>
                      <a:pt x="2500" y="26"/>
                      <a:pt x="2403" y="79"/>
                    </a:cubicBezTo>
                    <a:cubicBezTo>
                      <a:pt x="1983" y="289"/>
                      <a:pt x="1886" y="855"/>
                      <a:pt x="2032" y="1275"/>
                    </a:cubicBezTo>
                    <a:cubicBezTo>
                      <a:pt x="2080" y="1423"/>
                      <a:pt x="2155" y="1563"/>
                      <a:pt x="2250" y="1687"/>
                    </a:cubicBezTo>
                    <a:lnTo>
                      <a:pt x="2250" y="1687"/>
                    </a:lnTo>
                    <a:cubicBezTo>
                      <a:pt x="2118" y="1760"/>
                      <a:pt x="1975" y="1812"/>
                      <a:pt x="1822" y="1841"/>
                    </a:cubicBezTo>
                    <a:cubicBezTo>
                      <a:pt x="1727" y="1862"/>
                      <a:pt x="1628" y="1872"/>
                      <a:pt x="1530" y="1872"/>
                    </a:cubicBezTo>
                    <a:cubicBezTo>
                      <a:pt x="1432" y="1872"/>
                      <a:pt x="1334" y="1862"/>
                      <a:pt x="1238" y="1843"/>
                    </a:cubicBezTo>
                    <a:lnTo>
                      <a:pt x="1238" y="1843"/>
                    </a:lnTo>
                    <a:cubicBezTo>
                      <a:pt x="1290" y="1760"/>
                      <a:pt x="1334" y="1673"/>
                      <a:pt x="1369" y="1582"/>
                    </a:cubicBezTo>
                    <a:cubicBezTo>
                      <a:pt x="1531" y="1145"/>
                      <a:pt x="1498" y="483"/>
                      <a:pt x="998" y="289"/>
                    </a:cubicBezTo>
                    <a:cubicBezTo>
                      <a:pt x="937" y="267"/>
                      <a:pt x="875" y="257"/>
                      <a:pt x="814" y="257"/>
                    </a:cubicBezTo>
                    <a:cubicBezTo>
                      <a:pt x="391" y="257"/>
                      <a:pt x="0" y="752"/>
                      <a:pt x="28" y="1162"/>
                    </a:cubicBezTo>
                    <a:cubicBezTo>
                      <a:pt x="62" y="1531"/>
                      <a:pt x="343" y="1807"/>
                      <a:pt x="668" y="1980"/>
                    </a:cubicBezTo>
                    <a:lnTo>
                      <a:pt x="668" y="1980"/>
                    </a:lnTo>
                    <a:cubicBezTo>
                      <a:pt x="537" y="2076"/>
                      <a:pt x="384" y="2145"/>
                      <a:pt x="222" y="2180"/>
                    </a:cubicBezTo>
                    <a:cubicBezTo>
                      <a:pt x="22" y="2226"/>
                      <a:pt x="100" y="2505"/>
                      <a:pt x="289" y="2505"/>
                    </a:cubicBezTo>
                    <a:cubicBezTo>
                      <a:pt x="299" y="2505"/>
                      <a:pt x="309" y="2505"/>
                      <a:pt x="319" y="2503"/>
                    </a:cubicBezTo>
                    <a:cubicBezTo>
                      <a:pt x="588" y="2449"/>
                      <a:pt x="827" y="2311"/>
                      <a:pt x="1017" y="2122"/>
                    </a:cubicBezTo>
                    <a:lnTo>
                      <a:pt x="1017" y="2122"/>
                    </a:lnTo>
                    <a:cubicBezTo>
                      <a:pt x="1048" y="2132"/>
                      <a:pt x="1080" y="2140"/>
                      <a:pt x="1111" y="2147"/>
                    </a:cubicBezTo>
                    <a:cubicBezTo>
                      <a:pt x="1256" y="2183"/>
                      <a:pt x="1402" y="2200"/>
                      <a:pt x="1547" y="2200"/>
                    </a:cubicBezTo>
                    <a:cubicBezTo>
                      <a:pt x="1880" y="2200"/>
                      <a:pt x="2205" y="2109"/>
                      <a:pt x="2491" y="1935"/>
                    </a:cubicBezTo>
                    <a:lnTo>
                      <a:pt x="2491" y="1935"/>
                    </a:lnTo>
                    <a:cubicBezTo>
                      <a:pt x="2692" y="2097"/>
                      <a:pt x="2936" y="2205"/>
                      <a:pt x="3196" y="2229"/>
                    </a:cubicBezTo>
                    <a:cubicBezTo>
                      <a:pt x="3246" y="2235"/>
                      <a:pt x="3297" y="2237"/>
                      <a:pt x="3346" y="2237"/>
                    </a:cubicBezTo>
                    <a:cubicBezTo>
                      <a:pt x="3857" y="2237"/>
                      <a:pt x="4335" y="1944"/>
                      <a:pt x="4586" y="1518"/>
                    </a:cubicBezTo>
                    <a:cubicBezTo>
                      <a:pt x="4654" y="1383"/>
                      <a:pt x="4540" y="1263"/>
                      <a:pt x="4427" y="1263"/>
                    </a:cubicBezTo>
                    <a:cubicBezTo>
                      <a:pt x="4378" y="1263"/>
                      <a:pt x="4329" y="1286"/>
                      <a:pt x="4295" y="1339"/>
                    </a:cubicBezTo>
                    <a:cubicBezTo>
                      <a:pt x="4093" y="1704"/>
                      <a:pt x="3725" y="1904"/>
                      <a:pt x="3352" y="1904"/>
                    </a:cubicBezTo>
                    <a:cubicBezTo>
                      <a:pt x="3151" y="1904"/>
                      <a:pt x="2948" y="1846"/>
                      <a:pt x="2769" y="1726"/>
                    </a:cubicBezTo>
                    <a:lnTo>
                      <a:pt x="2769" y="1726"/>
                    </a:lnTo>
                    <a:cubicBezTo>
                      <a:pt x="3108" y="1419"/>
                      <a:pt x="3413" y="941"/>
                      <a:pt x="3341" y="499"/>
                    </a:cubicBezTo>
                    <a:cubicBezTo>
                      <a:pt x="3294" y="182"/>
                      <a:pt x="3007" y="1"/>
                      <a:pt x="271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49" name="Google Shape;3549;p38"/>
              <p:cNvSpPr/>
              <p:nvPr/>
            </p:nvSpPr>
            <p:spPr>
              <a:xfrm>
                <a:off x="5295975" y="1140525"/>
                <a:ext cx="158375" cy="120850"/>
              </a:xfrm>
              <a:custGeom>
                <a:avLst/>
                <a:gdLst/>
                <a:ahLst/>
                <a:cxnLst/>
                <a:rect l="l" t="t" r="r" b="b"/>
                <a:pathLst>
                  <a:path w="6335" h="4834" extrusionOk="0">
                    <a:moveTo>
                      <a:pt x="2558" y="366"/>
                    </a:moveTo>
                    <a:cubicBezTo>
                      <a:pt x="2821" y="366"/>
                      <a:pt x="3102" y="494"/>
                      <a:pt x="2910" y="782"/>
                    </a:cubicBezTo>
                    <a:cubicBezTo>
                      <a:pt x="2731" y="1073"/>
                      <a:pt x="2311" y="1202"/>
                      <a:pt x="2005" y="1283"/>
                    </a:cubicBezTo>
                    <a:cubicBezTo>
                      <a:pt x="1910" y="1310"/>
                      <a:pt x="1812" y="1332"/>
                      <a:pt x="1714" y="1348"/>
                    </a:cubicBezTo>
                    <a:lnTo>
                      <a:pt x="1714" y="1348"/>
                    </a:lnTo>
                    <a:cubicBezTo>
                      <a:pt x="1707" y="949"/>
                      <a:pt x="1922" y="557"/>
                      <a:pt x="2311" y="411"/>
                    </a:cubicBezTo>
                    <a:cubicBezTo>
                      <a:pt x="2378" y="381"/>
                      <a:pt x="2467" y="366"/>
                      <a:pt x="2558" y="366"/>
                    </a:cubicBezTo>
                    <a:close/>
                    <a:moveTo>
                      <a:pt x="4173" y="1488"/>
                    </a:moveTo>
                    <a:cubicBezTo>
                      <a:pt x="4226" y="1488"/>
                      <a:pt x="4277" y="1504"/>
                      <a:pt x="4315" y="1542"/>
                    </a:cubicBezTo>
                    <a:cubicBezTo>
                      <a:pt x="4412" y="1654"/>
                      <a:pt x="4300" y="1865"/>
                      <a:pt x="4235" y="1962"/>
                    </a:cubicBezTo>
                    <a:cubicBezTo>
                      <a:pt x="4069" y="2238"/>
                      <a:pt x="3783" y="2416"/>
                      <a:pt x="3468" y="2496"/>
                    </a:cubicBezTo>
                    <a:lnTo>
                      <a:pt x="3468" y="2496"/>
                    </a:lnTo>
                    <a:cubicBezTo>
                      <a:pt x="3473" y="2447"/>
                      <a:pt x="3481" y="2398"/>
                      <a:pt x="3492" y="2350"/>
                    </a:cubicBezTo>
                    <a:cubicBezTo>
                      <a:pt x="3540" y="2075"/>
                      <a:pt x="3701" y="1736"/>
                      <a:pt x="3944" y="1574"/>
                    </a:cubicBezTo>
                    <a:cubicBezTo>
                      <a:pt x="4003" y="1525"/>
                      <a:pt x="4091" y="1488"/>
                      <a:pt x="4173" y="1488"/>
                    </a:cubicBezTo>
                    <a:close/>
                    <a:moveTo>
                      <a:pt x="5676" y="2548"/>
                    </a:moveTo>
                    <a:cubicBezTo>
                      <a:pt x="5686" y="2548"/>
                      <a:pt x="5686" y="2559"/>
                      <a:pt x="5673" y="2592"/>
                    </a:cubicBezTo>
                    <a:cubicBezTo>
                      <a:pt x="5562" y="2906"/>
                      <a:pt x="5329" y="3210"/>
                      <a:pt x="5036" y="3403"/>
                    </a:cubicBezTo>
                    <a:lnTo>
                      <a:pt x="5036" y="3403"/>
                    </a:lnTo>
                    <a:cubicBezTo>
                      <a:pt x="5058" y="3221"/>
                      <a:pt x="5120" y="3050"/>
                      <a:pt x="5220" y="2899"/>
                    </a:cubicBezTo>
                    <a:cubicBezTo>
                      <a:pt x="5285" y="2803"/>
                      <a:pt x="5350" y="2721"/>
                      <a:pt x="5447" y="2656"/>
                    </a:cubicBezTo>
                    <a:cubicBezTo>
                      <a:pt x="5479" y="2641"/>
                      <a:pt x="5528" y="2609"/>
                      <a:pt x="5576" y="2592"/>
                    </a:cubicBezTo>
                    <a:cubicBezTo>
                      <a:pt x="5624" y="2573"/>
                      <a:pt x="5661" y="2548"/>
                      <a:pt x="5676" y="2548"/>
                    </a:cubicBezTo>
                    <a:close/>
                    <a:moveTo>
                      <a:pt x="2585" y="1"/>
                    </a:moveTo>
                    <a:cubicBezTo>
                      <a:pt x="2023" y="1"/>
                      <a:pt x="1465" y="592"/>
                      <a:pt x="1391" y="1137"/>
                    </a:cubicBezTo>
                    <a:cubicBezTo>
                      <a:pt x="1379" y="1218"/>
                      <a:pt x="1376" y="1298"/>
                      <a:pt x="1379" y="1377"/>
                    </a:cubicBezTo>
                    <a:lnTo>
                      <a:pt x="1379" y="1377"/>
                    </a:lnTo>
                    <a:cubicBezTo>
                      <a:pt x="1374" y="1377"/>
                      <a:pt x="1368" y="1377"/>
                      <a:pt x="1363" y="1377"/>
                    </a:cubicBezTo>
                    <a:cubicBezTo>
                      <a:pt x="1224" y="1377"/>
                      <a:pt x="1087" y="1363"/>
                      <a:pt x="954" y="1331"/>
                    </a:cubicBezTo>
                    <a:cubicBezTo>
                      <a:pt x="647" y="1251"/>
                      <a:pt x="275" y="960"/>
                      <a:pt x="469" y="620"/>
                    </a:cubicBezTo>
                    <a:cubicBezTo>
                      <a:pt x="536" y="485"/>
                      <a:pt x="416" y="366"/>
                      <a:pt x="304" y="366"/>
                    </a:cubicBezTo>
                    <a:cubicBezTo>
                      <a:pt x="255" y="366"/>
                      <a:pt x="207" y="389"/>
                      <a:pt x="178" y="443"/>
                    </a:cubicBezTo>
                    <a:cubicBezTo>
                      <a:pt x="1" y="799"/>
                      <a:pt x="113" y="1202"/>
                      <a:pt x="421" y="1445"/>
                    </a:cubicBezTo>
                    <a:cubicBezTo>
                      <a:pt x="670" y="1637"/>
                      <a:pt x="998" y="1703"/>
                      <a:pt x="1322" y="1703"/>
                    </a:cubicBezTo>
                    <a:cubicBezTo>
                      <a:pt x="1360" y="1703"/>
                      <a:pt x="1399" y="1702"/>
                      <a:pt x="1437" y="1700"/>
                    </a:cubicBezTo>
                    <a:lnTo>
                      <a:pt x="1437" y="1700"/>
                    </a:lnTo>
                    <a:cubicBezTo>
                      <a:pt x="1606" y="2253"/>
                      <a:pt x="2122" y="2700"/>
                      <a:pt x="2684" y="2835"/>
                    </a:cubicBezTo>
                    <a:cubicBezTo>
                      <a:pt x="2813" y="2865"/>
                      <a:pt x="2948" y="2880"/>
                      <a:pt x="3084" y="2880"/>
                    </a:cubicBezTo>
                    <a:cubicBezTo>
                      <a:pt x="3108" y="2880"/>
                      <a:pt x="3132" y="2880"/>
                      <a:pt x="3156" y="2879"/>
                    </a:cubicBezTo>
                    <a:lnTo>
                      <a:pt x="3156" y="2879"/>
                    </a:lnTo>
                    <a:cubicBezTo>
                      <a:pt x="3227" y="3312"/>
                      <a:pt x="3481" y="3698"/>
                      <a:pt x="3944" y="3869"/>
                    </a:cubicBezTo>
                    <a:cubicBezTo>
                      <a:pt x="4087" y="3924"/>
                      <a:pt x="4232" y="3949"/>
                      <a:pt x="4377" y="3949"/>
                    </a:cubicBezTo>
                    <a:cubicBezTo>
                      <a:pt x="4496" y="3949"/>
                      <a:pt x="4614" y="3932"/>
                      <a:pt x="4730" y="3901"/>
                    </a:cubicBezTo>
                    <a:lnTo>
                      <a:pt x="4730" y="3901"/>
                    </a:lnTo>
                    <a:cubicBezTo>
                      <a:pt x="4780" y="4162"/>
                      <a:pt x="4897" y="4406"/>
                      <a:pt x="5091" y="4580"/>
                    </a:cubicBezTo>
                    <a:cubicBezTo>
                      <a:pt x="5255" y="4743"/>
                      <a:pt x="5478" y="4834"/>
                      <a:pt x="5697" y="4834"/>
                    </a:cubicBezTo>
                    <a:cubicBezTo>
                      <a:pt x="5889" y="4834"/>
                      <a:pt x="6079" y="4764"/>
                      <a:pt x="6222" y="4613"/>
                    </a:cubicBezTo>
                    <a:cubicBezTo>
                      <a:pt x="6334" y="4501"/>
                      <a:pt x="6228" y="4333"/>
                      <a:pt x="6099" y="4333"/>
                    </a:cubicBezTo>
                    <a:cubicBezTo>
                      <a:pt x="6060" y="4333"/>
                      <a:pt x="6018" y="4348"/>
                      <a:pt x="5981" y="4386"/>
                    </a:cubicBezTo>
                    <a:cubicBezTo>
                      <a:pt x="5902" y="4472"/>
                      <a:pt x="5801" y="4509"/>
                      <a:pt x="5698" y="4509"/>
                    </a:cubicBezTo>
                    <a:cubicBezTo>
                      <a:pt x="5547" y="4509"/>
                      <a:pt x="5391" y="4430"/>
                      <a:pt x="5285" y="4305"/>
                    </a:cubicBezTo>
                    <a:cubicBezTo>
                      <a:pt x="5156" y="4164"/>
                      <a:pt x="5078" y="3972"/>
                      <a:pt x="5045" y="3779"/>
                    </a:cubicBezTo>
                    <a:lnTo>
                      <a:pt x="5045" y="3779"/>
                    </a:lnTo>
                    <a:cubicBezTo>
                      <a:pt x="5486" y="3554"/>
                      <a:pt x="5851" y="3134"/>
                      <a:pt x="5996" y="2689"/>
                    </a:cubicBezTo>
                    <a:cubicBezTo>
                      <a:pt x="6045" y="2512"/>
                      <a:pt x="6013" y="2318"/>
                      <a:pt x="5834" y="2236"/>
                    </a:cubicBezTo>
                    <a:cubicBezTo>
                      <a:pt x="5795" y="2222"/>
                      <a:pt x="5753" y="2215"/>
                      <a:pt x="5710" y="2215"/>
                    </a:cubicBezTo>
                    <a:cubicBezTo>
                      <a:pt x="5560" y="2215"/>
                      <a:pt x="5395" y="2294"/>
                      <a:pt x="5269" y="2382"/>
                    </a:cubicBezTo>
                    <a:cubicBezTo>
                      <a:pt x="4946" y="2609"/>
                      <a:pt x="4752" y="2980"/>
                      <a:pt x="4720" y="3368"/>
                    </a:cubicBezTo>
                    <a:cubicBezTo>
                      <a:pt x="4710" y="3432"/>
                      <a:pt x="4705" y="3497"/>
                      <a:pt x="4703" y="3563"/>
                    </a:cubicBezTo>
                    <a:lnTo>
                      <a:pt x="4703" y="3563"/>
                    </a:lnTo>
                    <a:cubicBezTo>
                      <a:pt x="4598" y="3596"/>
                      <a:pt x="4490" y="3614"/>
                      <a:pt x="4379" y="3614"/>
                    </a:cubicBezTo>
                    <a:cubicBezTo>
                      <a:pt x="4353" y="3614"/>
                      <a:pt x="4326" y="3613"/>
                      <a:pt x="4300" y="3611"/>
                    </a:cubicBezTo>
                    <a:cubicBezTo>
                      <a:pt x="3859" y="3587"/>
                      <a:pt x="3568" y="3240"/>
                      <a:pt x="3487" y="2836"/>
                    </a:cubicBezTo>
                    <a:lnTo>
                      <a:pt x="3487" y="2836"/>
                    </a:lnTo>
                    <a:cubicBezTo>
                      <a:pt x="3935" y="2738"/>
                      <a:pt x="4345" y="2474"/>
                      <a:pt x="4558" y="2059"/>
                    </a:cubicBezTo>
                    <a:cubicBezTo>
                      <a:pt x="4735" y="1736"/>
                      <a:pt x="4735" y="1283"/>
                      <a:pt x="4300" y="1170"/>
                    </a:cubicBezTo>
                    <a:cubicBezTo>
                      <a:pt x="4253" y="1158"/>
                      <a:pt x="4208" y="1153"/>
                      <a:pt x="4164" y="1153"/>
                    </a:cubicBezTo>
                    <a:cubicBezTo>
                      <a:pt x="3820" y="1153"/>
                      <a:pt x="3536" y="1463"/>
                      <a:pt x="3378" y="1736"/>
                    </a:cubicBezTo>
                    <a:cubicBezTo>
                      <a:pt x="3232" y="1979"/>
                      <a:pt x="3150" y="2262"/>
                      <a:pt x="3137" y="2544"/>
                    </a:cubicBezTo>
                    <a:lnTo>
                      <a:pt x="3137" y="2544"/>
                    </a:lnTo>
                    <a:cubicBezTo>
                      <a:pt x="3116" y="2544"/>
                      <a:pt x="3095" y="2545"/>
                      <a:pt x="3075" y="2545"/>
                    </a:cubicBezTo>
                    <a:cubicBezTo>
                      <a:pt x="3057" y="2545"/>
                      <a:pt x="3040" y="2545"/>
                      <a:pt x="3022" y="2544"/>
                    </a:cubicBezTo>
                    <a:cubicBezTo>
                      <a:pt x="2505" y="2527"/>
                      <a:pt x="2005" y="2204"/>
                      <a:pt x="1794" y="1736"/>
                    </a:cubicBezTo>
                    <a:cubicBezTo>
                      <a:pt x="1785" y="1713"/>
                      <a:pt x="1776" y="1690"/>
                      <a:pt x="1768" y="1667"/>
                    </a:cubicBezTo>
                    <a:lnTo>
                      <a:pt x="1768" y="1667"/>
                    </a:lnTo>
                    <a:cubicBezTo>
                      <a:pt x="2196" y="1613"/>
                      <a:pt x="2677" y="1468"/>
                      <a:pt x="3007" y="1170"/>
                    </a:cubicBezTo>
                    <a:cubicBezTo>
                      <a:pt x="3298" y="911"/>
                      <a:pt x="3443" y="458"/>
                      <a:pt x="3087" y="184"/>
                    </a:cubicBezTo>
                    <a:cubicBezTo>
                      <a:pt x="2928" y="56"/>
                      <a:pt x="2756" y="1"/>
                      <a:pt x="25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0" name="Google Shape;3550;p38"/>
              <p:cNvSpPr/>
              <p:nvPr/>
            </p:nvSpPr>
            <p:spPr>
              <a:xfrm>
                <a:off x="4967275" y="1247575"/>
                <a:ext cx="154850" cy="84550"/>
              </a:xfrm>
              <a:custGeom>
                <a:avLst/>
                <a:gdLst/>
                <a:ahLst/>
                <a:cxnLst/>
                <a:rect l="l" t="t" r="r" b="b"/>
                <a:pathLst>
                  <a:path w="6194" h="3382" extrusionOk="0">
                    <a:moveTo>
                      <a:pt x="4678" y="327"/>
                    </a:moveTo>
                    <a:cubicBezTo>
                      <a:pt x="4731" y="327"/>
                      <a:pt x="4787" y="347"/>
                      <a:pt x="4842" y="395"/>
                    </a:cubicBezTo>
                    <a:cubicBezTo>
                      <a:pt x="5051" y="572"/>
                      <a:pt x="4874" y="960"/>
                      <a:pt x="4793" y="1171"/>
                    </a:cubicBezTo>
                    <a:cubicBezTo>
                      <a:pt x="4722" y="1313"/>
                      <a:pt x="4651" y="1455"/>
                      <a:pt x="4564" y="1585"/>
                    </a:cubicBezTo>
                    <a:lnTo>
                      <a:pt x="4564" y="1585"/>
                    </a:lnTo>
                    <a:cubicBezTo>
                      <a:pt x="4520" y="1536"/>
                      <a:pt x="4483" y="1488"/>
                      <a:pt x="4454" y="1445"/>
                    </a:cubicBezTo>
                    <a:cubicBezTo>
                      <a:pt x="4308" y="1251"/>
                      <a:pt x="4228" y="1009"/>
                      <a:pt x="4276" y="766"/>
                    </a:cubicBezTo>
                    <a:cubicBezTo>
                      <a:pt x="4314" y="602"/>
                      <a:pt x="4482" y="327"/>
                      <a:pt x="4678" y="327"/>
                    </a:cubicBezTo>
                    <a:close/>
                    <a:moveTo>
                      <a:pt x="2411" y="617"/>
                    </a:moveTo>
                    <a:cubicBezTo>
                      <a:pt x="2540" y="617"/>
                      <a:pt x="2639" y="795"/>
                      <a:pt x="2676" y="928"/>
                    </a:cubicBezTo>
                    <a:cubicBezTo>
                      <a:pt x="2723" y="1147"/>
                      <a:pt x="2679" y="1383"/>
                      <a:pt x="2588" y="1588"/>
                    </a:cubicBezTo>
                    <a:lnTo>
                      <a:pt x="2588" y="1588"/>
                    </a:lnTo>
                    <a:cubicBezTo>
                      <a:pt x="2279" y="1327"/>
                      <a:pt x="1988" y="959"/>
                      <a:pt x="2272" y="686"/>
                    </a:cubicBezTo>
                    <a:cubicBezTo>
                      <a:pt x="2320" y="637"/>
                      <a:pt x="2367" y="617"/>
                      <a:pt x="2411" y="617"/>
                    </a:cubicBezTo>
                    <a:close/>
                    <a:moveTo>
                      <a:pt x="703" y="1070"/>
                    </a:moveTo>
                    <a:cubicBezTo>
                      <a:pt x="876" y="1070"/>
                      <a:pt x="983" y="1430"/>
                      <a:pt x="995" y="1591"/>
                    </a:cubicBezTo>
                    <a:cubicBezTo>
                      <a:pt x="1029" y="1884"/>
                      <a:pt x="988" y="2177"/>
                      <a:pt x="886" y="2443"/>
                    </a:cubicBezTo>
                    <a:lnTo>
                      <a:pt x="886" y="2443"/>
                    </a:lnTo>
                    <a:cubicBezTo>
                      <a:pt x="662" y="2357"/>
                      <a:pt x="482" y="2179"/>
                      <a:pt x="414" y="1898"/>
                    </a:cubicBezTo>
                    <a:cubicBezTo>
                      <a:pt x="365" y="1671"/>
                      <a:pt x="381" y="1380"/>
                      <a:pt x="526" y="1186"/>
                    </a:cubicBezTo>
                    <a:cubicBezTo>
                      <a:pt x="591" y="1103"/>
                      <a:pt x="650" y="1070"/>
                      <a:pt x="703" y="1070"/>
                    </a:cubicBezTo>
                    <a:close/>
                    <a:moveTo>
                      <a:pt x="4701" y="0"/>
                    </a:moveTo>
                    <a:cubicBezTo>
                      <a:pt x="4469" y="0"/>
                      <a:pt x="4235" y="146"/>
                      <a:pt x="4098" y="346"/>
                    </a:cubicBezTo>
                    <a:cubicBezTo>
                      <a:pt x="3888" y="669"/>
                      <a:pt x="3888" y="1090"/>
                      <a:pt x="4066" y="1445"/>
                    </a:cubicBezTo>
                    <a:cubicBezTo>
                      <a:pt x="4131" y="1578"/>
                      <a:pt x="4228" y="1715"/>
                      <a:pt x="4346" y="1843"/>
                    </a:cubicBezTo>
                    <a:lnTo>
                      <a:pt x="4346" y="1843"/>
                    </a:lnTo>
                    <a:cubicBezTo>
                      <a:pt x="4156" y="2020"/>
                      <a:pt x="3937" y="2094"/>
                      <a:pt x="3712" y="2094"/>
                    </a:cubicBezTo>
                    <a:cubicBezTo>
                      <a:pt x="3465" y="2094"/>
                      <a:pt x="3211" y="2004"/>
                      <a:pt x="2983" y="1865"/>
                    </a:cubicBezTo>
                    <a:cubicBezTo>
                      <a:pt x="2949" y="1847"/>
                      <a:pt x="2908" y="1822"/>
                      <a:pt x="2862" y="1792"/>
                    </a:cubicBezTo>
                    <a:lnTo>
                      <a:pt x="2862" y="1792"/>
                    </a:lnTo>
                    <a:cubicBezTo>
                      <a:pt x="2876" y="1763"/>
                      <a:pt x="2890" y="1733"/>
                      <a:pt x="2903" y="1704"/>
                    </a:cubicBezTo>
                    <a:cubicBezTo>
                      <a:pt x="3015" y="1397"/>
                      <a:pt x="3080" y="1042"/>
                      <a:pt x="2967" y="734"/>
                    </a:cubicBezTo>
                    <a:cubicBezTo>
                      <a:pt x="2882" y="492"/>
                      <a:pt x="2670" y="287"/>
                      <a:pt x="2410" y="287"/>
                    </a:cubicBezTo>
                    <a:cubicBezTo>
                      <a:pt x="2375" y="287"/>
                      <a:pt x="2340" y="291"/>
                      <a:pt x="2304" y="298"/>
                    </a:cubicBezTo>
                    <a:cubicBezTo>
                      <a:pt x="1997" y="363"/>
                      <a:pt x="1804" y="702"/>
                      <a:pt x="1836" y="1009"/>
                    </a:cubicBezTo>
                    <a:cubicBezTo>
                      <a:pt x="1880" y="1364"/>
                      <a:pt x="2154" y="1651"/>
                      <a:pt x="2423" y="1871"/>
                    </a:cubicBezTo>
                    <a:lnTo>
                      <a:pt x="2423" y="1871"/>
                    </a:lnTo>
                    <a:cubicBezTo>
                      <a:pt x="2210" y="2160"/>
                      <a:pt x="1897" y="2375"/>
                      <a:pt x="1545" y="2464"/>
                    </a:cubicBezTo>
                    <a:cubicBezTo>
                      <a:pt x="1444" y="2492"/>
                      <a:pt x="1340" y="2506"/>
                      <a:pt x="1237" y="2506"/>
                    </a:cubicBezTo>
                    <a:cubicBezTo>
                      <a:pt x="1230" y="2506"/>
                      <a:pt x="1223" y="2506"/>
                      <a:pt x="1217" y="2506"/>
                    </a:cubicBezTo>
                    <a:lnTo>
                      <a:pt x="1217" y="2506"/>
                    </a:lnTo>
                    <a:cubicBezTo>
                      <a:pt x="1358" y="2122"/>
                      <a:pt x="1393" y="1699"/>
                      <a:pt x="1286" y="1300"/>
                    </a:cubicBezTo>
                    <a:cubicBezTo>
                      <a:pt x="1213" y="1039"/>
                      <a:pt x="1011" y="739"/>
                      <a:pt x="713" y="739"/>
                    </a:cubicBezTo>
                    <a:cubicBezTo>
                      <a:pt x="679" y="739"/>
                      <a:pt x="644" y="742"/>
                      <a:pt x="608" y="751"/>
                    </a:cubicBezTo>
                    <a:cubicBezTo>
                      <a:pt x="284" y="815"/>
                      <a:pt x="123" y="1186"/>
                      <a:pt x="74" y="1477"/>
                    </a:cubicBezTo>
                    <a:cubicBezTo>
                      <a:pt x="1" y="2050"/>
                      <a:pt x="276" y="2531"/>
                      <a:pt x="742" y="2733"/>
                    </a:cubicBezTo>
                    <a:lnTo>
                      <a:pt x="742" y="2733"/>
                    </a:lnTo>
                    <a:cubicBezTo>
                      <a:pt x="660" y="2866"/>
                      <a:pt x="561" y="2988"/>
                      <a:pt x="446" y="3094"/>
                    </a:cubicBezTo>
                    <a:cubicBezTo>
                      <a:pt x="319" y="3208"/>
                      <a:pt x="431" y="3381"/>
                      <a:pt x="563" y="3381"/>
                    </a:cubicBezTo>
                    <a:cubicBezTo>
                      <a:pt x="599" y="3381"/>
                      <a:pt x="637" y="3368"/>
                      <a:pt x="672" y="3337"/>
                    </a:cubicBezTo>
                    <a:cubicBezTo>
                      <a:pt x="829" y="3189"/>
                      <a:pt x="964" y="3014"/>
                      <a:pt x="1071" y="2823"/>
                    </a:cubicBezTo>
                    <a:lnTo>
                      <a:pt x="1071" y="2823"/>
                    </a:lnTo>
                    <a:cubicBezTo>
                      <a:pt x="1130" y="2831"/>
                      <a:pt x="1191" y="2835"/>
                      <a:pt x="1254" y="2835"/>
                    </a:cubicBezTo>
                    <a:cubicBezTo>
                      <a:pt x="1823" y="2835"/>
                      <a:pt x="2360" y="2525"/>
                      <a:pt x="2693" y="2070"/>
                    </a:cubicBezTo>
                    <a:lnTo>
                      <a:pt x="2693" y="2070"/>
                    </a:lnTo>
                    <a:cubicBezTo>
                      <a:pt x="3013" y="2278"/>
                      <a:pt x="3380" y="2418"/>
                      <a:pt x="3738" y="2418"/>
                    </a:cubicBezTo>
                    <a:cubicBezTo>
                      <a:pt x="4025" y="2418"/>
                      <a:pt x="4306" y="2327"/>
                      <a:pt x="4551" y="2108"/>
                    </a:cubicBezTo>
                    <a:cubicBezTo>
                      <a:pt x="4565" y="2096"/>
                      <a:pt x="4579" y="2083"/>
                      <a:pt x="4593" y="2070"/>
                    </a:cubicBezTo>
                    <a:lnTo>
                      <a:pt x="4593" y="2070"/>
                    </a:lnTo>
                    <a:cubicBezTo>
                      <a:pt x="4851" y="2272"/>
                      <a:pt x="5158" y="2414"/>
                      <a:pt x="5449" y="2414"/>
                    </a:cubicBezTo>
                    <a:cubicBezTo>
                      <a:pt x="5690" y="2414"/>
                      <a:pt x="5920" y="2317"/>
                      <a:pt x="6102" y="2076"/>
                    </a:cubicBezTo>
                    <a:cubicBezTo>
                      <a:pt x="6194" y="1962"/>
                      <a:pt x="6075" y="1847"/>
                      <a:pt x="5952" y="1847"/>
                    </a:cubicBezTo>
                    <a:cubicBezTo>
                      <a:pt x="5901" y="1847"/>
                      <a:pt x="5849" y="1867"/>
                      <a:pt x="5812" y="1914"/>
                    </a:cubicBezTo>
                    <a:cubicBezTo>
                      <a:pt x="5713" y="2047"/>
                      <a:pt x="5586" y="2101"/>
                      <a:pt x="5450" y="2101"/>
                    </a:cubicBezTo>
                    <a:cubicBezTo>
                      <a:pt x="5239" y="2101"/>
                      <a:pt x="5004" y="1973"/>
                      <a:pt x="4809" y="1817"/>
                    </a:cubicBezTo>
                    <a:lnTo>
                      <a:pt x="4809" y="1817"/>
                    </a:lnTo>
                    <a:cubicBezTo>
                      <a:pt x="4946" y="1624"/>
                      <a:pt x="5049" y="1406"/>
                      <a:pt x="5133" y="1186"/>
                    </a:cubicBezTo>
                    <a:cubicBezTo>
                      <a:pt x="5278" y="848"/>
                      <a:pt x="5359" y="411"/>
                      <a:pt x="5051" y="137"/>
                    </a:cubicBezTo>
                    <a:cubicBezTo>
                      <a:pt x="4945" y="41"/>
                      <a:pt x="4823" y="0"/>
                      <a:pt x="47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1" name="Google Shape;3551;p38"/>
              <p:cNvSpPr/>
              <p:nvPr/>
            </p:nvSpPr>
            <p:spPr>
              <a:xfrm>
                <a:off x="5234425" y="1239200"/>
                <a:ext cx="134675" cy="85225"/>
              </a:xfrm>
              <a:custGeom>
                <a:avLst/>
                <a:gdLst/>
                <a:ahLst/>
                <a:cxnLst/>
                <a:rect l="l" t="t" r="r" b="b"/>
                <a:pathLst>
                  <a:path w="5387" h="3409" extrusionOk="0">
                    <a:moveTo>
                      <a:pt x="2366" y="341"/>
                    </a:moveTo>
                    <a:cubicBezTo>
                      <a:pt x="2377" y="341"/>
                      <a:pt x="2387" y="341"/>
                      <a:pt x="2398" y="342"/>
                    </a:cubicBezTo>
                    <a:cubicBezTo>
                      <a:pt x="2657" y="342"/>
                      <a:pt x="2672" y="552"/>
                      <a:pt x="2592" y="730"/>
                    </a:cubicBezTo>
                    <a:cubicBezTo>
                      <a:pt x="2441" y="1019"/>
                      <a:pt x="2124" y="1211"/>
                      <a:pt x="1815" y="1327"/>
                    </a:cubicBezTo>
                    <a:lnTo>
                      <a:pt x="1815" y="1327"/>
                    </a:lnTo>
                    <a:cubicBezTo>
                      <a:pt x="1756" y="1063"/>
                      <a:pt x="1789" y="787"/>
                      <a:pt x="1961" y="569"/>
                    </a:cubicBezTo>
                    <a:cubicBezTo>
                      <a:pt x="2067" y="448"/>
                      <a:pt x="2215" y="341"/>
                      <a:pt x="2366" y="341"/>
                    </a:cubicBezTo>
                    <a:close/>
                    <a:moveTo>
                      <a:pt x="4338" y="1190"/>
                    </a:moveTo>
                    <a:cubicBezTo>
                      <a:pt x="4356" y="1190"/>
                      <a:pt x="4348" y="1204"/>
                      <a:pt x="4370" y="1247"/>
                    </a:cubicBezTo>
                    <a:cubicBezTo>
                      <a:pt x="4402" y="1328"/>
                      <a:pt x="4385" y="1441"/>
                      <a:pt x="4385" y="1521"/>
                    </a:cubicBezTo>
                    <a:cubicBezTo>
                      <a:pt x="4347" y="1822"/>
                      <a:pt x="4192" y="2111"/>
                      <a:pt x="3956" y="2304"/>
                    </a:cubicBezTo>
                    <a:lnTo>
                      <a:pt x="3956" y="2304"/>
                    </a:lnTo>
                    <a:cubicBezTo>
                      <a:pt x="3878" y="2098"/>
                      <a:pt x="3857" y="1871"/>
                      <a:pt x="3917" y="1651"/>
                    </a:cubicBezTo>
                    <a:cubicBezTo>
                      <a:pt x="3965" y="1506"/>
                      <a:pt x="4047" y="1344"/>
                      <a:pt x="4176" y="1247"/>
                    </a:cubicBezTo>
                    <a:cubicBezTo>
                      <a:pt x="4224" y="1215"/>
                      <a:pt x="4241" y="1198"/>
                      <a:pt x="4288" y="1198"/>
                    </a:cubicBezTo>
                    <a:cubicBezTo>
                      <a:pt x="4315" y="1193"/>
                      <a:pt x="4330" y="1190"/>
                      <a:pt x="4338" y="1190"/>
                    </a:cubicBezTo>
                    <a:close/>
                    <a:moveTo>
                      <a:pt x="2393" y="1"/>
                    </a:moveTo>
                    <a:cubicBezTo>
                      <a:pt x="2379" y="1"/>
                      <a:pt x="2364" y="1"/>
                      <a:pt x="2349" y="2"/>
                    </a:cubicBezTo>
                    <a:cubicBezTo>
                      <a:pt x="1816" y="51"/>
                      <a:pt x="1461" y="584"/>
                      <a:pt x="1461" y="1086"/>
                    </a:cubicBezTo>
                    <a:cubicBezTo>
                      <a:pt x="1458" y="1201"/>
                      <a:pt x="1468" y="1316"/>
                      <a:pt x="1492" y="1427"/>
                    </a:cubicBezTo>
                    <a:lnTo>
                      <a:pt x="1492" y="1427"/>
                    </a:lnTo>
                    <a:cubicBezTo>
                      <a:pt x="1367" y="1457"/>
                      <a:pt x="1192" y="1483"/>
                      <a:pt x="1019" y="1483"/>
                    </a:cubicBezTo>
                    <a:cubicBezTo>
                      <a:pt x="684" y="1483"/>
                      <a:pt x="354" y="1386"/>
                      <a:pt x="394" y="1037"/>
                    </a:cubicBezTo>
                    <a:cubicBezTo>
                      <a:pt x="410" y="932"/>
                      <a:pt x="333" y="880"/>
                      <a:pt x="250" y="880"/>
                    </a:cubicBezTo>
                    <a:cubicBezTo>
                      <a:pt x="168" y="880"/>
                      <a:pt x="79" y="932"/>
                      <a:pt x="71" y="1037"/>
                    </a:cubicBezTo>
                    <a:cubicBezTo>
                      <a:pt x="1" y="1621"/>
                      <a:pt x="591" y="1811"/>
                      <a:pt x="1076" y="1811"/>
                    </a:cubicBezTo>
                    <a:cubicBezTo>
                      <a:pt x="1154" y="1811"/>
                      <a:pt x="1230" y="1806"/>
                      <a:pt x="1299" y="1797"/>
                    </a:cubicBezTo>
                    <a:cubicBezTo>
                      <a:pt x="1396" y="1786"/>
                      <a:pt x="1495" y="1768"/>
                      <a:pt x="1594" y="1745"/>
                    </a:cubicBezTo>
                    <a:lnTo>
                      <a:pt x="1594" y="1745"/>
                    </a:lnTo>
                    <a:cubicBezTo>
                      <a:pt x="1878" y="2390"/>
                      <a:pt x="2572" y="2875"/>
                      <a:pt x="3268" y="2875"/>
                    </a:cubicBezTo>
                    <a:cubicBezTo>
                      <a:pt x="3457" y="2875"/>
                      <a:pt x="3647" y="2839"/>
                      <a:pt x="3828" y="2761"/>
                    </a:cubicBezTo>
                    <a:lnTo>
                      <a:pt x="3828" y="2761"/>
                    </a:lnTo>
                    <a:cubicBezTo>
                      <a:pt x="4041" y="3051"/>
                      <a:pt x="4472" y="3409"/>
                      <a:pt x="4858" y="3409"/>
                    </a:cubicBezTo>
                    <a:cubicBezTo>
                      <a:pt x="5009" y="3409"/>
                      <a:pt x="5153" y="3354"/>
                      <a:pt x="5275" y="3219"/>
                    </a:cubicBezTo>
                    <a:cubicBezTo>
                      <a:pt x="5386" y="3095"/>
                      <a:pt x="5278" y="2923"/>
                      <a:pt x="5157" y="2923"/>
                    </a:cubicBezTo>
                    <a:cubicBezTo>
                      <a:pt x="5120" y="2923"/>
                      <a:pt x="5082" y="2939"/>
                      <a:pt x="5049" y="2976"/>
                    </a:cubicBezTo>
                    <a:cubicBezTo>
                      <a:pt x="4985" y="3044"/>
                      <a:pt x="4910" y="3071"/>
                      <a:pt x="4830" y="3071"/>
                    </a:cubicBezTo>
                    <a:cubicBezTo>
                      <a:pt x="4584" y="3071"/>
                      <a:pt x="4294" y="2812"/>
                      <a:pt x="4159" y="2653"/>
                    </a:cubicBezTo>
                    <a:cubicBezTo>
                      <a:pt x="4144" y="2635"/>
                      <a:pt x="4130" y="2616"/>
                      <a:pt x="4116" y="2598"/>
                    </a:cubicBezTo>
                    <a:lnTo>
                      <a:pt x="4116" y="2598"/>
                    </a:lnTo>
                    <a:cubicBezTo>
                      <a:pt x="4482" y="2329"/>
                      <a:pt x="4712" y="1888"/>
                      <a:pt x="4725" y="1425"/>
                    </a:cubicBezTo>
                    <a:cubicBezTo>
                      <a:pt x="4725" y="1215"/>
                      <a:pt x="4676" y="972"/>
                      <a:pt x="4467" y="875"/>
                    </a:cubicBezTo>
                    <a:cubicBezTo>
                      <a:pt x="4414" y="847"/>
                      <a:pt x="4361" y="835"/>
                      <a:pt x="4309" y="835"/>
                    </a:cubicBezTo>
                    <a:cubicBezTo>
                      <a:pt x="4118" y="835"/>
                      <a:pt x="3934" y="995"/>
                      <a:pt x="3820" y="1134"/>
                    </a:cubicBezTo>
                    <a:cubicBezTo>
                      <a:pt x="3516" y="1517"/>
                      <a:pt x="3482" y="2041"/>
                      <a:pt x="3666" y="2475"/>
                    </a:cubicBezTo>
                    <a:lnTo>
                      <a:pt x="3666" y="2475"/>
                    </a:lnTo>
                    <a:cubicBezTo>
                      <a:pt x="3532" y="2529"/>
                      <a:pt x="3395" y="2554"/>
                      <a:pt x="3260" y="2554"/>
                    </a:cubicBezTo>
                    <a:cubicBezTo>
                      <a:pt x="2708" y="2554"/>
                      <a:pt x="2180" y="2144"/>
                      <a:pt x="1932" y="1641"/>
                    </a:cubicBezTo>
                    <a:lnTo>
                      <a:pt x="1932" y="1641"/>
                    </a:lnTo>
                    <a:cubicBezTo>
                      <a:pt x="2278" y="1508"/>
                      <a:pt x="2600" y="1297"/>
                      <a:pt x="2802" y="1004"/>
                    </a:cubicBezTo>
                    <a:cubicBezTo>
                      <a:pt x="2948" y="810"/>
                      <a:pt x="3028" y="552"/>
                      <a:pt x="2931" y="310"/>
                    </a:cubicBezTo>
                    <a:cubicBezTo>
                      <a:pt x="2825" y="112"/>
                      <a:pt x="2619" y="1"/>
                      <a:pt x="239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2" name="Google Shape;3552;p38"/>
              <p:cNvSpPr/>
              <p:nvPr/>
            </p:nvSpPr>
            <p:spPr>
              <a:xfrm>
                <a:off x="5466350" y="1276625"/>
                <a:ext cx="59950" cy="37000"/>
              </a:xfrm>
              <a:custGeom>
                <a:avLst/>
                <a:gdLst/>
                <a:ahLst/>
                <a:cxnLst/>
                <a:rect l="l" t="t" r="r" b="b"/>
                <a:pathLst>
                  <a:path w="2398" h="1480" extrusionOk="0">
                    <a:moveTo>
                      <a:pt x="757" y="330"/>
                    </a:moveTo>
                    <a:cubicBezTo>
                      <a:pt x="779" y="330"/>
                      <a:pt x="799" y="340"/>
                      <a:pt x="814" y="365"/>
                    </a:cubicBezTo>
                    <a:cubicBezTo>
                      <a:pt x="862" y="445"/>
                      <a:pt x="782" y="591"/>
                      <a:pt x="717" y="639"/>
                    </a:cubicBezTo>
                    <a:cubicBezTo>
                      <a:pt x="694" y="657"/>
                      <a:pt x="671" y="673"/>
                      <a:pt x="647" y="688"/>
                    </a:cubicBezTo>
                    <a:lnTo>
                      <a:pt x="647" y="688"/>
                    </a:lnTo>
                    <a:cubicBezTo>
                      <a:pt x="604" y="605"/>
                      <a:pt x="583" y="512"/>
                      <a:pt x="620" y="429"/>
                    </a:cubicBezTo>
                    <a:cubicBezTo>
                      <a:pt x="643" y="384"/>
                      <a:pt x="705" y="330"/>
                      <a:pt x="757" y="330"/>
                    </a:cubicBezTo>
                    <a:close/>
                    <a:moveTo>
                      <a:pt x="1792" y="513"/>
                    </a:moveTo>
                    <a:cubicBezTo>
                      <a:pt x="1814" y="513"/>
                      <a:pt x="1832" y="529"/>
                      <a:pt x="1832" y="574"/>
                    </a:cubicBezTo>
                    <a:cubicBezTo>
                      <a:pt x="1822" y="657"/>
                      <a:pt x="1765" y="740"/>
                      <a:pt x="1700" y="810"/>
                    </a:cubicBezTo>
                    <a:lnTo>
                      <a:pt x="1700" y="810"/>
                    </a:lnTo>
                    <a:cubicBezTo>
                      <a:pt x="1674" y="740"/>
                      <a:pt x="1672" y="665"/>
                      <a:pt x="1702" y="591"/>
                    </a:cubicBezTo>
                    <a:cubicBezTo>
                      <a:pt x="1712" y="552"/>
                      <a:pt x="1757" y="513"/>
                      <a:pt x="1792" y="513"/>
                    </a:cubicBezTo>
                    <a:close/>
                    <a:moveTo>
                      <a:pt x="753" y="1"/>
                    </a:moveTo>
                    <a:cubicBezTo>
                      <a:pt x="632" y="1"/>
                      <a:pt x="506" y="49"/>
                      <a:pt x="409" y="138"/>
                    </a:cubicBezTo>
                    <a:cubicBezTo>
                      <a:pt x="230" y="332"/>
                      <a:pt x="239" y="608"/>
                      <a:pt x="347" y="825"/>
                    </a:cubicBezTo>
                    <a:lnTo>
                      <a:pt x="347" y="825"/>
                    </a:lnTo>
                    <a:cubicBezTo>
                      <a:pt x="286" y="849"/>
                      <a:pt x="225" y="871"/>
                      <a:pt x="168" y="897"/>
                    </a:cubicBezTo>
                    <a:cubicBezTo>
                      <a:pt x="1" y="967"/>
                      <a:pt x="97" y="1192"/>
                      <a:pt x="250" y="1192"/>
                    </a:cubicBezTo>
                    <a:cubicBezTo>
                      <a:pt x="275" y="1192"/>
                      <a:pt x="302" y="1186"/>
                      <a:pt x="329" y="1173"/>
                    </a:cubicBezTo>
                    <a:cubicBezTo>
                      <a:pt x="398" y="1143"/>
                      <a:pt x="473" y="1118"/>
                      <a:pt x="548" y="1092"/>
                    </a:cubicBezTo>
                    <a:lnTo>
                      <a:pt x="548" y="1092"/>
                    </a:lnTo>
                    <a:cubicBezTo>
                      <a:pt x="735" y="1268"/>
                      <a:pt x="984" y="1364"/>
                      <a:pt x="1234" y="1364"/>
                    </a:cubicBezTo>
                    <a:cubicBezTo>
                      <a:pt x="1373" y="1364"/>
                      <a:pt x="1512" y="1334"/>
                      <a:pt x="1641" y="1272"/>
                    </a:cubicBezTo>
                    <a:lnTo>
                      <a:pt x="1641" y="1272"/>
                    </a:lnTo>
                    <a:cubicBezTo>
                      <a:pt x="1793" y="1400"/>
                      <a:pt x="1983" y="1479"/>
                      <a:pt x="2187" y="1479"/>
                    </a:cubicBezTo>
                    <a:cubicBezTo>
                      <a:pt x="2192" y="1479"/>
                      <a:pt x="2197" y="1480"/>
                      <a:pt x="2202" y="1480"/>
                    </a:cubicBezTo>
                    <a:cubicBezTo>
                      <a:pt x="2398" y="1480"/>
                      <a:pt x="2393" y="1156"/>
                      <a:pt x="2187" y="1156"/>
                    </a:cubicBezTo>
                    <a:cubicBezTo>
                      <a:pt x="2100" y="1151"/>
                      <a:pt x="2003" y="1115"/>
                      <a:pt x="1917" y="1061"/>
                    </a:cubicBezTo>
                    <a:lnTo>
                      <a:pt x="1917" y="1061"/>
                    </a:lnTo>
                    <a:cubicBezTo>
                      <a:pt x="2064" y="904"/>
                      <a:pt x="2180" y="699"/>
                      <a:pt x="2155" y="494"/>
                    </a:cubicBezTo>
                    <a:cubicBezTo>
                      <a:pt x="2132" y="300"/>
                      <a:pt x="1958" y="187"/>
                      <a:pt x="1784" y="187"/>
                    </a:cubicBezTo>
                    <a:cubicBezTo>
                      <a:pt x="1710" y="187"/>
                      <a:pt x="1636" y="208"/>
                      <a:pt x="1573" y="251"/>
                    </a:cubicBezTo>
                    <a:cubicBezTo>
                      <a:pt x="1315" y="403"/>
                      <a:pt x="1314" y="755"/>
                      <a:pt x="1422" y="999"/>
                    </a:cubicBezTo>
                    <a:lnTo>
                      <a:pt x="1422" y="999"/>
                    </a:lnTo>
                    <a:cubicBezTo>
                      <a:pt x="1352" y="1022"/>
                      <a:pt x="1280" y="1034"/>
                      <a:pt x="1209" y="1034"/>
                    </a:cubicBezTo>
                    <a:cubicBezTo>
                      <a:pt x="1093" y="1034"/>
                      <a:pt x="979" y="1003"/>
                      <a:pt x="877" y="939"/>
                    </a:cubicBezTo>
                    <a:lnTo>
                      <a:pt x="877" y="939"/>
                    </a:lnTo>
                    <a:cubicBezTo>
                      <a:pt x="926" y="905"/>
                      <a:pt x="971" y="866"/>
                      <a:pt x="1008" y="817"/>
                    </a:cubicBezTo>
                    <a:cubicBezTo>
                      <a:pt x="1153" y="639"/>
                      <a:pt x="1217" y="348"/>
                      <a:pt x="1073" y="154"/>
                    </a:cubicBezTo>
                    <a:cubicBezTo>
                      <a:pt x="992" y="49"/>
                      <a:pt x="874" y="1"/>
                      <a:pt x="75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3" name="Google Shape;3553;p38"/>
              <p:cNvSpPr/>
              <p:nvPr/>
            </p:nvSpPr>
            <p:spPr>
              <a:xfrm>
                <a:off x="5161150" y="1303875"/>
                <a:ext cx="74650" cy="49975"/>
              </a:xfrm>
              <a:custGeom>
                <a:avLst/>
                <a:gdLst/>
                <a:ahLst/>
                <a:cxnLst/>
                <a:rect l="l" t="t" r="r" b="b"/>
                <a:pathLst>
                  <a:path w="2986" h="1999" extrusionOk="0">
                    <a:moveTo>
                      <a:pt x="1787" y="334"/>
                    </a:moveTo>
                    <a:cubicBezTo>
                      <a:pt x="1836" y="334"/>
                      <a:pt x="1871" y="397"/>
                      <a:pt x="1871" y="438"/>
                    </a:cubicBezTo>
                    <a:cubicBezTo>
                      <a:pt x="1901" y="529"/>
                      <a:pt x="1860" y="633"/>
                      <a:pt x="1815" y="713"/>
                    </a:cubicBezTo>
                    <a:lnTo>
                      <a:pt x="1815" y="713"/>
                    </a:lnTo>
                    <a:cubicBezTo>
                      <a:pt x="1765" y="647"/>
                      <a:pt x="1721" y="580"/>
                      <a:pt x="1709" y="503"/>
                    </a:cubicBezTo>
                    <a:cubicBezTo>
                      <a:pt x="1692" y="454"/>
                      <a:pt x="1692" y="357"/>
                      <a:pt x="1757" y="341"/>
                    </a:cubicBezTo>
                    <a:cubicBezTo>
                      <a:pt x="1767" y="336"/>
                      <a:pt x="1777" y="334"/>
                      <a:pt x="1787" y="334"/>
                    </a:cubicBezTo>
                    <a:close/>
                    <a:moveTo>
                      <a:pt x="464" y="680"/>
                    </a:moveTo>
                    <a:cubicBezTo>
                      <a:pt x="561" y="680"/>
                      <a:pt x="626" y="794"/>
                      <a:pt x="642" y="874"/>
                    </a:cubicBezTo>
                    <a:cubicBezTo>
                      <a:pt x="657" y="978"/>
                      <a:pt x="645" y="1081"/>
                      <a:pt x="605" y="1186"/>
                    </a:cubicBezTo>
                    <a:lnTo>
                      <a:pt x="605" y="1186"/>
                    </a:lnTo>
                    <a:cubicBezTo>
                      <a:pt x="552" y="1153"/>
                      <a:pt x="504" y="1113"/>
                      <a:pt x="464" y="1068"/>
                    </a:cubicBezTo>
                    <a:cubicBezTo>
                      <a:pt x="384" y="988"/>
                      <a:pt x="255" y="697"/>
                      <a:pt x="464" y="680"/>
                    </a:cubicBezTo>
                    <a:close/>
                    <a:moveTo>
                      <a:pt x="1785" y="1"/>
                    </a:moveTo>
                    <a:cubicBezTo>
                      <a:pt x="1459" y="1"/>
                      <a:pt x="1306" y="362"/>
                      <a:pt x="1401" y="632"/>
                    </a:cubicBezTo>
                    <a:cubicBezTo>
                      <a:pt x="1437" y="773"/>
                      <a:pt x="1524" y="889"/>
                      <a:pt x="1625" y="997"/>
                    </a:cubicBezTo>
                    <a:lnTo>
                      <a:pt x="1625" y="997"/>
                    </a:lnTo>
                    <a:cubicBezTo>
                      <a:pt x="1460" y="1177"/>
                      <a:pt x="1236" y="1297"/>
                      <a:pt x="996" y="1297"/>
                    </a:cubicBezTo>
                    <a:cubicBezTo>
                      <a:pt x="975" y="1297"/>
                      <a:pt x="954" y="1296"/>
                      <a:pt x="933" y="1294"/>
                    </a:cubicBezTo>
                    <a:cubicBezTo>
                      <a:pt x="929" y="1294"/>
                      <a:pt x="926" y="1293"/>
                      <a:pt x="922" y="1293"/>
                    </a:cubicBezTo>
                    <a:lnTo>
                      <a:pt x="922" y="1293"/>
                    </a:lnTo>
                    <a:cubicBezTo>
                      <a:pt x="932" y="1262"/>
                      <a:pt x="941" y="1230"/>
                      <a:pt x="949" y="1197"/>
                    </a:cubicBezTo>
                    <a:cubicBezTo>
                      <a:pt x="1030" y="891"/>
                      <a:pt x="966" y="486"/>
                      <a:pt x="610" y="373"/>
                    </a:cubicBezTo>
                    <a:cubicBezTo>
                      <a:pt x="565" y="360"/>
                      <a:pt x="521" y="354"/>
                      <a:pt x="478" y="354"/>
                    </a:cubicBezTo>
                    <a:cubicBezTo>
                      <a:pt x="212" y="354"/>
                      <a:pt x="0" y="596"/>
                      <a:pt x="28" y="874"/>
                    </a:cubicBezTo>
                    <a:cubicBezTo>
                      <a:pt x="40" y="1136"/>
                      <a:pt x="216" y="1340"/>
                      <a:pt x="438" y="1472"/>
                    </a:cubicBezTo>
                    <a:lnTo>
                      <a:pt x="438" y="1472"/>
                    </a:lnTo>
                    <a:cubicBezTo>
                      <a:pt x="365" y="1561"/>
                      <a:pt x="276" y="1639"/>
                      <a:pt x="173" y="1699"/>
                    </a:cubicBezTo>
                    <a:cubicBezTo>
                      <a:pt x="24" y="1780"/>
                      <a:pt x="115" y="1999"/>
                      <a:pt x="262" y="1999"/>
                    </a:cubicBezTo>
                    <a:cubicBezTo>
                      <a:pt x="290" y="1999"/>
                      <a:pt x="321" y="1991"/>
                      <a:pt x="351" y="1973"/>
                    </a:cubicBezTo>
                    <a:cubicBezTo>
                      <a:pt x="515" y="1882"/>
                      <a:pt x="658" y="1756"/>
                      <a:pt x="766" y="1603"/>
                    </a:cubicBezTo>
                    <a:lnTo>
                      <a:pt x="766" y="1603"/>
                    </a:lnTo>
                    <a:cubicBezTo>
                      <a:pt x="837" y="1617"/>
                      <a:pt x="907" y="1624"/>
                      <a:pt x="977" y="1624"/>
                    </a:cubicBezTo>
                    <a:cubicBezTo>
                      <a:pt x="1309" y="1624"/>
                      <a:pt x="1624" y="1468"/>
                      <a:pt x="1859" y="1225"/>
                    </a:cubicBezTo>
                    <a:lnTo>
                      <a:pt x="1859" y="1225"/>
                    </a:lnTo>
                    <a:cubicBezTo>
                      <a:pt x="1958" y="1308"/>
                      <a:pt x="2067" y="1378"/>
                      <a:pt x="2194" y="1423"/>
                    </a:cubicBezTo>
                    <a:cubicBezTo>
                      <a:pt x="2256" y="1443"/>
                      <a:pt x="2323" y="1453"/>
                      <a:pt x="2391" y="1453"/>
                    </a:cubicBezTo>
                    <a:cubicBezTo>
                      <a:pt x="2656" y="1453"/>
                      <a:pt x="2930" y="1303"/>
                      <a:pt x="2970" y="1020"/>
                    </a:cubicBezTo>
                    <a:cubicBezTo>
                      <a:pt x="2985" y="923"/>
                      <a:pt x="2953" y="842"/>
                      <a:pt x="2856" y="809"/>
                    </a:cubicBezTo>
                    <a:cubicBezTo>
                      <a:pt x="2846" y="807"/>
                      <a:pt x="2835" y="806"/>
                      <a:pt x="2824" y="806"/>
                    </a:cubicBezTo>
                    <a:cubicBezTo>
                      <a:pt x="2749" y="806"/>
                      <a:pt x="2660" y="852"/>
                      <a:pt x="2646" y="923"/>
                    </a:cubicBezTo>
                    <a:cubicBezTo>
                      <a:pt x="2632" y="1058"/>
                      <a:pt x="2518" y="1125"/>
                      <a:pt x="2405" y="1125"/>
                    </a:cubicBezTo>
                    <a:cubicBezTo>
                      <a:pt x="2383" y="1125"/>
                      <a:pt x="2360" y="1122"/>
                      <a:pt x="2339" y="1117"/>
                    </a:cubicBezTo>
                    <a:cubicBezTo>
                      <a:pt x="2237" y="1091"/>
                      <a:pt x="2143" y="1034"/>
                      <a:pt x="2059" y="965"/>
                    </a:cubicBezTo>
                    <a:lnTo>
                      <a:pt x="2059" y="965"/>
                    </a:lnTo>
                    <a:cubicBezTo>
                      <a:pt x="2099" y="900"/>
                      <a:pt x="2133" y="832"/>
                      <a:pt x="2162" y="761"/>
                    </a:cubicBezTo>
                    <a:cubicBezTo>
                      <a:pt x="2274" y="470"/>
                      <a:pt x="2194" y="18"/>
                      <a:pt x="1806" y="1"/>
                    </a:cubicBezTo>
                    <a:cubicBezTo>
                      <a:pt x="1799" y="1"/>
                      <a:pt x="1792" y="1"/>
                      <a:pt x="17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4" name="Google Shape;3554;p38"/>
              <p:cNvSpPr/>
              <p:nvPr/>
            </p:nvSpPr>
            <p:spPr>
              <a:xfrm>
                <a:off x="5180825" y="1176275"/>
                <a:ext cx="84500" cy="56675"/>
              </a:xfrm>
              <a:custGeom>
                <a:avLst/>
                <a:gdLst/>
                <a:ahLst/>
                <a:cxnLst/>
                <a:rect l="l" t="t" r="r" b="b"/>
                <a:pathLst>
                  <a:path w="3380" h="2267" extrusionOk="0">
                    <a:moveTo>
                      <a:pt x="1924" y="338"/>
                    </a:moveTo>
                    <a:cubicBezTo>
                      <a:pt x="1956" y="338"/>
                      <a:pt x="1972" y="371"/>
                      <a:pt x="1972" y="403"/>
                    </a:cubicBezTo>
                    <a:cubicBezTo>
                      <a:pt x="2004" y="500"/>
                      <a:pt x="2021" y="597"/>
                      <a:pt x="2004" y="694"/>
                    </a:cubicBezTo>
                    <a:cubicBezTo>
                      <a:pt x="2004" y="744"/>
                      <a:pt x="2000" y="794"/>
                      <a:pt x="1993" y="844"/>
                    </a:cubicBezTo>
                    <a:lnTo>
                      <a:pt x="1993" y="844"/>
                    </a:lnTo>
                    <a:cubicBezTo>
                      <a:pt x="1910" y="723"/>
                      <a:pt x="1866" y="574"/>
                      <a:pt x="1892" y="435"/>
                    </a:cubicBezTo>
                    <a:cubicBezTo>
                      <a:pt x="1892" y="418"/>
                      <a:pt x="1892" y="338"/>
                      <a:pt x="1924" y="338"/>
                    </a:cubicBezTo>
                    <a:close/>
                    <a:moveTo>
                      <a:pt x="515" y="1293"/>
                    </a:moveTo>
                    <a:cubicBezTo>
                      <a:pt x="568" y="1293"/>
                      <a:pt x="627" y="1318"/>
                      <a:pt x="663" y="1373"/>
                    </a:cubicBezTo>
                    <a:cubicBezTo>
                      <a:pt x="733" y="1465"/>
                      <a:pt x="732" y="1573"/>
                      <a:pt x="696" y="1675"/>
                    </a:cubicBezTo>
                    <a:lnTo>
                      <a:pt x="696" y="1675"/>
                    </a:lnTo>
                    <a:cubicBezTo>
                      <a:pt x="581" y="1643"/>
                      <a:pt x="482" y="1583"/>
                      <a:pt x="420" y="1485"/>
                    </a:cubicBezTo>
                    <a:cubicBezTo>
                      <a:pt x="350" y="1364"/>
                      <a:pt x="425" y="1293"/>
                      <a:pt x="515" y="1293"/>
                    </a:cubicBezTo>
                    <a:close/>
                    <a:moveTo>
                      <a:pt x="1946" y="0"/>
                    </a:moveTo>
                    <a:cubicBezTo>
                      <a:pt x="1824" y="0"/>
                      <a:pt x="1697" y="73"/>
                      <a:pt x="1633" y="177"/>
                    </a:cubicBezTo>
                    <a:cubicBezTo>
                      <a:pt x="1552" y="306"/>
                      <a:pt x="1536" y="483"/>
                      <a:pt x="1568" y="629"/>
                    </a:cubicBezTo>
                    <a:cubicBezTo>
                      <a:pt x="1602" y="863"/>
                      <a:pt x="1711" y="1060"/>
                      <a:pt x="1863" y="1208"/>
                    </a:cubicBezTo>
                    <a:lnTo>
                      <a:pt x="1863" y="1208"/>
                    </a:lnTo>
                    <a:cubicBezTo>
                      <a:pt x="1768" y="1370"/>
                      <a:pt x="1628" y="1508"/>
                      <a:pt x="1455" y="1599"/>
                    </a:cubicBezTo>
                    <a:cubicBezTo>
                      <a:pt x="1345" y="1651"/>
                      <a:pt x="1188" y="1692"/>
                      <a:pt x="1028" y="1703"/>
                    </a:cubicBezTo>
                    <a:lnTo>
                      <a:pt x="1028" y="1703"/>
                    </a:lnTo>
                    <a:cubicBezTo>
                      <a:pt x="1057" y="1577"/>
                      <a:pt x="1054" y="1444"/>
                      <a:pt x="1002" y="1308"/>
                    </a:cubicBezTo>
                    <a:cubicBezTo>
                      <a:pt x="917" y="1098"/>
                      <a:pt x="718" y="955"/>
                      <a:pt x="508" y="955"/>
                    </a:cubicBezTo>
                    <a:cubicBezTo>
                      <a:pt x="441" y="955"/>
                      <a:pt x="374" y="969"/>
                      <a:pt x="308" y="1000"/>
                    </a:cubicBezTo>
                    <a:cubicBezTo>
                      <a:pt x="17" y="1146"/>
                      <a:pt x="0" y="1502"/>
                      <a:pt x="194" y="1728"/>
                    </a:cubicBezTo>
                    <a:cubicBezTo>
                      <a:pt x="282" y="1829"/>
                      <a:pt x="395" y="1902"/>
                      <a:pt x="520" y="1952"/>
                    </a:cubicBezTo>
                    <a:lnTo>
                      <a:pt x="520" y="1952"/>
                    </a:lnTo>
                    <a:cubicBezTo>
                      <a:pt x="514" y="1958"/>
                      <a:pt x="508" y="1964"/>
                      <a:pt x="502" y="1970"/>
                    </a:cubicBezTo>
                    <a:cubicBezTo>
                      <a:pt x="390" y="2094"/>
                      <a:pt x="507" y="2266"/>
                      <a:pt x="633" y="2266"/>
                    </a:cubicBezTo>
                    <a:cubicBezTo>
                      <a:pt x="671" y="2266"/>
                      <a:pt x="710" y="2250"/>
                      <a:pt x="744" y="2213"/>
                    </a:cubicBezTo>
                    <a:cubicBezTo>
                      <a:pt x="792" y="2157"/>
                      <a:pt x="839" y="2096"/>
                      <a:pt x="881" y="2032"/>
                    </a:cubicBezTo>
                    <a:lnTo>
                      <a:pt x="881" y="2032"/>
                    </a:lnTo>
                    <a:cubicBezTo>
                      <a:pt x="917" y="2035"/>
                      <a:pt x="954" y="2037"/>
                      <a:pt x="989" y="2037"/>
                    </a:cubicBezTo>
                    <a:cubicBezTo>
                      <a:pt x="1015" y="2037"/>
                      <a:pt x="1041" y="2036"/>
                      <a:pt x="1067" y="2034"/>
                    </a:cubicBezTo>
                    <a:cubicBezTo>
                      <a:pt x="1524" y="2002"/>
                      <a:pt x="1908" y="1757"/>
                      <a:pt x="2130" y="1398"/>
                    </a:cubicBezTo>
                    <a:lnTo>
                      <a:pt x="2130" y="1398"/>
                    </a:lnTo>
                    <a:cubicBezTo>
                      <a:pt x="2280" y="1473"/>
                      <a:pt x="2449" y="1514"/>
                      <a:pt x="2618" y="1514"/>
                    </a:cubicBezTo>
                    <a:cubicBezTo>
                      <a:pt x="2831" y="1514"/>
                      <a:pt x="3047" y="1449"/>
                      <a:pt x="3232" y="1308"/>
                    </a:cubicBezTo>
                    <a:cubicBezTo>
                      <a:pt x="3380" y="1201"/>
                      <a:pt x="3295" y="985"/>
                      <a:pt x="3161" y="985"/>
                    </a:cubicBezTo>
                    <a:cubicBezTo>
                      <a:pt x="3133" y="985"/>
                      <a:pt x="3102" y="994"/>
                      <a:pt x="3071" y="1017"/>
                    </a:cubicBezTo>
                    <a:cubicBezTo>
                      <a:pt x="2931" y="1127"/>
                      <a:pt x="2764" y="1184"/>
                      <a:pt x="2600" y="1184"/>
                    </a:cubicBezTo>
                    <a:cubicBezTo>
                      <a:pt x="2484" y="1184"/>
                      <a:pt x="2370" y="1156"/>
                      <a:pt x="2267" y="1099"/>
                    </a:cubicBezTo>
                    <a:lnTo>
                      <a:pt x="2267" y="1099"/>
                    </a:lnTo>
                    <a:cubicBezTo>
                      <a:pt x="2297" y="1006"/>
                      <a:pt x="2318" y="908"/>
                      <a:pt x="2327" y="806"/>
                    </a:cubicBezTo>
                    <a:cubicBezTo>
                      <a:pt x="2360" y="548"/>
                      <a:pt x="2327" y="112"/>
                      <a:pt x="2037" y="15"/>
                    </a:cubicBezTo>
                    <a:cubicBezTo>
                      <a:pt x="2007" y="5"/>
                      <a:pt x="1977" y="0"/>
                      <a:pt x="194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5" name="Google Shape;3555;p38"/>
              <p:cNvSpPr/>
              <p:nvPr/>
            </p:nvSpPr>
            <p:spPr>
              <a:xfrm>
                <a:off x="4967100" y="1166850"/>
                <a:ext cx="71250" cy="55300"/>
              </a:xfrm>
              <a:custGeom>
                <a:avLst/>
                <a:gdLst/>
                <a:ahLst/>
                <a:cxnLst/>
                <a:rect l="l" t="t" r="r" b="b"/>
                <a:pathLst>
                  <a:path w="2850" h="2212" extrusionOk="0">
                    <a:moveTo>
                      <a:pt x="1011" y="336"/>
                    </a:moveTo>
                    <a:cubicBezTo>
                      <a:pt x="1066" y="336"/>
                      <a:pt x="1120" y="357"/>
                      <a:pt x="1164" y="407"/>
                    </a:cubicBezTo>
                    <a:cubicBezTo>
                      <a:pt x="1277" y="586"/>
                      <a:pt x="1018" y="715"/>
                      <a:pt x="889" y="780"/>
                    </a:cubicBezTo>
                    <a:cubicBezTo>
                      <a:pt x="851" y="797"/>
                      <a:pt x="812" y="813"/>
                      <a:pt x="774" y="828"/>
                    </a:cubicBezTo>
                    <a:lnTo>
                      <a:pt x="774" y="828"/>
                    </a:lnTo>
                    <a:cubicBezTo>
                      <a:pt x="728" y="708"/>
                      <a:pt x="722" y="574"/>
                      <a:pt x="792" y="457"/>
                    </a:cubicBezTo>
                    <a:cubicBezTo>
                      <a:pt x="841" y="387"/>
                      <a:pt x="927" y="336"/>
                      <a:pt x="1011" y="336"/>
                    </a:cubicBezTo>
                    <a:close/>
                    <a:moveTo>
                      <a:pt x="2180" y="1037"/>
                    </a:moveTo>
                    <a:cubicBezTo>
                      <a:pt x="2181" y="1037"/>
                      <a:pt x="2182" y="1037"/>
                      <a:pt x="2182" y="1038"/>
                    </a:cubicBezTo>
                    <a:cubicBezTo>
                      <a:pt x="2182" y="1038"/>
                      <a:pt x="2180" y="1038"/>
                      <a:pt x="2178" y="1037"/>
                    </a:cubicBezTo>
                    <a:lnTo>
                      <a:pt x="2178" y="1037"/>
                    </a:lnTo>
                    <a:cubicBezTo>
                      <a:pt x="2179" y="1037"/>
                      <a:pt x="2180" y="1037"/>
                      <a:pt x="2180" y="1037"/>
                    </a:cubicBezTo>
                    <a:close/>
                    <a:moveTo>
                      <a:pt x="996" y="0"/>
                    </a:moveTo>
                    <a:cubicBezTo>
                      <a:pt x="888" y="0"/>
                      <a:pt x="778" y="33"/>
                      <a:pt x="679" y="101"/>
                    </a:cubicBezTo>
                    <a:cubicBezTo>
                      <a:pt x="419" y="284"/>
                      <a:pt x="347" y="626"/>
                      <a:pt x="449" y="908"/>
                    </a:cubicBezTo>
                    <a:lnTo>
                      <a:pt x="449" y="908"/>
                    </a:lnTo>
                    <a:cubicBezTo>
                      <a:pt x="371" y="919"/>
                      <a:pt x="291" y="925"/>
                      <a:pt x="210" y="925"/>
                    </a:cubicBezTo>
                    <a:cubicBezTo>
                      <a:pt x="0" y="925"/>
                      <a:pt x="0" y="1265"/>
                      <a:pt x="210" y="1265"/>
                    </a:cubicBezTo>
                    <a:cubicBezTo>
                      <a:pt x="346" y="1265"/>
                      <a:pt x="484" y="1249"/>
                      <a:pt x="619" y="1219"/>
                    </a:cubicBezTo>
                    <a:lnTo>
                      <a:pt x="619" y="1219"/>
                    </a:lnTo>
                    <a:cubicBezTo>
                      <a:pt x="757" y="1389"/>
                      <a:pt x="948" y="1515"/>
                      <a:pt x="1147" y="1603"/>
                    </a:cubicBezTo>
                    <a:cubicBezTo>
                      <a:pt x="1301" y="1676"/>
                      <a:pt x="1463" y="1721"/>
                      <a:pt x="1622" y="1721"/>
                    </a:cubicBezTo>
                    <a:cubicBezTo>
                      <a:pt x="1639" y="1721"/>
                      <a:pt x="1656" y="1721"/>
                      <a:pt x="1673" y="1720"/>
                    </a:cubicBezTo>
                    <a:lnTo>
                      <a:pt x="1673" y="1720"/>
                    </a:lnTo>
                    <a:cubicBezTo>
                      <a:pt x="1708" y="1830"/>
                      <a:pt x="1769" y="1930"/>
                      <a:pt x="1858" y="2008"/>
                    </a:cubicBezTo>
                    <a:cubicBezTo>
                      <a:pt x="1998" y="2137"/>
                      <a:pt x="2181" y="2211"/>
                      <a:pt x="2364" y="2211"/>
                    </a:cubicBezTo>
                    <a:cubicBezTo>
                      <a:pt x="2479" y="2211"/>
                      <a:pt x="2594" y="2183"/>
                      <a:pt x="2699" y="2121"/>
                    </a:cubicBezTo>
                    <a:cubicBezTo>
                      <a:pt x="2849" y="2026"/>
                      <a:pt x="2746" y="1804"/>
                      <a:pt x="2604" y="1804"/>
                    </a:cubicBezTo>
                    <a:cubicBezTo>
                      <a:pt x="2577" y="1804"/>
                      <a:pt x="2549" y="1812"/>
                      <a:pt x="2522" y="1830"/>
                    </a:cubicBezTo>
                    <a:cubicBezTo>
                      <a:pt x="2461" y="1869"/>
                      <a:pt x="2399" y="1886"/>
                      <a:pt x="2340" y="1886"/>
                    </a:cubicBezTo>
                    <a:cubicBezTo>
                      <a:pt x="2188" y="1886"/>
                      <a:pt x="2054" y="1771"/>
                      <a:pt x="1999" y="1626"/>
                    </a:cubicBezTo>
                    <a:lnTo>
                      <a:pt x="1999" y="1626"/>
                    </a:lnTo>
                    <a:cubicBezTo>
                      <a:pt x="2028" y="1610"/>
                      <a:pt x="2056" y="1592"/>
                      <a:pt x="2085" y="1571"/>
                    </a:cubicBezTo>
                    <a:cubicBezTo>
                      <a:pt x="2295" y="1409"/>
                      <a:pt x="2619" y="1071"/>
                      <a:pt x="2392" y="812"/>
                    </a:cubicBezTo>
                    <a:cubicBezTo>
                      <a:pt x="2326" y="733"/>
                      <a:pt x="2255" y="701"/>
                      <a:pt x="2185" y="701"/>
                    </a:cubicBezTo>
                    <a:cubicBezTo>
                      <a:pt x="1982" y="701"/>
                      <a:pt x="1786" y="967"/>
                      <a:pt x="1714" y="1135"/>
                    </a:cubicBezTo>
                    <a:cubicBezTo>
                      <a:pt x="1677" y="1217"/>
                      <a:pt x="1654" y="1305"/>
                      <a:pt x="1644" y="1395"/>
                    </a:cubicBezTo>
                    <a:lnTo>
                      <a:pt x="1644" y="1395"/>
                    </a:lnTo>
                    <a:cubicBezTo>
                      <a:pt x="1633" y="1395"/>
                      <a:pt x="1623" y="1396"/>
                      <a:pt x="1612" y="1396"/>
                    </a:cubicBezTo>
                    <a:cubicBezTo>
                      <a:pt x="1504" y="1396"/>
                      <a:pt x="1396" y="1360"/>
                      <a:pt x="1293" y="1313"/>
                    </a:cubicBezTo>
                    <a:cubicBezTo>
                      <a:pt x="1176" y="1260"/>
                      <a:pt x="1065" y="1192"/>
                      <a:pt x="971" y="1106"/>
                    </a:cubicBezTo>
                    <a:lnTo>
                      <a:pt x="971" y="1106"/>
                    </a:lnTo>
                    <a:cubicBezTo>
                      <a:pt x="1050" y="1072"/>
                      <a:pt x="1125" y="1033"/>
                      <a:pt x="1196" y="989"/>
                    </a:cubicBezTo>
                    <a:cubicBezTo>
                      <a:pt x="1438" y="828"/>
                      <a:pt x="1632" y="537"/>
                      <a:pt x="1438" y="246"/>
                    </a:cubicBezTo>
                    <a:cubicBezTo>
                      <a:pt x="1338" y="86"/>
                      <a:pt x="1171" y="0"/>
                      <a:pt x="9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6" name="Google Shape;3556;p38"/>
              <p:cNvSpPr/>
              <p:nvPr/>
            </p:nvSpPr>
            <p:spPr>
              <a:xfrm>
                <a:off x="5473425" y="1153025"/>
                <a:ext cx="41950" cy="37125"/>
              </a:xfrm>
              <a:custGeom>
                <a:avLst/>
                <a:gdLst/>
                <a:ahLst/>
                <a:cxnLst/>
                <a:rect l="l" t="t" r="r" b="b"/>
                <a:pathLst>
                  <a:path w="1678" h="1485" extrusionOk="0">
                    <a:moveTo>
                      <a:pt x="1058" y="351"/>
                    </a:moveTo>
                    <a:cubicBezTo>
                      <a:pt x="1059" y="354"/>
                      <a:pt x="1061" y="358"/>
                      <a:pt x="1064" y="363"/>
                    </a:cubicBezTo>
                    <a:cubicBezTo>
                      <a:pt x="1064" y="359"/>
                      <a:pt x="1062" y="355"/>
                      <a:pt x="1058" y="351"/>
                    </a:cubicBezTo>
                    <a:close/>
                    <a:moveTo>
                      <a:pt x="1016" y="331"/>
                    </a:moveTo>
                    <a:cubicBezTo>
                      <a:pt x="1016" y="331"/>
                      <a:pt x="1030" y="338"/>
                      <a:pt x="1035" y="338"/>
                    </a:cubicBezTo>
                    <a:cubicBezTo>
                      <a:pt x="1037" y="338"/>
                      <a:pt x="1037" y="336"/>
                      <a:pt x="1031" y="331"/>
                    </a:cubicBezTo>
                    <a:lnTo>
                      <a:pt x="1031" y="331"/>
                    </a:lnTo>
                    <a:cubicBezTo>
                      <a:pt x="1031" y="331"/>
                      <a:pt x="1049" y="339"/>
                      <a:pt x="1058" y="351"/>
                    </a:cubicBezTo>
                    <a:lnTo>
                      <a:pt x="1058" y="351"/>
                    </a:lnTo>
                    <a:cubicBezTo>
                      <a:pt x="1057" y="346"/>
                      <a:pt x="1057" y="344"/>
                      <a:pt x="1058" y="344"/>
                    </a:cubicBezTo>
                    <a:cubicBezTo>
                      <a:pt x="1062" y="344"/>
                      <a:pt x="1071" y="354"/>
                      <a:pt x="1080" y="363"/>
                    </a:cubicBezTo>
                    <a:cubicBezTo>
                      <a:pt x="1069" y="363"/>
                      <a:pt x="1066" y="356"/>
                      <a:pt x="1064" y="356"/>
                    </a:cubicBezTo>
                    <a:cubicBezTo>
                      <a:pt x="1064" y="356"/>
                      <a:pt x="1064" y="358"/>
                      <a:pt x="1064" y="363"/>
                    </a:cubicBezTo>
                    <a:lnTo>
                      <a:pt x="1080" y="379"/>
                    </a:lnTo>
                    <a:lnTo>
                      <a:pt x="1080" y="411"/>
                    </a:lnTo>
                    <a:cubicBezTo>
                      <a:pt x="1080" y="443"/>
                      <a:pt x="1064" y="460"/>
                      <a:pt x="1048" y="492"/>
                    </a:cubicBezTo>
                    <a:cubicBezTo>
                      <a:pt x="1016" y="525"/>
                      <a:pt x="984" y="540"/>
                      <a:pt x="934" y="573"/>
                    </a:cubicBezTo>
                    <a:cubicBezTo>
                      <a:pt x="907" y="586"/>
                      <a:pt x="879" y="599"/>
                      <a:pt x="849" y="611"/>
                    </a:cubicBezTo>
                    <a:lnTo>
                      <a:pt x="849" y="611"/>
                    </a:lnTo>
                    <a:cubicBezTo>
                      <a:pt x="842" y="577"/>
                      <a:pt x="837" y="542"/>
                      <a:pt x="837" y="508"/>
                    </a:cubicBezTo>
                    <a:cubicBezTo>
                      <a:pt x="854" y="460"/>
                      <a:pt x="870" y="395"/>
                      <a:pt x="934" y="346"/>
                    </a:cubicBezTo>
                    <a:lnTo>
                      <a:pt x="934" y="346"/>
                    </a:lnTo>
                    <a:cubicBezTo>
                      <a:pt x="932" y="348"/>
                      <a:pt x="930" y="349"/>
                      <a:pt x="928" y="349"/>
                    </a:cubicBezTo>
                    <a:lnTo>
                      <a:pt x="928" y="349"/>
                    </a:lnTo>
                    <a:cubicBezTo>
                      <a:pt x="933" y="347"/>
                      <a:pt x="943" y="341"/>
                      <a:pt x="949" y="337"/>
                    </a:cubicBezTo>
                    <a:lnTo>
                      <a:pt x="949" y="337"/>
                    </a:lnTo>
                    <a:cubicBezTo>
                      <a:pt x="949" y="338"/>
                      <a:pt x="951" y="338"/>
                      <a:pt x="952" y="338"/>
                    </a:cubicBezTo>
                    <a:cubicBezTo>
                      <a:pt x="962" y="338"/>
                      <a:pt x="984" y="331"/>
                      <a:pt x="984" y="331"/>
                    </a:cubicBezTo>
                    <a:close/>
                    <a:moveTo>
                      <a:pt x="1000" y="1"/>
                    </a:moveTo>
                    <a:cubicBezTo>
                      <a:pt x="837" y="1"/>
                      <a:pt x="674" y="92"/>
                      <a:pt x="596" y="249"/>
                    </a:cubicBezTo>
                    <a:cubicBezTo>
                      <a:pt x="512" y="391"/>
                      <a:pt x="498" y="541"/>
                      <a:pt x="527" y="686"/>
                    </a:cubicBezTo>
                    <a:lnTo>
                      <a:pt x="527" y="686"/>
                    </a:lnTo>
                    <a:cubicBezTo>
                      <a:pt x="504" y="688"/>
                      <a:pt x="480" y="689"/>
                      <a:pt x="457" y="689"/>
                    </a:cubicBezTo>
                    <a:cubicBezTo>
                      <a:pt x="395" y="689"/>
                      <a:pt x="333" y="683"/>
                      <a:pt x="272" y="670"/>
                    </a:cubicBezTo>
                    <a:cubicBezTo>
                      <a:pt x="255" y="664"/>
                      <a:pt x="238" y="661"/>
                      <a:pt x="222" y="661"/>
                    </a:cubicBezTo>
                    <a:cubicBezTo>
                      <a:pt x="63" y="661"/>
                      <a:pt x="0" y="933"/>
                      <a:pt x="191" y="977"/>
                    </a:cubicBezTo>
                    <a:cubicBezTo>
                      <a:pt x="279" y="1006"/>
                      <a:pt x="370" y="1019"/>
                      <a:pt x="464" y="1019"/>
                    </a:cubicBezTo>
                    <a:cubicBezTo>
                      <a:pt x="529" y="1019"/>
                      <a:pt x="594" y="1013"/>
                      <a:pt x="659" y="1002"/>
                    </a:cubicBezTo>
                    <a:lnTo>
                      <a:pt x="659" y="1002"/>
                    </a:lnTo>
                    <a:cubicBezTo>
                      <a:pt x="674" y="1026"/>
                      <a:pt x="691" y="1051"/>
                      <a:pt x="708" y="1074"/>
                    </a:cubicBezTo>
                    <a:cubicBezTo>
                      <a:pt x="883" y="1292"/>
                      <a:pt x="1136" y="1485"/>
                      <a:pt x="1421" y="1485"/>
                    </a:cubicBezTo>
                    <a:cubicBezTo>
                      <a:pt x="1453" y="1485"/>
                      <a:pt x="1484" y="1482"/>
                      <a:pt x="1516" y="1478"/>
                    </a:cubicBezTo>
                    <a:cubicBezTo>
                      <a:pt x="1598" y="1478"/>
                      <a:pt x="1678" y="1413"/>
                      <a:pt x="1678" y="1316"/>
                    </a:cubicBezTo>
                    <a:cubicBezTo>
                      <a:pt x="1678" y="1242"/>
                      <a:pt x="1609" y="1153"/>
                      <a:pt x="1534" y="1153"/>
                    </a:cubicBezTo>
                    <a:cubicBezTo>
                      <a:pt x="1528" y="1153"/>
                      <a:pt x="1522" y="1153"/>
                      <a:pt x="1516" y="1154"/>
                    </a:cubicBezTo>
                    <a:cubicBezTo>
                      <a:pt x="1498" y="1156"/>
                      <a:pt x="1480" y="1157"/>
                      <a:pt x="1462" y="1157"/>
                    </a:cubicBezTo>
                    <a:cubicBezTo>
                      <a:pt x="1309" y="1157"/>
                      <a:pt x="1181" y="1093"/>
                      <a:pt x="1080" y="977"/>
                    </a:cubicBezTo>
                    <a:cubicBezTo>
                      <a:pt x="1052" y="953"/>
                      <a:pt x="1025" y="925"/>
                      <a:pt x="1000" y="895"/>
                    </a:cubicBezTo>
                    <a:lnTo>
                      <a:pt x="1000" y="895"/>
                    </a:lnTo>
                    <a:cubicBezTo>
                      <a:pt x="1032" y="880"/>
                      <a:pt x="1065" y="865"/>
                      <a:pt x="1096" y="848"/>
                    </a:cubicBezTo>
                    <a:cubicBezTo>
                      <a:pt x="1242" y="783"/>
                      <a:pt x="1355" y="670"/>
                      <a:pt x="1404" y="508"/>
                    </a:cubicBezTo>
                    <a:cubicBezTo>
                      <a:pt x="1436" y="379"/>
                      <a:pt x="1404" y="217"/>
                      <a:pt x="1290" y="120"/>
                    </a:cubicBezTo>
                    <a:cubicBezTo>
                      <a:pt x="1208" y="38"/>
                      <a:pt x="1104" y="1"/>
                      <a:pt x="10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7" name="Google Shape;3557;p38"/>
              <p:cNvSpPr/>
              <p:nvPr/>
            </p:nvSpPr>
            <p:spPr>
              <a:xfrm>
                <a:off x="5260000" y="1084775"/>
                <a:ext cx="39625" cy="42350"/>
              </a:xfrm>
              <a:custGeom>
                <a:avLst/>
                <a:gdLst/>
                <a:ahLst/>
                <a:cxnLst/>
                <a:rect l="l" t="t" r="r" b="b"/>
                <a:pathLst>
                  <a:path w="1585" h="1694" extrusionOk="0">
                    <a:moveTo>
                      <a:pt x="452" y="336"/>
                    </a:moveTo>
                    <a:cubicBezTo>
                      <a:pt x="447" y="338"/>
                      <a:pt x="442" y="341"/>
                      <a:pt x="438" y="346"/>
                    </a:cubicBezTo>
                    <a:cubicBezTo>
                      <a:pt x="447" y="341"/>
                      <a:pt x="451" y="338"/>
                      <a:pt x="452" y="336"/>
                    </a:cubicBezTo>
                    <a:close/>
                    <a:moveTo>
                      <a:pt x="439" y="350"/>
                    </a:moveTo>
                    <a:cubicBezTo>
                      <a:pt x="437" y="350"/>
                      <a:pt x="432" y="353"/>
                      <a:pt x="429" y="355"/>
                    </a:cubicBezTo>
                    <a:lnTo>
                      <a:pt x="429" y="355"/>
                    </a:lnTo>
                    <a:cubicBezTo>
                      <a:pt x="429" y="355"/>
                      <a:pt x="429" y="354"/>
                      <a:pt x="429" y="354"/>
                    </a:cubicBezTo>
                    <a:lnTo>
                      <a:pt x="429" y="354"/>
                    </a:lnTo>
                    <a:cubicBezTo>
                      <a:pt x="427" y="356"/>
                      <a:pt x="426" y="357"/>
                      <a:pt x="426" y="357"/>
                    </a:cubicBezTo>
                    <a:cubicBezTo>
                      <a:pt x="426" y="357"/>
                      <a:pt x="428" y="356"/>
                      <a:pt x="429" y="355"/>
                    </a:cubicBezTo>
                    <a:lnTo>
                      <a:pt x="429" y="355"/>
                    </a:lnTo>
                    <a:cubicBezTo>
                      <a:pt x="429" y="359"/>
                      <a:pt x="429" y="365"/>
                      <a:pt x="432" y="365"/>
                    </a:cubicBezTo>
                    <a:cubicBezTo>
                      <a:pt x="433" y="365"/>
                      <a:pt x="435" y="364"/>
                      <a:pt x="438" y="361"/>
                    </a:cubicBezTo>
                    <a:cubicBezTo>
                      <a:pt x="442" y="352"/>
                      <a:pt x="442" y="350"/>
                      <a:pt x="439" y="350"/>
                    </a:cubicBezTo>
                    <a:close/>
                    <a:moveTo>
                      <a:pt x="486" y="329"/>
                    </a:moveTo>
                    <a:cubicBezTo>
                      <a:pt x="486" y="329"/>
                      <a:pt x="501" y="334"/>
                      <a:pt x="509" y="339"/>
                    </a:cubicBezTo>
                    <a:lnTo>
                      <a:pt x="509" y="339"/>
                    </a:lnTo>
                    <a:cubicBezTo>
                      <a:pt x="507" y="338"/>
                      <a:pt x="505" y="338"/>
                      <a:pt x="503" y="338"/>
                    </a:cubicBezTo>
                    <a:cubicBezTo>
                      <a:pt x="499" y="338"/>
                      <a:pt x="497" y="340"/>
                      <a:pt x="502" y="346"/>
                    </a:cubicBezTo>
                    <a:cubicBezTo>
                      <a:pt x="517" y="346"/>
                      <a:pt x="515" y="342"/>
                      <a:pt x="509" y="339"/>
                    </a:cubicBezTo>
                    <a:lnTo>
                      <a:pt x="509" y="339"/>
                    </a:lnTo>
                    <a:cubicBezTo>
                      <a:pt x="519" y="340"/>
                      <a:pt x="535" y="346"/>
                      <a:pt x="535" y="346"/>
                    </a:cubicBezTo>
                    <a:cubicBezTo>
                      <a:pt x="535" y="356"/>
                      <a:pt x="541" y="359"/>
                      <a:pt x="546" y="361"/>
                    </a:cubicBezTo>
                    <a:lnTo>
                      <a:pt x="546" y="361"/>
                    </a:lnTo>
                    <a:cubicBezTo>
                      <a:pt x="548" y="365"/>
                      <a:pt x="550" y="371"/>
                      <a:pt x="550" y="378"/>
                    </a:cubicBezTo>
                    <a:cubicBezTo>
                      <a:pt x="567" y="378"/>
                      <a:pt x="567" y="378"/>
                      <a:pt x="583" y="394"/>
                    </a:cubicBezTo>
                    <a:cubicBezTo>
                      <a:pt x="576" y="391"/>
                      <a:pt x="573" y="389"/>
                      <a:pt x="570" y="389"/>
                    </a:cubicBezTo>
                    <a:cubicBezTo>
                      <a:pt x="562" y="389"/>
                      <a:pt x="583" y="410"/>
                      <a:pt x="583" y="410"/>
                    </a:cubicBezTo>
                    <a:cubicBezTo>
                      <a:pt x="587" y="419"/>
                      <a:pt x="589" y="422"/>
                      <a:pt x="590" y="422"/>
                    </a:cubicBezTo>
                    <a:cubicBezTo>
                      <a:pt x="592" y="422"/>
                      <a:pt x="590" y="414"/>
                      <a:pt x="592" y="414"/>
                    </a:cubicBezTo>
                    <a:cubicBezTo>
                      <a:pt x="593" y="414"/>
                      <a:pt x="595" y="417"/>
                      <a:pt x="599" y="426"/>
                    </a:cubicBezTo>
                    <a:lnTo>
                      <a:pt x="599" y="475"/>
                    </a:lnTo>
                    <a:lnTo>
                      <a:pt x="599" y="540"/>
                    </a:lnTo>
                    <a:cubicBezTo>
                      <a:pt x="599" y="587"/>
                      <a:pt x="583" y="652"/>
                      <a:pt x="567" y="701"/>
                    </a:cubicBezTo>
                    <a:cubicBezTo>
                      <a:pt x="554" y="753"/>
                      <a:pt x="541" y="794"/>
                      <a:pt x="511" y="834"/>
                    </a:cubicBezTo>
                    <a:lnTo>
                      <a:pt x="511" y="834"/>
                    </a:lnTo>
                    <a:cubicBezTo>
                      <a:pt x="502" y="806"/>
                      <a:pt x="494" y="778"/>
                      <a:pt x="486" y="749"/>
                    </a:cubicBezTo>
                    <a:cubicBezTo>
                      <a:pt x="470" y="701"/>
                      <a:pt x="453" y="652"/>
                      <a:pt x="438" y="587"/>
                    </a:cubicBezTo>
                    <a:cubicBezTo>
                      <a:pt x="438" y="572"/>
                      <a:pt x="421" y="540"/>
                      <a:pt x="421" y="507"/>
                    </a:cubicBezTo>
                    <a:lnTo>
                      <a:pt x="421" y="491"/>
                    </a:lnTo>
                    <a:lnTo>
                      <a:pt x="421" y="443"/>
                    </a:lnTo>
                    <a:lnTo>
                      <a:pt x="421" y="410"/>
                    </a:lnTo>
                    <a:lnTo>
                      <a:pt x="421" y="394"/>
                    </a:lnTo>
                    <a:lnTo>
                      <a:pt x="421" y="361"/>
                    </a:lnTo>
                    <a:cubicBezTo>
                      <a:pt x="425" y="353"/>
                      <a:pt x="427" y="350"/>
                      <a:pt x="428" y="350"/>
                    </a:cubicBezTo>
                    <a:lnTo>
                      <a:pt x="428" y="350"/>
                    </a:lnTo>
                    <a:cubicBezTo>
                      <a:pt x="429" y="350"/>
                      <a:pt x="429" y="352"/>
                      <a:pt x="429" y="354"/>
                    </a:cubicBezTo>
                    <a:lnTo>
                      <a:pt x="429" y="354"/>
                    </a:lnTo>
                    <a:cubicBezTo>
                      <a:pt x="431" y="352"/>
                      <a:pt x="434" y="350"/>
                      <a:pt x="438" y="346"/>
                    </a:cubicBezTo>
                    <a:cubicBezTo>
                      <a:pt x="438" y="337"/>
                      <a:pt x="446" y="333"/>
                      <a:pt x="450" y="333"/>
                    </a:cubicBezTo>
                    <a:cubicBezTo>
                      <a:pt x="452" y="333"/>
                      <a:pt x="453" y="334"/>
                      <a:pt x="452" y="336"/>
                    </a:cubicBezTo>
                    <a:lnTo>
                      <a:pt x="452" y="336"/>
                    </a:lnTo>
                    <a:cubicBezTo>
                      <a:pt x="466" y="329"/>
                      <a:pt x="477" y="329"/>
                      <a:pt x="453" y="329"/>
                    </a:cubicBezTo>
                    <a:close/>
                    <a:moveTo>
                      <a:pt x="466" y="1"/>
                    </a:moveTo>
                    <a:cubicBezTo>
                      <a:pt x="356" y="1"/>
                      <a:pt x="248" y="44"/>
                      <a:pt x="179" y="135"/>
                    </a:cubicBezTo>
                    <a:cubicBezTo>
                      <a:pt x="65" y="264"/>
                      <a:pt x="82" y="443"/>
                      <a:pt x="98" y="620"/>
                    </a:cubicBezTo>
                    <a:cubicBezTo>
                      <a:pt x="132" y="784"/>
                      <a:pt x="181" y="953"/>
                      <a:pt x="253" y="1107"/>
                    </a:cubicBezTo>
                    <a:lnTo>
                      <a:pt x="253" y="1107"/>
                    </a:lnTo>
                    <a:cubicBezTo>
                      <a:pt x="232" y="1115"/>
                      <a:pt x="209" y="1121"/>
                      <a:pt x="179" y="1121"/>
                    </a:cubicBezTo>
                    <a:cubicBezTo>
                      <a:pt x="82" y="1121"/>
                      <a:pt x="1" y="1202"/>
                      <a:pt x="1" y="1283"/>
                    </a:cubicBezTo>
                    <a:cubicBezTo>
                      <a:pt x="1" y="1380"/>
                      <a:pt x="82" y="1445"/>
                      <a:pt x="179" y="1445"/>
                    </a:cubicBezTo>
                    <a:cubicBezTo>
                      <a:pt x="188" y="1445"/>
                      <a:pt x="196" y="1445"/>
                      <a:pt x="204" y="1445"/>
                    </a:cubicBezTo>
                    <a:cubicBezTo>
                      <a:pt x="287" y="1445"/>
                      <a:pt x="364" y="1425"/>
                      <a:pt x="434" y="1389"/>
                    </a:cubicBezTo>
                    <a:lnTo>
                      <a:pt x="434" y="1389"/>
                    </a:lnTo>
                    <a:cubicBezTo>
                      <a:pt x="455" y="1414"/>
                      <a:pt x="478" y="1438"/>
                      <a:pt x="502" y="1460"/>
                    </a:cubicBezTo>
                    <a:cubicBezTo>
                      <a:pt x="665" y="1602"/>
                      <a:pt x="891" y="1693"/>
                      <a:pt x="1109" y="1693"/>
                    </a:cubicBezTo>
                    <a:cubicBezTo>
                      <a:pt x="1238" y="1693"/>
                      <a:pt x="1364" y="1662"/>
                      <a:pt x="1472" y="1589"/>
                    </a:cubicBezTo>
                    <a:cubicBezTo>
                      <a:pt x="1552" y="1525"/>
                      <a:pt x="1585" y="1445"/>
                      <a:pt x="1537" y="1363"/>
                    </a:cubicBezTo>
                    <a:cubicBezTo>
                      <a:pt x="1503" y="1309"/>
                      <a:pt x="1440" y="1276"/>
                      <a:pt x="1383" y="1276"/>
                    </a:cubicBezTo>
                    <a:cubicBezTo>
                      <a:pt x="1357" y="1276"/>
                      <a:pt x="1331" y="1283"/>
                      <a:pt x="1311" y="1299"/>
                    </a:cubicBezTo>
                    <a:cubicBezTo>
                      <a:pt x="1294" y="1315"/>
                      <a:pt x="1261" y="1331"/>
                      <a:pt x="1246" y="1331"/>
                    </a:cubicBezTo>
                    <a:cubicBezTo>
                      <a:pt x="1230" y="1339"/>
                      <a:pt x="1238" y="1339"/>
                      <a:pt x="1244" y="1339"/>
                    </a:cubicBezTo>
                    <a:cubicBezTo>
                      <a:pt x="1250" y="1339"/>
                      <a:pt x="1254" y="1339"/>
                      <a:pt x="1229" y="1348"/>
                    </a:cubicBezTo>
                    <a:lnTo>
                      <a:pt x="1197" y="1348"/>
                    </a:lnTo>
                    <a:cubicBezTo>
                      <a:pt x="1181" y="1363"/>
                      <a:pt x="1164" y="1363"/>
                      <a:pt x="1164" y="1363"/>
                    </a:cubicBezTo>
                    <a:cubicBezTo>
                      <a:pt x="1162" y="1364"/>
                      <a:pt x="1160" y="1365"/>
                      <a:pt x="1158" y="1365"/>
                    </a:cubicBezTo>
                    <a:lnTo>
                      <a:pt x="1158" y="1365"/>
                    </a:lnTo>
                    <a:cubicBezTo>
                      <a:pt x="1159" y="1364"/>
                      <a:pt x="1157" y="1363"/>
                      <a:pt x="1149" y="1363"/>
                    </a:cubicBezTo>
                    <a:lnTo>
                      <a:pt x="1003" y="1363"/>
                    </a:lnTo>
                    <a:cubicBezTo>
                      <a:pt x="987" y="1348"/>
                      <a:pt x="970" y="1348"/>
                      <a:pt x="938" y="1348"/>
                    </a:cubicBezTo>
                    <a:cubicBezTo>
                      <a:pt x="890" y="1331"/>
                      <a:pt x="858" y="1315"/>
                      <a:pt x="809" y="1266"/>
                    </a:cubicBezTo>
                    <a:cubicBezTo>
                      <a:pt x="777" y="1266"/>
                      <a:pt x="777" y="1266"/>
                      <a:pt x="761" y="1251"/>
                    </a:cubicBezTo>
                    <a:cubicBezTo>
                      <a:pt x="744" y="1234"/>
                      <a:pt x="729" y="1218"/>
                      <a:pt x="712" y="1186"/>
                    </a:cubicBezTo>
                    <a:cubicBezTo>
                      <a:pt x="703" y="1180"/>
                      <a:pt x="695" y="1174"/>
                      <a:pt x="689" y="1168"/>
                    </a:cubicBezTo>
                    <a:lnTo>
                      <a:pt x="689" y="1168"/>
                    </a:lnTo>
                    <a:cubicBezTo>
                      <a:pt x="757" y="1080"/>
                      <a:pt x="813" y="979"/>
                      <a:pt x="858" y="878"/>
                    </a:cubicBezTo>
                    <a:cubicBezTo>
                      <a:pt x="923" y="717"/>
                      <a:pt x="970" y="540"/>
                      <a:pt x="923" y="361"/>
                    </a:cubicBezTo>
                    <a:cubicBezTo>
                      <a:pt x="874" y="200"/>
                      <a:pt x="761" y="70"/>
                      <a:pt x="599" y="22"/>
                    </a:cubicBezTo>
                    <a:cubicBezTo>
                      <a:pt x="557" y="8"/>
                      <a:pt x="511" y="1"/>
                      <a:pt x="4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8" name="Google Shape;3558;p38"/>
              <p:cNvSpPr/>
              <p:nvPr/>
            </p:nvSpPr>
            <p:spPr>
              <a:xfrm>
                <a:off x="4904075" y="1239925"/>
                <a:ext cx="38000" cy="36700"/>
              </a:xfrm>
              <a:custGeom>
                <a:avLst/>
                <a:gdLst/>
                <a:ahLst/>
                <a:cxnLst/>
                <a:rect l="l" t="t" r="r" b="b"/>
                <a:pathLst>
                  <a:path w="1520" h="1468" extrusionOk="0">
                    <a:moveTo>
                      <a:pt x="517" y="329"/>
                    </a:moveTo>
                    <a:lnTo>
                      <a:pt x="533" y="346"/>
                    </a:lnTo>
                    <a:cubicBezTo>
                      <a:pt x="544" y="346"/>
                      <a:pt x="562" y="353"/>
                      <a:pt x="564" y="353"/>
                    </a:cubicBezTo>
                    <a:cubicBezTo>
                      <a:pt x="564" y="353"/>
                      <a:pt x="561" y="351"/>
                      <a:pt x="550" y="346"/>
                    </a:cubicBezTo>
                    <a:cubicBezTo>
                      <a:pt x="565" y="346"/>
                      <a:pt x="582" y="361"/>
                      <a:pt x="614" y="378"/>
                    </a:cubicBezTo>
                    <a:cubicBezTo>
                      <a:pt x="603" y="378"/>
                      <a:pt x="593" y="371"/>
                      <a:pt x="591" y="371"/>
                    </a:cubicBezTo>
                    <a:lnTo>
                      <a:pt x="591" y="371"/>
                    </a:lnTo>
                    <a:cubicBezTo>
                      <a:pt x="591" y="371"/>
                      <a:pt x="592" y="372"/>
                      <a:pt x="598" y="378"/>
                    </a:cubicBezTo>
                    <a:cubicBezTo>
                      <a:pt x="614" y="378"/>
                      <a:pt x="630" y="394"/>
                      <a:pt x="630" y="410"/>
                    </a:cubicBezTo>
                    <a:cubicBezTo>
                      <a:pt x="635" y="413"/>
                      <a:pt x="638" y="414"/>
                      <a:pt x="639" y="414"/>
                    </a:cubicBezTo>
                    <a:cubicBezTo>
                      <a:pt x="647" y="414"/>
                      <a:pt x="634" y="399"/>
                      <a:pt x="635" y="399"/>
                    </a:cubicBezTo>
                    <a:lnTo>
                      <a:pt x="635" y="399"/>
                    </a:lnTo>
                    <a:cubicBezTo>
                      <a:pt x="635" y="399"/>
                      <a:pt x="638" y="402"/>
                      <a:pt x="647" y="410"/>
                    </a:cubicBezTo>
                    <a:cubicBezTo>
                      <a:pt x="647" y="426"/>
                      <a:pt x="647" y="426"/>
                      <a:pt x="662" y="443"/>
                    </a:cubicBezTo>
                    <a:cubicBezTo>
                      <a:pt x="667" y="451"/>
                      <a:pt x="668" y="454"/>
                      <a:pt x="667" y="454"/>
                    </a:cubicBezTo>
                    <a:cubicBezTo>
                      <a:pt x="666" y="454"/>
                      <a:pt x="660" y="447"/>
                      <a:pt x="658" y="447"/>
                    </a:cubicBezTo>
                    <a:lnTo>
                      <a:pt x="658" y="447"/>
                    </a:lnTo>
                    <a:cubicBezTo>
                      <a:pt x="657" y="447"/>
                      <a:pt x="658" y="449"/>
                      <a:pt x="662" y="458"/>
                    </a:cubicBezTo>
                    <a:cubicBezTo>
                      <a:pt x="679" y="475"/>
                      <a:pt x="679" y="475"/>
                      <a:pt x="679" y="490"/>
                    </a:cubicBezTo>
                    <a:lnTo>
                      <a:pt x="679" y="540"/>
                    </a:lnTo>
                    <a:cubicBezTo>
                      <a:pt x="681" y="541"/>
                      <a:pt x="682" y="542"/>
                      <a:pt x="684" y="542"/>
                    </a:cubicBezTo>
                    <a:cubicBezTo>
                      <a:pt x="691" y="542"/>
                      <a:pt x="693" y="521"/>
                      <a:pt x="694" y="521"/>
                    </a:cubicBezTo>
                    <a:cubicBezTo>
                      <a:pt x="695" y="521"/>
                      <a:pt x="695" y="526"/>
                      <a:pt x="695" y="540"/>
                    </a:cubicBezTo>
                    <a:lnTo>
                      <a:pt x="695" y="587"/>
                    </a:lnTo>
                    <a:cubicBezTo>
                      <a:pt x="695" y="587"/>
                      <a:pt x="685" y="629"/>
                      <a:pt x="689" y="629"/>
                    </a:cubicBezTo>
                    <a:cubicBezTo>
                      <a:pt x="690" y="629"/>
                      <a:pt x="691" y="626"/>
                      <a:pt x="695" y="620"/>
                    </a:cubicBezTo>
                    <a:lnTo>
                      <a:pt x="695" y="620"/>
                    </a:lnTo>
                    <a:cubicBezTo>
                      <a:pt x="679" y="652"/>
                      <a:pt x="679" y="684"/>
                      <a:pt x="662" y="717"/>
                    </a:cubicBezTo>
                    <a:cubicBezTo>
                      <a:pt x="662" y="717"/>
                      <a:pt x="662" y="734"/>
                      <a:pt x="647" y="749"/>
                    </a:cubicBezTo>
                    <a:cubicBezTo>
                      <a:pt x="650" y="746"/>
                      <a:pt x="651" y="745"/>
                      <a:pt x="652" y="745"/>
                    </a:cubicBezTo>
                    <a:cubicBezTo>
                      <a:pt x="657" y="745"/>
                      <a:pt x="647" y="769"/>
                      <a:pt x="647" y="781"/>
                    </a:cubicBezTo>
                    <a:cubicBezTo>
                      <a:pt x="630" y="798"/>
                      <a:pt x="614" y="831"/>
                      <a:pt x="582" y="863"/>
                    </a:cubicBezTo>
                    <a:cubicBezTo>
                      <a:pt x="582" y="870"/>
                      <a:pt x="579" y="877"/>
                      <a:pt x="572" y="885"/>
                    </a:cubicBezTo>
                    <a:lnTo>
                      <a:pt x="572" y="885"/>
                    </a:lnTo>
                    <a:lnTo>
                      <a:pt x="517" y="831"/>
                    </a:lnTo>
                    <a:lnTo>
                      <a:pt x="468" y="781"/>
                    </a:lnTo>
                    <a:cubicBezTo>
                      <a:pt x="468" y="781"/>
                      <a:pt x="463" y="770"/>
                      <a:pt x="462" y="765"/>
                    </a:cubicBezTo>
                    <a:lnTo>
                      <a:pt x="462" y="765"/>
                    </a:lnTo>
                    <a:cubicBezTo>
                      <a:pt x="464" y="765"/>
                      <a:pt x="466" y="766"/>
                      <a:pt x="468" y="766"/>
                    </a:cubicBezTo>
                    <a:cubicBezTo>
                      <a:pt x="465" y="762"/>
                      <a:pt x="463" y="761"/>
                      <a:pt x="462" y="761"/>
                    </a:cubicBezTo>
                    <a:cubicBezTo>
                      <a:pt x="461" y="761"/>
                      <a:pt x="461" y="762"/>
                      <a:pt x="462" y="765"/>
                    </a:cubicBezTo>
                    <a:lnTo>
                      <a:pt x="462" y="765"/>
                    </a:lnTo>
                    <a:cubicBezTo>
                      <a:pt x="453" y="761"/>
                      <a:pt x="453" y="749"/>
                      <a:pt x="453" y="749"/>
                    </a:cubicBezTo>
                    <a:cubicBezTo>
                      <a:pt x="436" y="717"/>
                      <a:pt x="420" y="701"/>
                      <a:pt x="404" y="684"/>
                    </a:cubicBezTo>
                    <a:cubicBezTo>
                      <a:pt x="404" y="669"/>
                      <a:pt x="388" y="652"/>
                      <a:pt x="388" y="637"/>
                    </a:cubicBezTo>
                    <a:cubicBezTo>
                      <a:pt x="383" y="628"/>
                      <a:pt x="381" y="625"/>
                      <a:pt x="380" y="625"/>
                    </a:cubicBezTo>
                    <a:lnTo>
                      <a:pt x="380" y="625"/>
                    </a:lnTo>
                    <a:cubicBezTo>
                      <a:pt x="379" y="625"/>
                      <a:pt x="380" y="632"/>
                      <a:pt x="379" y="632"/>
                    </a:cubicBezTo>
                    <a:cubicBezTo>
                      <a:pt x="378" y="632"/>
                      <a:pt x="376" y="629"/>
                      <a:pt x="371" y="620"/>
                    </a:cubicBezTo>
                    <a:cubicBezTo>
                      <a:pt x="371" y="587"/>
                      <a:pt x="356" y="572"/>
                      <a:pt x="356" y="540"/>
                    </a:cubicBezTo>
                    <a:cubicBezTo>
                      <a:pt x="356" y="540"/>
                      <a:pt x="356" y="523"/>
                      <a:pt x="339" y="507"/>
                    </a:cubicBezTo>
                    <a:lnTo>
                      <a:pt x="339" y="490"/>
                    </a:lnTo>
                    <a:lnTo>
                      <a:pt x="339" y="475"/>
                    </a:lnTo>
                    <a:cubicBezTo>
                      <a:pt x="339" y="463"/>
                      <a:pt x="347" y="437"/>
                      <a:pt x="346" y="437"/>
                    </a:cubicBezTo>
                    <a:lnTo>
                      <a:pt x="346" y="437"/>
                    </a:lnTo>
                    <a:cubicBezTo>
                      <a:pt x="346" y="437"/>
                      <a:pt x="344" y="443"/>
                      <a:pt x="339" y="458"/>
                    </a:cubicBezTo>
                    <a:lnTo>
                      <a:pt x="339" y="426"/>
                    </a:lnTo>
                    <a:cubicBezTo>
                      <a:pt x="347" y="418"/>
                      <a:pt x="352" y="414"/>
                      <a:pt x="354" y="410"/>
                    </a:cubicBezTo>
                    <a:lnTo>
                      <a:pt x="354" y="410"/>
                    </a:lnTo>
                    <a:cubicBezTo>
                      <a:pt x="354" y="410"/>
                      <a:pt x="355" y="410"/>
                      <a:pt x="356" y="410"/>
                    </a:cubicBezTo>
                    <a:cubicBezTo>
                      <a:pt x="356" y="394"/>
                      <a:pt x="356" y="378"/>
                      <a:pt x="371" y="378"/>
                    </a:cubicBezTo>
                    <a:cubicBezTo>
                      <a:pt x="375" y="372"/>
                      <a:pt x="377" y="367"/>
                      <a:pt x="378" y="364"/>
                    </a:cubicBezTo>
                    <a:lnTo>
                      <a:pt x="378" y="364"/>
                    </a:lnTo>
                    <a:cubicBezTo>
                      <a:pt x="384" y="359"/>
                      <a:pt x="394" y="355"/>
                      <a:pt x="404" y="346"/>
                    </a:cubicBezTo>
                    <a:lnTo>
                      <a:pt x="404" y="346"/>
                    </a:lnTo>
                    <a:cubicBezTo>
                      <a:pt x="393" y="351"/>
                      <a:pt x="388" y="353"/>
                      <a:pt x="386" y="353"/>
                    </a:cubicBezTo>
                    <a:cubicBezTo>
                      <a:pt x="382" y="353"/>
                      <a:pt x="393" y="346"/>
                      <a:pt x="404" y="346"/>
                    </a:cubicBezTo>
                    <a:cubicBezTo>
                      <a:pt x="420" y="346"/>
                      <a:pt x="420" y="329"/>
                      <a:pt x="436" y="329"/>
                    </a:cubicBezTo>
                    <a:close/>
                    <a:moveTo>
                      <a:pt x="1179" y="927"/>
                    </a:moveTo>
                    <a:lnTo>
                      <a:pt x="1179" y="927"/>
                    </a:lnTo>
                    <a:cubicBezTo>
                      <a:pt x="1176" y="935"/>
                      <a:pt x="1175" y="938"/>
                      <a:pt x="1175" y="938"/>
                    </a:cubicBezTo>
                    <a:lnTo>
                      <a:pt x="1175" y="938"/>
                    </a:lnTo>
                    <a:cubicBezTo>
                      <a:pt x="1179" y="934"/>
                      <a:pt x="1179" y="928"/>
                      <a:pt x="1179" y="927"/>
                    </a:cubicBezTo>
                    <a:close/>
                    <a:moveTo>
                      <a:pt x="475" y="1"/>
                    </a:moveTo>
                    <a:cubicBezTo>
                      <a:pt x="356" y="1"/>
                      <a:pt x="236" y="29"/>
                      <a:pt x="145" y="119"/>
                    </a:cubicBezTo>
                    <a:cubicBezTo>
                      <a:pt x="33" y="249"/>
                      <a:pt x="0" y="410"/>
                      <a:pt x="16" y="572"/>
                    </a:cubicBezTo>
                    <a:cubicBezTo>
                      <a:pt x="50" y="772"/>
                      <a:pt x="167" y="964"/>
                      <a:pt x="321" y="1112"/>
                    </a:cubicBezTo>
                    <a:lnTo>
                      <a:pt x="321" y="1112"/>
                    </a:lnTo>
                    <a:cubicBezTo>
                      <a:pt x="296" y="1131"/>
                      <a:pt x="270" y="1149"/>
                      <a:pt x="242" y="1169"/>
                    </a:cubicBezTo>
                    <a:cubicBezTo>
                      <a:pt x="162" y="1218"/>
                      <a:pt x="130" y="1315"/>
                      <a:pt x="177" y="1396"/>
                    </a:cubicBezTo>
                    <a:cubicBezTo>
                      <a:pt x="210" y="1439"/>
                      <a:pt x="265" y="1468"/>
                      <a:pt x="321" y="1468"/>
                    </a:cubicBezTo>
                    <a:cubicBezTo>
                      <a:pt x="349" y="1468"/>
                      <a:pt x="377" y="1460"/>
                      <a:pt x="404" y="1445"/>
                    </a:cubicBezTo>
                    <a:cubicBezTo>
                      <a:pt x="470" y="1403"/>
                      <a:pt x="537" y="1358"/>
                      <a:pt x="601" y="1308"/>
                    </a:cubicBezTo>
                    <a:lnTo>
                      <a:pt x="601" y="1308"/>
                    </a:lnTo>
                    <a:cubicBezTo>
                      <a:pt x="700" y="1350"/>
                      <a:pt x="809" y="1373"/>
                      <a:pt x="918" y="1373"/>
                    </a:cubicBezTo>
                    <a:cubicBezTo>
                      <a:pt x="1142" y="1373"/>
                      <a:pt x="1364" y="1278"/>
                      <a:pt x="1487" y="1072"/>
                    </a:cubicBezTo>
                    <a:cubicBezTo>
                      <a:pt x="1519" y="1008"/>
                      <a:pt x="1503" y="895"/>
                      <a:pt x="1422" y="846"/>
                    </a:cubicBezTo>
                    <a:cubicBezTo>
                      <a:pt x="1397" y="836"/>
                      <a:pt x="1370" y="831"/>
                      <a:pt x="1343" y="831"/>
                    </a:cubicBezTo>
                    <a:cubicBezTo>
                      <a:pt x="1285" y="831"/>
                      <a:pt x="1229" y="856"/>
                      <a:pt x="1196" y="911"/>
                    </a:cubicBezTo>
                    <a:cubicBezTo>
                      <a:pt x="1196" y="911"/>
                      <a:pt x="1178" y="938"/>
                      <a:pt x="1175" y="938"/>
                    </a:cubicBezTo>
                    <a:cubicBezTo>
                      <a:pt x="1175" y="938"/>
                      <a:pt x="1175" y="938"/>
                      <a:pt x="1175" y="938"/>
                    </a:cubicBezTo>
                    <a:lnTo>
                      <a:pt x="1175" y="938"/>
                    </a:lnTo>
                    <a:cubicBezTo>
                      <a:pt x="1173" y="941"/>
                      <a:pt x="1169" y="943"/>
                      <a:pt x="1164" y="943"/>
                    </a:cubicBezTo>
                    <a:cubicBezTo>
                      <a:pt x="1147" y="960"/>
                      <a:pt x="1147" y="975"/>
                      <a:pt x="1132" y="975"/>
                    </a:cubicBezTo>
                    <a:cubicBezTo>
                      <a:pt x="1115" y="992"/>
                      <a:pt x="1082" y="1008"/>
                      <a:pt x="1067" y="1024"/>
                    </a:cubicBezTo>
                    <a:cubicBezTo>
                      <a:pt x="1050" y="1024"/>
                      <a:pt x="1018" y="1024"/>
                      <a:pt x="1002" y="1040"/>
                    </a:cubicBezTo>
                    <a:lnTo>
                      <a:pt x="985" y="1040"/>
                    </a:lnTo>
                    <a:cubicBezTo>
                      <a:pt x="985" y="1040"/>
                      <a:pt x="984" y="1041"/>
                      <a:pt x="983" y="1041"/>
                    </a:cubicBezTo>
                    <a:lnTo>
                      <a:pt x="983" y="1041"/>
                    </a:lnTo>
                    <a:cubicBezTo>
                      <a:pt x="981" y="1040"/>
                      <a:pt x="977" y="1040"/>
                      <a:pt x="970" y="1040"/>
                    </a:cubicBezTo>
                    <a:lnTo>
                      <a:pt x="863" y="1040"/>
                    </a:lnTo>
                    <a:cubicBezTo>
                      <a:pt x="929" y="945"/>
                      <a:pt x="979" y="838"/>
                      <a:pt x="1002" y="717"/>
                    </a:cubicBezTo>
                    <a:cubicBezTo>
                      <a:pt x="1035" y="555"/>
                      <a:pt x="1018" y="378"/>
                      <a:pt x="921" y="232"/>
                    </a:cubicBezTo>
                    <a:cubicBezTo>
                      <a:pt x="841" y="119"/>
                      <a:pt x="711" y="38"/>
                      <a:pt x="565" y="6"/>
                    </a:cubicBezTo>
                    <a:cubicBezTo>
                      <a:pt x="536" y="2"/>
                      <a:pt x="505" y="1"/>
                      <a:pt x="47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59" name="Google Shape;3559;p38"/>
              <p:cNvSpPr/>
              <p:nvPr/>
            </p:nvSpPr>
            <p:spPr>
              <a:xfrm>
                <a:off x="5054425" y="1328125"/>
                <a:ext cx="37150" cy="35975"/>
              </a:xfrm>
              <a:custGeom>
                <a:avLst/>
                <a:gdLst/>
                <a:ahLst/>
                <a:cxnLst/>
                <a:rect l="l" t="t" r="r" b="b"/>
                <a:pathLst>
                  <a:path w="1486" h="1439" extrusionOk="0">
                    <a:moveTo>
                      <a:pt x="548" y="324"/>
                    </a:moveTo>
                    <a:cubicBezTo>
                      <a:pt x="551" y="328"/>
                      <a:pt x="554" y="330"/>
                      <a:pt x="556" y="332"/>
                    </a:cubicBezTo>
                    <a:lnTo>
                      <a:pt x="556" y="332"/>
                    </a:lnTo>
                    <a:cubicBezTo>
                      <a:pt x="558" y="335"/>
                      <a:pt x="560" y="337"/>
                      <a:pt x="563" y="341"/>
                    </a:cubicBezTo>
                    <a:cubicBezTo>
                      <a:pt x="561" y="338"/>
                      <a:pt x="560" y="337"/>
                      <a:pt x="560" y="337"/>
                    </a:cubicBezTo>
                    <a:lnTo>
                      <a:pt x="560" y="337"/>
                    </a:lnTo>
                    <a:cubicBezTo>
                      <a:pt x="561" y="337"/>
                      <a:pt x="576" y="352"/>
                      <a:pt x="582" y="352"/>
                    </a:cubicBezTo>
                    <a:cubicBezTo>
                      <a:pt x="582" y="352"/>
                      <a:pt x="583" y="352"/>
                      <a:pt x="583" y="351"/>
                    </a:cubicBezTo>
                    <a:lnTo>
                      <a:pt x="583" y="351"/>
                    </a:lnTo>
                    <a:cubicBezTo>
                      <a:pt x="588" y="358"/>
                      <a:pt x="596" y="361"/>
                      <a:pt x="596" y="373"/>
                    </a:cubicBezTo>
                    <a:cubicBezTo>
                      <a:pt x="596" y="406"/>
                      <a:pt x="612" y="421"/>
                      <a:pt x="612" y="453"/>
                    </a:cubicBezTo>
                    <a:lnTo>
                      <a:pt x="612" y="502"/>
                    </a:lnTo>
                    <a:lnTo>
                      <a:pt x="612" y="567"/>
                    </a:lnTo>
                    <a:lnTo>
                      <a:pt x="612" y="583"/>
                    </a:lnTo>
                    <a:lnTo>
                      <a:pt x="612" y="615"/>
                    </a:lnTo>
                    <a:lnTo>
                      <a:pt x="612" y="632"/>
                    </a:lnTo>
                    <a:lnTo>
                      <a:pt x="612" y="664"/>
                    </a:lnTo>
                    <a:cubicBezTo>
                      <a:pt x="596" y="680"/>
                      <a:pt x="596" y="712"/>
                      <a:pt x="580" y="729"/>
                    </a:cubicBezTo>
                    <a:cubicBezTo>
                      <a:pt x="580" y="744"/>
                      <a:pt x="580" y="760"/>
                      <a:pt x="565" y="775"/>
                    </a:cubicBezTo>
                    <a:lnTo>
                      <a:pt x="565" y="775"/>
                    </a:lnTo>
                    <a:cubicBezTo>
                      <a:pt x="551" y="767"/>
                      <a:pt x="541" y="761"/>
                      <a:pt x="531" y="761"/>
                    </a:cubicBezTo>
                    <a:cubicBezTo>
                      <a:pt x="515" y="744"/>
                      <a:pt x="515" y="744"/>
                      <a:pt x="499" y="744"/>
                    </a:cubicBezTo>
                    <a:cubicBezTo>
                      <a:pt x="491" y="736"/>
                      <a:pt x="495" y="736"/>
                      <a:pt x="499" y="736"/>
                    </a:cubicBezTo>
                    <a:cubicBezTo>
                      <a:pt x="503" y="736"/>
                      <a:pt x="507" y="736"/>
                      <a:pt x="499" y="729"/>
                    </a:cubicBezTo>
                    <a:lnTo>
                      <a:pt x="451" y="680"/>
                    </a:lnTo>
                    <a:cubicBezTo>
                      <a:pt x="448" y="677"/>
                      <a:pt x="447" y="676"/>
                      <a:pt x="446" y="676"/>
                    </a:cubicBezTo>
                    <a:cubicBezTo>
                      <a:pt x="444" y="676"/>
                      <a:pt x="449" y="686"/>
                      <a:pt x="449" y="686"/>
                    </a:cubicBezTo>
                    <a:cubicBezTo>
                      <a:pt x="449" y="686"/>
                      <a:pt x="445" y="681"/>
                      <a:pt x="434" y="664"/>
                    </a:cubicBezTo>
                    <a:cubicBezTo>
                      <a:pt x="434" y="664"/>
                      <a:pt x="434" y="647"/>
                      <a:pt x="419" y="647"/>
                    </a:cubicBezTo>
                    <a:cubicBezTo>
                      <a:pt x="419" y="632"/>
                      <a:pt x="419" y="632"/>
                      <a:pt x="402" y="615"/>
                    </a:cubicBezTo>
                    <a:lnTo>
                      <a:pt x="402" y="583"/>
                    </a:lnTo>
                    <a:cubicBezTo>
                      <a:pt x="402" y="583"/>
                      <a:pt x="398" y="572"/>
                      <a:pt x="396" y="564"/>
                    </a:cubicBezTo>
                    <a:lnTo>
                      <a:pt x="396" y="564"/>
                    </a:lnTo>
                    <a:cubicBezTo>
                      <a:pt x="399" y="570"/>
                      <a:pt x="401" y="574"/>
                      <a:pt x="401" y="574"/>
                    </a:cubicBezTo>
                    <a:cubicBezTo>
                      <a:pt x="402" y="574"/>
                      <a:pt x="402" y="572"/>
                      <a:pt x="402" y="567"/>
                    </a:cubicBezTo>
                    <a:cubicBezTo>
                      <a:pt x="398" y="559"/>
                      <a:pt x="396" y="556"/>
                      <a:pt x="395" y="556"/>
                    </a:cubicBezTo>
                    <a:lnTo>
                      <a:pt x="395" y="556"/>
                    </a:lnTo>
                    <a:cubicBezTo>
                      <a:pt x="394" y="556"/>
                      <a:pt x="395" y="559"/>
                      <a:pt x="396" y="564"/>
                    </a:cubicBezTo>
                    <a:lnTo>
                      <a:pt x="396" y="564"/>
                    </a:lnTo>
                    <a:cubicBezTo>
                      <a:pt x="394" y="560"/>
                      <a:pt x="391" y="555"/>
                      <a:pt x="386" y="550"/>
                    </a:cubicBezTo>
                    <a:lnTo>
                      <a:pt x="386" y="518"/>
                    </a:lnTo>
                    <a:cubicBezTo>
                      <a:pt x="386" y="508"/>
                      <a:pt x="393" y="497"/>
                      <a:pt x="397" y="496"/>
                    </a:cubicBezTo>
                    <a:lnTo>
                      <a:pt x="397" y="496"/>
                    </a:lnTo>
                    <a:cubicBezTo>
                      <a:pt x="395" y="501"/>
                      <a:pt x="394" y="507"/>
                      <a:pt x="396" y="507"/>
                    </a:cubicBezTo>
                    <a:cubicBezTo>
                      <a:pt x="397" y="507"/>
                      <a:pt x="399" y="505"/>
                      <a:pt x="402" y="502"/>
                    </a:cubicBezTo>
                    <a:cubicBezTo>
                      <a:pt x="402" y="498"/>
                      <a:pt x="400" y="495"/>
                      <a:pt x="398" y="495"/>
                    </a:cubicBezTo>
                    <a:cubicBezTo>
                      <a:pt x="398" y="495"/>
                      <a:pt x="398" y="496"/>
                      <a:pt x="397" y="496"/>
                    </a:cubicBezTo>
                    <a:lnTo>
                      <a:pt x="397" y="496"/>
                    </a:lnTo>
                    <a:cubicBezTo>
                      <a:pt x="399" y="491"/>
                      <a:pt x="402" y="486"/>
                      <a:pt x="402" y="486"/>
                    </a:cubicBezTo>
                    <a:cubicBezTo>
                      <a:pt x="402" y="472"/>
                      <a:pt x="402" y="458"/>
                      <a:pt x="412" y="434"/>
                    </a:cubicBezTo>
                    <a:lnTo>
                      <a:pt x="412" y="434"/>
                    </a:lnTo>
                    <a:cubicBezTo>
                      <a:pt x="415" y="430"/>
                      <a:pt x="425" y="415"/>
                      <a:pt x="434" y="406"/>
                    </a:cubicBezTo>
                    <a:cubicBezTo>
                      <a:pt x="434" y="406"/>
                      <a:pt x="445" y="384"/>
                      <a:pt x="440" y="384"/>
                    </a:cubicBezTo>
                    <a:cubicBezTo>
                      <a:pt x="439" y="384"/>
                      <a:pt x="437" y="386"/>
                      <a:pt x="434" y="389"/>
                    </a:cubicBezTo>
                    <a:lnTo>
                      <a:pt x="451" y="373"/>
                    </a:lnTo>
                    <a:lnTo>
                      <a:pt x="466" y="356"/>
                    </a:lnTo>
                    <a:cubicBezTo>
                      <a:pt x="483" y="356"/>
                      <a:pt x="499" y="341"/>
                      <a:pt x="499" y="341"/>
                    </a:cubicBezTo>
                    <a:cubicBezTo>
                      <a:pt x="515" y="341"/>
                      <a:pt x="531" y="324"/>
                      <a:pt x="531" y="324"/>
                    </a:cubicBezTo>
                    <a:close/>
                    <a:moveTo>
                      <a:pt x="532" y="1"/>
                    </a:moveTo>
                    <a:cubicBezTo>
                      <a:pt x="456" y="1"/>
                      <a:pt x="379" y="21"/>
                      <a:pt x="305" y="65"/>
                    </a:cubicBezTo>
                    <a:cubicBezTo>
                      <a:pt x="208" y="130"/>
                      <a:pt x="128" y="244"/>
                      <a:pt x="78" y="373"/>
                    </a:cubicBezTo>
                    <a:cubicBezTo>
                      <a:pt x="1" y="625"/>
                      <a:pt x="135" y="891"/>
                      <a:pt x="366" y="1039"/>
                    </a:cubicBezTo>
                    <a:lnTo>
                      <a:pt x="366" y="1039"/>
                    </a:lnTo>
                    <a:cubicBezTo>
                      <a:pt x="363" y="1044"/>
                      <a:pt x="367" y="1044"/>
                      <a:pt x="370" y="1044"/>
                    </a:cubicBezTo>
                    <a:cubicBezTo>
                      <a:pt x="371" y="1044"/>
                      <a:pt x="372" y="1044"/>
                      <a:pt x="373" y="1044"/>
                    </a:cubicBezTo>
                    <a:lnTo>
                      <a:pt x="373" y="1044"/>
                    </a:lnTo>
                    <a:cubicBezTo>
                      <a:pt x="373" y="1044"/>
                      <a:pt x="374" y="1044"/>
                      <a:pt x="374" y="1045"/>
                    </a:cubicBezTo>
                    <a:lnTo>
                      <a:pt x="374" y="1045"/>
                    </a:lnTo>
                    <a:cubicBezTo>
                      <a:pt x="375" y="1046"/>
                      <a:pt x="373" y="1048"/>
                      <a:pt x="369" y="1052"/>
                    </a:cubicBezTo>
                    <a:cubicBezTo>
                      <a:pt x="322" y="1084"/>
                      <a:pt x="272" y="1100"/>
                      <a:pt x="225" y="1132"/>
                    </a:cubicBezTo>
                    <a:cubicBezTo>
                      <a:pt x="143" y="1164"/>
                      <a:pt x="128" y="1278"/>
                      <a:pt x="160" y="1358"/>
                    </a:cubicBezTo>
                    <a:cubicBezTo>
                      <a:pt x="193" y="1414"/>
                      <a:pt x="248" y="1439"/>
                      <a:pt x="306" y="1439"/>
                    </a:cubicBezTo>
                    <a:cubicBezTo>
                      <a:pt x="333" y="1439"/>
                      <a:pt x="360" y="1433"/>
                      <a:pt x="386" y="1423"/>
                    </a:cubicBezTo>
                    <a:cubicBezTo>
                      <a:pt x="514" y="1363"/>
                      <a:pt x="625" y="1272"/>
                      <a:pt x="715" y="1162"/>
                    </a:cubicBezTo>
                    <a:lnTo>
                      <a:pt x="715" y="1162"/>
                    </a:lnTo>
                    <a:cubicBezTo>
                      <a:pt x="743" y="1165"/>
                      <a:pt x="771" y="1166"/>
                      <a:pt x="799" y="1166"/>
                    </a:cubicBezTo>
                    <a:cubicBezTo>
                      <a:pt x="997" y="1166"/>
                      <a:pt x="1201" y="1104"/>
                      <a:pt x="1388" y="1020"/>
                    </a:cubicBezTo>
                    <a:cubicBezTo>
                      <a:pt x="1468" y="987"/>
                      <a:pt x="1485" y="858"/>
                      <a:pt x="1436" y="793"/>
                    </a:cubicBezTo>
                    <a:cubicBezTo>
                      <a:pt x="1403" y="738"/>
                      <a:pt x="1348" y="713"/>
                      <a:pt x="1290" y="713"/>
                    </a:cubicBezTo>
                    <a:cubicBezTo>
                      <a:pt x="1263" y="713"/>
                      <a:pt x="1236" y="718"/>
                      <a:pt x="1210" y="729"/>
                    </a:cubicBezTo>
                    <a:cubicBezTo>
                      <a:pt x="1119" y="773"/>
                      <a:pt x="1016" y="804"/>
                      <a:pt x="910" y="822"/>
                    </a:cubicBezTo>
                    <a:lnTo>
                      <a:pt x="910" y="822"/>
                    </a:lnTo>
                    <a:cubicBezTo>
                      <a:pt x="984" y="595"/>
                      <a:pt x="994" y="254"/>
                      <a:pt x="790" y="82"/>
                    </a:cubicBezTo>
                    <a:cubicBezTo>
                      <a:pt x="711" y="30"/>
                      <a:pt x="622" y="1"/>
                      <a:pt x="53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0" name="Google Shape;3560;p38"/>
              <p:cNvSpPr/>
              <p:nvPr/>
            </p:nvSpPr>
            <p:spPr>
              <a:xfrm>
                <a:off x="5295175" y="1323725"/>
                <a:ext cx="42050" cy="42000"/>
              </a:xfrm>
              <a:custGeom>
                <a:avLst/>
                <a:gdLst/>
                <a:ahLst/>
                <a:cxnLst/>
                <a:rect l="l" t="t" r="r" b="b"/>
                <a:pathLst>
                  <a:path w="1682" h="1680" extrusionOk="0">
                    <a:moveTo>
                      <a:pt x="850" y="332"/>
                    </a:moveTo>
                    <a:cubicBezTo>
                      <a:pt x="860" y="332"/>
                      <a:pt x="889" y="338"/>
                      <a:pt x="889" y="338"/>
                    </a:cubicBezTo>
                    <a:cubicBezTo>
                      <a:pt x="900" y="350"/>
                      <a:pt x="904" y="354"/>
                      <a:pt x="910" y="355"/>
                    </a:cubicBezTo>
                    <a:lnTo>
                      <a:pt x="910" y="355"/>
                    </a:lnTo>
                    <a:cubicBezTo>
                      <a:pt x="912" y="361"/>
                      <a:pt x="925" y="374"/>
                      <a:pt x="925" y="374"/>
                    </a:cubicBezTo>
                    <a:cubicBezTo>
                      <a:pt x="925" y="374"/>
                      <a:pt x="924" y="373"/>
                      <a:pt x="921" y="371"/>
                    </a:cubicBezTo>
                    <a:lnTo>
                      <a:pt x="921" y="371"/>
                    </a:lnTo>
                    <a:cubicBezTo>
                      <a:pt x="953" y="403"/>
                      <a:pt x="953" y="403"/>
                      <a:pt x="953" y="452"/>
                    </a:cubicBezTo>
                    <a:cubicBezTo>
                      <a:pt x="938" y="468"/>
                      <a:pt x="938" y="485"/>
                      <a:pt x="938" y="500"/>
                    </a:cubicBezTo>
                    <a:cubicBezTo>
                      <a:pt x="938" y="517"/>
                      <a:pt x="921" y="532"/>
                      <a:pt x="921" y="532"/>
                    </a:cubicBezTo>
                    <a:cubicBezTo>
                      <a:pt x="889" y="597"/>
                      <a:pt x="873" y="614"/>
                      <a:pt x="824" y="662"/>
                    </a:cubicBezTo>
                    <a:cubicBezTo>
                      <a:pt x="775" y="711"/>
                      <a:pt x="720" y="755"/>
                      <a:pt x="659" y="792"/>
                    </a:cubicBezTo>
                    <a:lnTo>
                      <a:pt x="659" y="792"/>
                    </a:lnTo>
                    <a:cubicBezTo>
                      <a:pt x="636" y="723"/>
                      <a:pt x="625" y="652"/>
                      <a:pt x="630" y="582"/>
                    </a:cubicBezTo>
                    <a:lnTo>
                      <a:pt x="630" y="565"/>
                    </a:lnTo>
                    <a:lnTo>
                      <a:pt x="630" y="532"/>
                    </a:lnTo>
                    <a:cubicBezTo>
                      <a:pt x="647" y="500"/>
                      <a:pt x="647" y="485"/>
                      <a:pt x="662" y="452"/>
                    </a:cubicBezTo>
                    <a:cubicBezTo>
                      <a:pt x="662" y="435"/>
                      <a:pt x="695" y="403"/>
                      <a:pt x="727" y="371"/>
                    </a:cubicBezTo>
                    <a:cubicBezTo>
                      <a:pt x="744" y="355"/>
                      <a:pt x="759" y="338"/>
                      <a:pt x="792" y="338"/>
                    </a:cubicBezTo>
                    <a:cubicBezTo>
                      <a:pt x="803" y="333"/>
                      <a:pt x="808" y="332"/>
                      <a:pt x="810" y="332"/>
                    </a:cubicBezTo>
                    <a:cubicBezTo>
                      <a:pt x="814" y="332"/>
                      <a:pt x="803" y="338"/>
                      <a:pt x="792" y="338"/>
                    </a:cubicBezTo>
                    <a:lnTo>
                      <a:pt x="856" y="338"/>
                    </a:lnTo>
                    <a:cubicBezTo>
                      <a:pt x="846" y="333"/>
                      <a:pt x="846" y="332"/>
                      <a:pt x="850" y="332"/>
                    </a:cubicBezTo>
                    <a:close/>
                    <a:moveTo>
                      <a:pt x="827" y="1"/>
                    </a:moveTo>
                    <a:cubicBezTo>
                      <a:pt x="755" y="1"/>
                      <a:pt x="683" y="17"/>
                      <a:pt x="615" y="48"/>
                    </a:cubicBezTo>
                    <a:cubicBezTo>
                      <a:pt x="469" y="112"/>
                      <a:pt x="388" y="241"/>
                      <a:pt x="324" y="388"/>
                    </a:cubicBezTo>
                    <a:cubicBezTo>
                      <a:pt x="261" y="565"/>
                      <a:pt x="287" y="753"/>
                      <a:pt x="355" y="926"/>
                    </a:cubicBezTo>
                    <a:lnTo>
                      <a:pt x="355" y="926"/>
                    </a:lnTo>
                    <a:cubicBezTo>
                      <a:pt x="285" y="947"/>
                      <a:pt x="215" y="960"/>
                      <a:pt x="145" y="969"/>
                    </a:cubicBezTo>
                    <a:cubicBezTo>
                      <a:pt x="48" y="985"/>
                      <a:pt x="0" y="1099"/>
                      <a:pt x="33" y="1179"/>
                    </a:cubicBezTo>
                    <a:cubicBezTo>
                      <a:pt x="46" y="1260"/>
                      <a:pt x="117" y="1296"/>
                      <a:pt x="187" y="1296"/>
                    </a:cubicBezTo>
                    <a:cubicBezTo>
                      <a:pt x="201" y="1296"/>
                      <a:pt x="214" y="1295"/>
                      <a:pt x="227" y="1293"/>
                    </a:cubicBezTo>
                    <a:cubicBezTo>
                      <a:pt x="322" y="1277"/>
                      <a:pt x="420" y="1253"/>
                      <a:pt x="516" y="1220"/>
                    </a:cubicBezTo>
                    <a:lnTo>
                      <a:pt x="516" y="1220"/>
                    </a:lnTo>
                    <a:cubicBezTo>
                      <a:pt x="538" y="1251"/>
                      <a:pt x="560" y="1280"/>
                      <a:pt x="582" y="1308"/>
                    </a:cubicBezTo>
                    <a:cubicBezTo>
                      <a:pt x="759" y="1533"/>
                      <a:pt x="1013" y="1680"/>
                      <a:pt x="1283" y="1680"/>
                    </a:cubicBezTo>
                    <a:cubicBezTo>
                      <a:pt x="1382" y="1680"/>
                      <a:pt x="1484" y="1659"/>
                      <a:pt x="1584" y="1616"/>
                    </a:cubicBezTo>
                    <a:cubicBezTo>
                      <a:pt x="1664" y="1584"/>
                      <a:pt x="1681" y="1470"/>
                      <a:pt x="1632" y="1390"/>
                    </a:cubicBezTo>
                    <a:cubicBezTo>
                      <a:pt x="1602" y="1339"/>
                      <a:pt x="1553" y="1313"/>
                      <a:pt x="1501" y="1313"/>
                    </a:cubicBezTo>
                    <a:cubicBezTo>
                      <a:pt x="1469" y="1313"/>
                      <a:pt x="1436" y="1323"/>
                      <a:pt x="1406" y="1340"/>
                    </a:cubicBezTo>
                    <a:cubicBezTo>
                      <a:pt x="1368" y="1358"/>
                      <a:pt x="1328" y="1366"/>
                      <a:pt x="1288" y="1366"/>
                    </a:cubicBezTo>
                    <a:cubicBezTo>
                      <a:pt x="1142" y="1366"/>
                      <a:pt x="990" y="1261"/>
                      <a:pt x="889" y="1147"/>
                    </a:cubicBezTo>
                    <a:cubicBezTo>
                      <a:pt x="867" y="1125"/>
                      <a:pt x="846" y="1102"/>
                      <a:pt x="825" y="1077"/>
                    </a:cubicBezTo>
                    <a:lnTo>
                      <a:pt x="825" y="1077"/>
                    </a:lnTo>
                    <a:cubicBezTo>
                      <a:pt x="922" y="1019"/>
                      <a:pt x="1010" y="951"/>
                      <a:pt x="1083" y="872"/>
                    </a:cubicBezTo>
                    <a:cubicBezTo>
                      <a:pt x="1196" y="743"/>
                      <a:pt x="1277" y="614"/>
                      <a:pt x="1277" y="452"/>
                    </a:cubicBezTo>
                    <a:cubicBezTo>
                      <a:pt x="1293" y="291"/>
                      <a:pt x="1196" y="144"/>
                      <a:pt x="1067" y="64"/>
                    </a:cubicBezTo>
                    <a:cubicBezTo>
                      <a:pt x="990" y="21"/>
                      <a:pt x="908" y="1"/>
                      <a:pt x="827"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3563" name="Google Shape;3563;p38"/>
          <p:cNvSpPr/>
          <p:nvPr/>
        </p:nvSpPr>
        <p:spPr>
          <a:xfrm>
            <a:off x="1159225" y="4124367"/>
            <a:ext cx="219456" cy="2200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705" tIns="121705" rIns="121705" bIns="121705" anchor="ctr" anchorCtr="0">
            <a:noAutofit/>
          </a:bodyPr>
          <a:lstStyle/>
          <a:p>
            <a:endParaRPr/>
          </a:p>
        </p:txBody>
      </p:sp>
      <p:grpSp>
        <p:nvGrpSpPr>
          <p:cNvPr id="3564" name="Google Shape;3564;p38"/>
          <p:cNvGrpSpPr/>
          <p:nvPr/>
        </p:nvGrpSpPr>
        <p:grpSpPr>
          <a:xfrm>
            <a:off x="4994014" y="1050247"/>
            <a:ext cx="892685" cy="618908"/>
            <a:chOff x="3736388" y="802750"/>
            <a:chExt cx="583325" cy="403425"/>
          </a:xfrm>
        </p:grpSpPr>
        <p:sp>
          <p:nvSpPr>
            <p:cNvPr id="3565" name="Google Shape;3565;p38"/>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3566" name="Google Shape;3566;p38"/>
            <p:cNvGrpSpPr/>
            <p:nvPr/>
          </p:nvGrpSpPr>
          <p:grpSpPr>
            <a:xfrm>
              <a:off x="3736400" y="802750"/>
              <a:ext cx="583300" cy="403425"/>
              <a:chOff x="3632425" y="1553450"/>
              <a:chExt cx="583300" cy="403425"/>
            </a:xfrm>
          </p:grpSpPr>
          <p:sp>
            <p:nvSpPr>
              <p:cNvPr id="3567" name="Google Shape;3567;p38"/>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568" name="Google Shape;3568;p38"/>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69" name="Google Shape;3569;p38"/>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0" name="Google Shape;3570;p38"/>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1" name="Google Shape;3571;p38"/>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2" name="Google Shape;3572;p38"/>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3" name="Google Shape;3573;p38"/>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4" name="Google Shape;3574;p38"/>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5" name="Google Shape;3575;p38"/>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6" name="Google Shape;3576;p38"/>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7" name="Google Shape;3577;p38"/>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8" name="Google Shape;3578;p38"/>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79" name="Google Shape;3579;p38"/>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0" name="Google Shape;3580;p38"/>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1" name="Google Shape;3581;p38"/>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2" name="Google Shape;3582;p38"/>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3" name="Google Shape;3583;p38"/>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4" name="Google Shape;3584;p38"/>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5" name="Google Shape;3585;p38"/>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6" name="Google Shape;3586;p38"/>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7" name="Google Shape;3587;p38"/>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8" name="Google Shape;3588;p38"/>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89" name="Google Shape;3589;p38"/>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90" name="Google Shape;3590;p38"/>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
        <p:nvSpPr>
          <p:cNvPr id="189" name="Title 1"/>
          <p:cNvSpPr txBox="1">
            <a:spLocks/>
          </p:cNvSpPr>
          <p:nvPr/>
        </p:nvSpPr>
        <p:spPr>
          <a:xfrm>
            <a:off x="5026774" y="2610841"/>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600" b="1" smtClean="0">
                <a:solidFill>
                  <a:srgbClr val="002060"/>
                </a:solidFill>
                <a:latin typeface="Arial" pitchFamily="34" charset="0"/>
                <a:ea typeface="Arial-Rounded" pitchFamily="34" charset="0"/>
                <a:cs typeface="Arial" pitchFamily="34" charset="0"/>
              </a:rPr>
              <a:t>Dặn dò</a:t>
            </a:r>
            <a:endParaRPr lang="en-US" sz="6600" b="1">
              <a:solidFill>
                <a:srgbClr val="00206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25847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grpSp>
        <p:nvGrpSpPr>
          <p:cNvPr id="503" name="Google Shape;503;p44"/>
          <p:cNvGrpSpPr/>
          <p:nvPr/>
        </p:nvGrpSpPr>
        <p:grpSpPr>
          <a:xfrm rot="-9019023" flipH="1">
            <a:off x="9817717" y="-38428"/>
            <a:ext cx="2419472" cy="1774621"/>
            <a:chOff x="1873750" y="854225"/>
            <a:chExt cx="838675" cy="613625"/>
          </a:xfrm>
        </p:grpSpPr>
        <p:sp>
          <p:nvSpPr>
            <p:cNvPr id="504" name="Google Shape;504;p44"/>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05" name="Google Shape;505;p44"/>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6" name="Google Shape;506;p44"/>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7" name="Google Shape;507;p44"/>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08" name="Google Shape;508;p44"/>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09" name="Google Shape;509;p44"/>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0" name="Google Shape;510;p44"/>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1" name="Google Shape;511;p44"/>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12" name="Google Shape;512;p44"/>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13" name="Google Shape;513;p44"/>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14" name="Google Shape;514;p44"/>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5" name="Google Shape;515;p44"/>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16" name="Google Shape;516;p44"/>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7" name="Google Shape;517;p44"/>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18" name="Google Shape;518;p44"/>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19" name="Google Shape;519;p44"/>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0" name="Google Shape;520;p44"/>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1" name="Google Shape;521;p44"/>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2" name="Google Shape;522;p44"/>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3" name="Google Shape;523;p44"/>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4" name="Google Shape;524;p44"/>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5" name="Google Shape;525;p44"/>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6" name="Google Shape;526;p44"/>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7" name="Google Shape;527;p44"/>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8" name="Google Shape;528;p44"/>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29" name="Google Shape;529;p44"/>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530" name="Google Shape;530;p44"/>
          <p:cNvGrpSpPr/>
          <p:nvPr/>
        </p:nvGrpSpPr>
        <p:grpSpPr>
          <a:xfrm rot="-9019023" flipH="1">
            <a:off x="-1102900" y="3968239"/>
            <a:ext cx="2419472" cy="1774621"/>
            <a:chOff x="1873750" y="854225"/>
            <a:chExt cx="838675" cy="613625"/>
          </a:xfrm>
        </p:grpSpPr>
        <p:sp>
          <p:nvSpPr>
            <p:cNvPr id="531" name="Google Shape;531;p44"/>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32" name="Google Shape;532;p44"/>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3" name="Google Shape;533;p44"/>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4" name="Google Shape;534;p44"/>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35" name="Google Shape;535;p44"/>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6" name="Google Shape;536;p44"/>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7" name="Google Shape;537;p44"/>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38" name="Google Shape;538;p44"/>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39" name="Google Shape;539;p44"/>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0" name="Google Shape;540;p44"/>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1" name="Google Shape;541;p44"/>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2" name="Google Shape;542;p44"/>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3" name="Google Shape;543;p44"/>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4" name="Google Shape;544;p44"/>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5" name="Google Shape;545;p44"/>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6" name="Google Shape;546;p44"/>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7" name="Google Shape;547;p44"/>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8" name="Google Shape;548;p44"/>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49" name="Google Shape;549;p44"/>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0" name="Google Shape;550;p44"/>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1" name="Google Shape;551;p44"/>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2" name="Google Shape;552;p44"/>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53" name="Google Shape;553;p44"/>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54" name="Google Shape;554;p44"/>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55" name="Google Shape;555;p44"/>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56" name="Google Shape;556;p44"/>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60" name="TextBox 59"/>
          <p:cNvSpPr txBox="1"/>
          <p:nvPr/>
        </p:nvSpPr>
        <p:spPr>
          <a:xfrm>
            <a:off x="2214474" y="624225"/>
            <a:ext cx="9352845" cy="584775"/>
          </a:xfrm>
          <a:prstGeom prst="rect">
            <a:avLst/>
          </a:prstGeom>
          <a:noFill/>
        </p:spPr>
        <p:txBody>
          <a:bodyPr wrap="square" rtlCol="0">
            <a:spAutoFit/>
          </a:bodyPr>
          <a:lstStyle/>
          <a:p>
            <a:pPr algn="just"/>
            <a:r>
              <a:rPr lang="en-US" sz="3200" smtClean="0">
                <a:solidFill>
                  <a:srgbClr val="002060"/>
                </a:solidFill>
                <a:latin typeface="Arial-Rounded" pitchFamily="34" charset="0"/>
                <a:ea typeface="Arial-Rounded" pitchFamily="34" charset="0"/>
                <a:cs typeface="Arial-Rounded" pitchFamily="34" charset="0"/>
              </a:rPr>
              <a:t>Em thích chơi trò gì với anh chị em của mình?</a:t>
            </a:r>
            <a:endParaRPr lang="en-US" sz="3200">
              <a:solidFill>
                <a:srgbClr val="002060"/>
              </a:solidFill>
              <a:latin typeface="Arial-Rounded" pitchFamily="34" charset="0"/>
              <a:ea typeface="Arial-Rounded" pitchFamily="34" charset="0"/>
              <a:cs typeface="Arial-Rounded" pitchFamily="34" charset="0"/>
            </a:endParaRPr>
          </a:p>
        </p:txBody>
      </p:sp>
      <p:pic>
        <p:nvPicPr>
          <p:cNvPr id="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149" y="352100"/>
            <a:ext cx="145732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088" y="1933575"/>
            <a:ext cx="10761662"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176" name="TextBox 175">
            <a:extLst>
              <a:ext uri="{FF2B5EF4-FFF2-40B4-BE49-F238E27FC236}">
                <a16:creationId xmlns:a16="http://schemas.microsoft.com/office/drawing/2014/main" xmlns="" id="{83DE1F8B-C43D-4B7A-8155-BEAC33AC1D49}"/>
              </a:ext>
            </a:extLst>
          </p:cNvPr>
          <p:cNvSpPr txBox="1"/>
          <p:nvPr/>
        </p:nvSpPr>
        <p:spPr>
          <a:xfrm>
            <a:off x="335439" y="685800"/>
            <a:ext cx="11612880" cy="5893921"/>
          </a:xfrm>
          <a:prstGeom prst="rect">
            <a:avLst/>
          </a:prstGeom>
          <a:noFill/>
        </p:spPr>
        <p:txBody>
          <a:bodyPr wrap="square" rtlCol="0">
            <a:spAutoFit/>
          </a:bodyPr>
          <a:lstStyle/>
          <a:p>
            <a:pPr indent="463550" algn="just"/>
            <a:r>
              <a:rPr lang="en-US" sz="2900">
                <a:latin typeface="Arial-Rounded" pitchFamily="34" charset="0"/>
                <a:ea typeface="Arial-Rounded" pitchFamily="34" charset="0"/>
                <a:cs typeface="Arial-Rounded" pitchFamily="3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An thích chạy thật nhanh để những cánh giấy không ngừng quay trong gió. Gió lướt qua cánh chong chóng tạo ra tiếng u u rất lạ.</a:t>
            </a:r>
          </a:p>
          <a:p>
            <a:pPr indent="463550" algn="just"/>
            <a:r>
              <a:rPr lang="en-US" sz="2900">
                <a:latin typeface="Arial-Rounded" pitchFamily="34" charset="0"/>
                <a:ea typeface="Arial-Rounded" pitchFamily="34" charset="0"/>
                <a:cs typeface="Arial-Rounded" pitchFamily="34" charset="0"/>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p>
          <a:p>
            <a:pPr indent="463550" algn="r"/>
            <a:r>
              <a:rPr lang="en-US" sz="2900" smtClean="0">
                <a:latin typeface="Arial-Rounded" pitchFamily="34" charset="0"/>
                <a:ea typeface="Arial-Rounded" pitchFamily="34" charset="0"/>
                <a:cs typeface="Arial-Rounded" pitchFamily="34" charset="0"/>
              </a:rPr>
              <a:t>(</a:t>
            </a:r>
            <a:r>
              <a:rPr lang="en-US" sz="2900" i="1" smtClean="0">
                <a:latin typeface="Arial-Rounded" pitchFamily="34" charset="0"/>
                <a:ea typeface="Arial-Rounded" pitchFamily="34" charset="0"/>
                <a:cs typeface="Arial-Rounded" pitchFamily="34" charset="0"/>
              </a:rPr>
              <a:t>Theo </a:t>
            </a:r>
            <a:r>
              <a:rPr lang="en-US" sz="2900">
                <a:latin typeface="Arial-Rounded" pitchFamily="34" charset="0"/>
                <a:ea typeface="Arial-Rounded" pitchFamily="34" charset="0"/>
                <a:cs typeface="Arial-Rounded" pitchFamily="34" charset="0"/>
              </a:rPr>
              <a:t>Tuệ Nhi)</a:t>
            </a:r>
            <a:endParaRPr lang="en-US" sz="2900" dirty="0">
              <a:latin typeface="Arial-Rounded" pitchFamily="34" charset="0"/>
              <a:ea typeface="Arial-Rounded" pitchFamily="34" charset="0"/>
              <a:cs typeface="Arial-Rounded" pitchFamily="34" charset="0"/>
            </a:endParaRPr>
          </a:p>
        </p:txBody>
      </p:sp>
      <p:sp>
        <p:nvSpPr>
          <p:cNvPr id="177" name="TextBox 176">
            <a:extLst>
              <a:ext uri="{FF2B5EF4-FFF2-40B4-BE49-F238E27FC236}">
                <a16:creationId xmlns:a16="http://schemas.microsoft.com/office/drawing/2014/main" xmlns=""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CHƠI CHONG CHÓNG</a:t>
            </a:r>
            <a:endParaRPr lang="en-US" sz="3200" b="1" dirty="0">
              <a:solidFill>
                <a:srgbClr val="FF8E1D"/>
              </a:solidFill>
              <a:latin typeface="Arial-Rounded" pitchFamily="34" charset="0"/>
              <a:ea typeface="Arial-Rounded" pitchFamily="34" charset="0"/>
              <a:cs typeface="Arial-Rounded" pitchFamily="34" charset="0"/>
            </a:endParaRPr>
          </a:p>
        </p:txBody>
      </p:sp>
      <p:cxnSp>
        <p:nvCxnSpPr>
          <p:cNvPr id="181" name="Straight Connector 180"/>
          <p:cNvCxnSpPr/>
          <p:nvPr/>
        </p:nvCxnSpPr>
        <p:spPr>
          <a:xfrm>
            <a:off x="4861719" y="1143000"/>
            <a:ext cx="198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0359003" y="20574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7205775" y="4677228"/>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4336025" y="5591628"/>
            <a:ext cx="11965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fade">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2"/>
                                        </p:tgtEl>
                                        <p:attrNameLst>
                                          <p:attrName>style.visibility</p:attrName>
                                        </p:attrNameLst>
                                      </p:cBhvr>
                                      <p:to>
                                        <p:strVal val="visible"/>
                                      </p:to>
                                    </p:set>
                                    <p:animEffect transition="in" filter="fade">
                                      <p:cBhvr>
                                        <p:cTn id="12" dur="500"/>
                                        <p:tgtEl>
                                          <p:spTgt spid="1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5"/>
                                        </p:tgtEl>
                                        <p:attrNameLst>
                                          <p:attrName>style.visibility</p:attrName>
                                        </p:attrNameLst>
                                      </p:cBhvr>
                                      <p:to>
                                        <p:strVal val="visible"/>
                                      </p:to>
                                    </p:set>
                                    <p:animEffect transition="in" filter="fade">
                                      <p:cBhvr>
                                        <p:cTn id="17" dur="500"/>
                                        <p:tgtEl>
                                          <p:spTgt spid="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6"/>
                                        </p:tgtEl>
                                        <p:attrNameLst>
                                          <p:attrName>style.visibility</p:attrName>
                                        </p:attrNameLst>
                                      </p:cBhvr>
                                      <p:to>
                                        <p:strVal val="visible"/>
                                      </p:to>
                                    </p:set>
                                    <p:animEffect transition="in" filter="fade">
                                      <p:cBhvr>
                                        <p:cTn id="22"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grpSp>
        <p:nvGrpSpPr>
          <p:cNvPr id="773" name="Google Shape;773;p46"/>
          <p:cNvGrpSpPr/>
          <p:nvPr/>
        </p:nvGrpSpPr>
        <p:grpSpPr>
          <a:xfrm>
            <a:off x="223645" y="849207"/>
            <a:ext cx="673415" cy="406259"/>
            <a:chOff x="168150" y="636905"/>
            <a:chExt cx="506314" cy="304694"/>
          </a:xfrm>
        </p:grpSpPr>
        <p:sp>
          <p:nvSpPr>
            <p:cNvPr id="774" name="Google Shape;774;p46"/>
            <p:cNvSpPr/>
            <p:nvPr/>
          </p:nvSpPr>
          <p:spPr>
            <a:xfrm rot="7429141">
              <a:off x="187128" y="801597"/>
              <a:ext cx="55418" cy="75264"/>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75" name="Google Shape;775;p46"/>
            <p:cNvSpPr/>
            <p:nvPr/>
          </p:nvSpPr>
          <p:spPr>
            <a:xfrm rot="7429141">
              <a:off x="264776" y="742940"/>
              <a:ext cx="45712" cy="48423"/>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6" name="Google Shape;776;p46"/>
            <p:cNvSpPr/>
            <p:nvPr/>
          </p:nvSpPr>
          <p:spPr>
            <a:xfrm rot="7429141">
              <a:off x="237508" y="650748"/>
              <a:ext cx="53411" cy="67239"/>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7" name="Google Shape;777;p46"/>
            <p:cNvSpPr/>
            <p:nvPr/>
          </p:nvSpPr>
          <p:spPr>
            <a:xfrm rot="7429141">
              <a:off x="355012" y="685929"/>
              <a:ext cx="63768" cy="43705"/>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78" name="Google Shape;778;p46"/>
            <p:cNvSpPr/>
            <p:nvPr/>
          </p:nvSpPr>
          <p:spPr>
            <a:xfrm rot="7429141">
              <a:off x="359034" y="785317"/>
              <a:ext cx="51947" cy="46688"/>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79" name="Google Shape;779;p46"/>
            <p:cNvSpPr/>
            <p:nvPr/>
          </p:nvSpPr>
          <p:spPr>
            <a:xfrm rot="7429141">
              <a:off x="287526" y="891883"/>
              <a:ext cx="40235" cy="42404"/>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80" name="Google Shape;780;p46"/>
            <p:cNvSpPr/>
            <p:nvPr/>
          </p:nvSpPr>
          <p:spPr>
            <a:xfrm rot="7429141">
              <a:off x="478890" y="737687"/>
              <a:ext cx="72065" cy="30203"/>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81" name="Google Shape;781;p46"/>
            <p:cNvSpPr/>
            <p:nvPr/>
          </p:nvSpPr>
          <p:spPr>
            <a:xfrm rot="7429141">
              <a:off x="605282" y="660437"/>
              <a:ext cx="72770" cy="30203"/>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grpSp>
        <p:nvGrpSpPr>
          <p:cNvPr id="790" name="Google Shape;790;p46"/>
          <p:cNvGrpSpPr/>
          <p:nvPr/>
        </p:nvGrpSpPr>
        <p:grpSpPr>
          <a:xfrm rot="7429141">
            <a:off x="10333222" y="238027"/>
            <a:ext cx="2425441" cy="1770208"/>
            <a:chOff x="1873750" y="854225"/>
            <a:chExt cx="838675" cy="613625"/>
          </a:xfrm>
        </p:grpSpPr>
        <p:sp>
          <p:nvSpPr>
            <p:cNvPr id="791" name="Google Shape;791;p46"/>
            <p:cNvSpPr/>
            <p:nvPr/>
          </p:nvSpPr>
          <p:spPr>
            <a:xfrm>
              <a:off x="2605775" y="958950"/>
              <a:ext cx="65150" cy="18825"/>
            </a:xfrm>
            <a:custGeom>
              <a:avLst/>
              <a:gdLst/>
              <a:ahLst/>
              <a:cxnLst/>
              <a:rect l="l" t="t" r="r" b="b"/>
              <a:pathLst>
                <a:path w="2606" h="753" extrusionOk="0">
                  <a:moveTo>
                    <a:pt x="205" y="0"/>
                  </a:moveTo>
                  <a:cubicBezTo>
                    <a:pt x="154" y="0"/>
                    <a:pt x="102" y="26"/>
                    <a:pt x="64" y="77"/>
                  </a:cubicBezTo>
                  <a:cubicBezTo>
                    <a:pt x="0" y="153"/>
                    <a:pt x="26" y="269"/>
                    <a:pt x="102" y="332"/>
                  </a:cubicBezTo>
                  <a:cubicBezTo>
                    <a:pt x="572" y="670"/>
                    <a:pt x="1144" y="753"/>
                    <a:pt x="1754" y="753"/>
                  </a:cubicBezTo>
                  <a:cubicBezTo>
                    <a:pt x="1974" y="753"/>
                    <a:pt x="2199" y="742"/>
                    <a:pt x="2426" y="728"/>
                  </a:cubicBezTo>
                  <a:cubicBezTo>
                    <a:pt x="2529" y="715"/>
                    <a:pt x="2605" y="638"/>
                    <a:pt x="2592" y="536"/>
                  </a:cubicBezTo>
                  <a:cubicBezTo>
                    <a:pt x="2581" y="442"/>
                    <a:pt x="2514" y="369"/>
                    <a:pt x="2424" y="369"/>
                  </a:cubicBezTo>
                  <a:cubicBezTo>
                    <a:pt x="2416" y="369"/>
                    <a:pt x="2409" y="370"/>
                    <a:pt x="2401" y="371"/>
                  </a:cubicBezTo>
                  <a:cubicBezTo>
                    <a:pt x="2178" y="385"/>
                    <a:pt x="1958" y="397"/>
                    <a:pt x="1745" y="397"/>
                  </a:cubicBezTo>
                  <a:cubicBezTo>
                    <a:pt x="1202" y="397"/>
                    <a:pt x="704" y="323"/>
                    <a:pt x="319" y="39"/>
                  </a:cubicBezTo>
                  <a:cubicBezTo>
                    <a:pt x="281" y="13"/>
                    <a:pt x="242"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92" name="Google Shape;792;p46"/>
            <p:cNvSpPr/>
            <p:nvPr/>
          </p:nvSpPr>
          <p:spPr>
            <a:xfrm>
              <a:off x="2647575" y="1013550"/>
              <a:ext cx="32600" cy="10750"/>
            </a:xfrm>
            <a:custGeom>
              <a:avLst/>
              <a:gdLst/>
              <a:ahLst/>
              <a:cxnLst/>
              <a:rect l="l" t="t" r="r" b="b"/>
              <a:pathLst>
                <a:path w="1304" h="430" extrusionOk="0">
                  <a:moveTo>
                    <a:pt x="1099" y="0"/>
                  </a:moveTo>
                  <a:cubicBezTo>
                    <a:pt x="1086" y="0"/>
                    <a:pt x="1073" y="0"/>
                    <a:pt x="1048" y="12"/>
                  </a:cubicBezTo>
                  <a:cubicBezTo>
                    <a:pt x="920" y="51"/>
                    <a:pt x="786" y="70"/>
                    <a:pt x="650" y="70"/>
                  </a:cubicBezTo>
                  <a:cubicBezTo>
                    <a:pt x="515" y="70"/>
                    <a:pt x="378" y="51"/>
                    <a:pt x="244" y="12"/>
                  </a:cubicBezTo>
                  <a:cubicBezTo>
                    <a:pt x="228" y="8"/>
                    <a:pt x="212" y="6"/>
                    <a:pt x="196" y="6"/>
                  </a:cubicBezTo>
                  <a:cubicBezTo>
                    <a:pt x="121" y="6"/>
                    <a:pt x="47" y="54"/>
                    <a:pt x="26" y="128"/>
                  </a:cubicBezTo>
                  <a:cubicBezTo>
                    <a:pt x="1" y="230"/>
                    <a:pt x="52" y="332"/>
                    <a:pt x="142" y="358"/>
                  </a:cubicBezTo>
                  <a:cubicBezTo>
                    <a:pt x="302" y="407"/>
                    <a:pt x="468" y="429"/>
                    <a:pt x="633" y="429"/>
                  </a:cubicBezTo>
                  <a:cubicBezTo>
                    <a:pt x="810" y="429"/>
                    <a:pt x="985" y="404"/>
                    <a:pt x="1150" y="358"/>
                  </a:cubicBezTo>
                  <a:cubicBezTo>
                    <a:pt x="1252" y="319"/>
                    <a:pt x="1303" y="230"/>
                    <a:pt x="1278" y="128"/>
                  </a:cubicBezTo>
                  <a:cubicBezTo>
                    <a:pt x="1252" y="51"/>
                    <a:pt x="1175" y="0"/>
                    <a:pt x="109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3" name="Google Shape;793;p46"/>
            <p:cNvSpPr/>
            <p:nvPr/>
          </p:nvSpPr>
          <p:spPr>
            <a:xfrm>
              <a:off x="2561725" y="1004900"/>
              <a:ext cx="47575" cy="18275"/>
            </a:xfrm>
            <a:custGeom>
              <a:avLst/>
              <a:gdLst/>
              <a:ahLst/>
              <a:cxnLst/>
              <a:rect l="l" t="t" r="r" b="b"/>
              <a:pathLst>
                <a:path w="1903" h="731" extrusionOk="0">
                  <a:moveTo>
                    <a:pt x="204" y="1"/>
                  </a:moveTo>
                  <a:cubicBezTo>
                    <a:pt x="140" y="1"/>
                    <a:pt x="63" y="40"/>
                    <a:pt x="38" y="103"/>
                  </a:cubicBezTo>
                  <a:cubicBezTo>
                    <a:pt x="0" y="205"/>
                    <a:pt x="51" y="307"/>
                    <a:pt x="140" y="346"/>
                  </a:cubicBezTo>
                  <a:cubicBezTo>
                    <a:pt x="639" y="537"/>
                    <a:pt x="1162" y="665"/>
                    <a:pt x="1698" y="729"/>
                  </a:cubicBezTo>
                  <a:cubicBezTo>
                    <a:pt x="1705" y="730"/>
                    <a:pt x="1712" y="730"/>
                    <a:pt x="1719" y="730"/>
                  </a:cubicBezTo>
                  <a:cubicBezTo>
                    <a:pt x="1811" y="730"/>
                    <a:pt x="1878" y="658"/>
                    <a:pt x="1890" y="576"/>
                  </a:cubicBezTo>
                  <a:cubicBezTo>
                    <a:pt x="1902" y="474"/>
                    <a:pt x="1839" y="384"/>
                    <a:pt x="1737" y="372"/>
                  </a:cubicBezTo>
                  <a:cubicBezTo>
                    <a:pt x="1238" y="321"/>
                    <a:pt x="741" y="193"/>
                    <a:pt x="26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4" name="Google Shape;794;p46"/>
            <p:cNvSpPr/>
            <p:nvPr/>
          </p:nvSpPr>
          <p:spPr>
            <a:xfrm>
              <a:off x="2609275" y="1038100"/>
              <a:ext cx="33850" cy="10050"/>
            </a:xfrm>
            <a:custGeom>
              <a:avLst/>
              <a:gdLst/>
              <a:ahLst/>
              <a:cxnLst/>
              <a:rect l="l" t="t" r="r" b="b"/>
              <a:pathLst>
                <a:path w="1354" h="402" extrusionOk="0">
                  <a:moveTo>
                    <a:pt x="192" y="1"/>
                  </a:moveTo>
                  <a:cubicBezTo>
                    <a:pt x="102" y="1"/>
                    <a:pt x="26" y="65"/>
                    <a:pt x="14" y="154"/>
                  </a:cubicBezTo>
                  <a:cubicBezTo>
                    <a:pt x="0" y="244"/>
                    <a:pt x="77" y="333"/>
                    <a:pt x="167" y="358"/>
                  </a:cubicBezTo>
                  <a:cubicBezTo>
                    <a:pt x="426" y="388"/>
                    <a:pt x="678" y="402"/>
                    <a:pt x="934" y="402"/>
                  </a:cubicBezTo>
                  <a:cubicBezTo>
                    <a:pt x="1018" y="402"/>
                    <a:pt x="1103" y="400"/>
                    <a:pt x="1188" y="397"/>
                  </a:cubicBezTo>
                  <a:cubicBezTo>
                    <a:pt x="1290" y="384"/>
                    <a:pt x="1354" y="307"/>
                    <a:pt x="1354" y="205"/>
                  </a:cubicBezTo>
                  <a:cubicBezTo>
                    <a:pt x="1354" y="111"/>
                    <a:pt x="1278" y="38"/>
                    <a:pt x="1186" y="38"/>
                  </a:cubicBezTo>
                  <a:cubicBezTo>
                    <a:pt x="1178" y="38"/>
                    <a:pt x="1171" y="39"/>
                    <a:pt x="1163" y="40"/>
                  </a:cubicBezTo>
                  <a:cubicBezTo>
                    <a:pt x="1087" y="43"/>
                    <a:pt x="1010" y="44"/>
                    <a:pt x="933" y="44"/>
                  </a:cubicBezTo>
                  <a:cubicBezTo>
                    <a:pt x="698" y="44"/>
                    <a:pt x="458" y="30"/>
                    <a:pt x="21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95" name="Google Shape;795;p46"/>
            <p:cNvSpPr/>
            <p:nvPr/>
          </p:nvSpPr>
          <p:spPr>
            <a:xfrm>
              <a:off x="2552450" y="958000"/>
              <a:ext cx="22050" cy="16750"/>
            </a:xfrm>
            <a:custGeom>
              <a:avLst/>
              <a:gdLst/>
              <a:ahLst/>
              <a:cxnLst/>
              <a:rect l="l" t="t" r="r" b="b"/>
              <a:pathLst>
                <a:path w="882" h="670" extrusionOk="0">
                  <a:moveTo>
                    <a:pt x="192" y="0"/>
                  </a:moveTo>
                  <a:cubicBezTo>
                    <a:pt x="154" y="0"/>
                    <a:pt x="116" y="12"/>
                    <a:pt x="90" y="38"/>
                  </a:cubicBezTo>
                  <a:cubicBezTo>
                    <a:pt x="14" y="102"/>
                    <a:pt x="0" y="217"/>
                    <a:pt x="65" y="293"/>
                  </a:cubicBezTo>
                  <a:cubicBezTo>
                    <a:pt x="205" y="472"/>
                    <a:pt x="409" y="600"/>
                    <a:pt x="639" y="664"/>
                  </a:cubicBezTo>
                  <a:cubicBezTo>
                    <a:pt x="652" y="668"/>
                    <a:pt x="666" y="670"/>
                    <a:pt x="680" y="670"/>
                  </a:cubicBezTo>
                  <a:cubicBezTo>
                    <a:pt x="758" y="670"/>
                    <a:pt x="835" y="612"/>
                    <a:pt x="856" y="537"/>
                  </a:cubicBezTo>
                  <a:cubicBezTo>
                    <a:pt x="882" y="434"/>
                    <a:pt x="818" y="344"/>
                    <a:pt x="729" y="319"/>
                  </a:cubicBezTo>
                  <a:cubicBezTo>
                    <a:pt x="575" y="281"/>
                    <a:pt x="434" y="191"/>
                    <a:pt x="332" y="64"/>
                  </a:cubicBezTo>
                  <a:cubicBezTo>
                    <a:pt x="307" y="26"/>
                    <a:pt x="256"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6" name="Google Shape;796;p46"/>
            <p:cNvSpPr/>
            <p:nvPr/>
          </p:nvSpPr>
          <p:spPr>
            <a:xfrm>
              <a:off x="2512550" y="977150"/>
              <a:ext cx="27150" cy="22700"/>
            </a:xfrm>
            <a:custGeom>
              <a:avLst/>
              <a:gdLst/>
              <a:ahLst/>
              <a:cxnLst/>
              <a:rect l="l" t="t" r="r" b="b"/>
              <a:pathLst>
                <a:path w="1086" h="908" extrusionOk="0">
                  <a:moveTo>
                    <a:pt x="192" y="0"/>
                  </a:moveTo>
                  <a:cubicBezTo>
                    <a:pt x="141" y="0"/>
                    <a:pt x="103" y="26"/>
                    <a:pt x="64" y="64"/>
                  </a:cubicBezTo>
                  <a:cubicBezTo>
                    <a:pt x="1" y="128"/>
                    <a:pt x="1" y="242"/>
                    <a:pt x="77" y="307"/>
                  </a:cubicBezTo>
                  <a:cubicBezTo>
                    <a:pt x="294" y="511"/>
                    <a:pt x="537" y="702"/>
                    <a:pt x="779" y="881"/>
                  </a:cubicBezTo>
                  <a:cubicBezTo>
                    <a:pt x="811" y="899"/>
                    <a:pt x="846" y="908"/>
                    <a:pt x="880" y="908"/>
                  </a:cubicBezTo>
                  <a:cubicBezTo>
                    <a:pt x="942" y="908"/>
                    <a:pt x="1002" y="879"/>
                    <a:pt x="1034" y="830"/>
                  </a:cubicBezTo>
                  <a:cubicBezTo>
                    <a:pt x="1086" y="753"/>
                    <a:pt x="1073" y="639"/>
                    <a:pt x="983" y="588"/>
                  </a:cubicBezTo>
                  <a:cubicBezTo>
                    <a:pt x="754" y="421"/>
                    <a:pt x="524" y="242"/>
                    <a:pt x="319" y="51"/>
                  </a:cubicBezTo>
                  <a:cubicBezTo>
                    <a:pt x="282" y="13"/>
                    <a:pt x="231"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7" name="Google Shape;797;p46"/>
            <p:cNvSpPr/>
            <p:nvPr/>
          </p:nvSpPr>
          <p:spPr>
            <a:xfrm>
              <a:off x="2604800" y="921900"/>
              <a:ext cx="23350" cy="15525"/>
            </a:xfrm>
            <a:custGeom>
              <a:avLst/>
              <a:gdLst/>
              <a:ahLst/>
              <a:cxnLst/>
              <a:rect l="l" t="t" r="r" b="b"/>
              <a:pathLst>
                <a:path w="934" h="621" extrusionOk="0">
                  <a:moveTo>
                    <a:pt x="205" y="1"/>
                  </a:moveTo>
                  <a:cubicBezTo>
                    <a:pt x="141" y="1"/>
                    <a:pt x="90" y="26"/>
                    <a:pt x="52" y="77"/>
                  </a:cubicBezTo>
                  <a:cubicBezTo>
                    <a:pt x="0" y="154"/>
                    <a:pt x="14" y="269"/>
                    <a:pt x="103" y="321"/>
                  </a:cubicBezTo>
                  <a:cubicBezTo>
                    <a:pt x="281" y="448"/>
                    <a:pt x="473" y="537"/>
                    <a:pt x="678" y="614"/>
                  </a:cubicBezTo>
                  <a:cubicBezTo>
                    <a:pt x="693" y="618"/>
                    <a:pt x="709" y="620"/>
                    <a:pt x="725" y="620"/>
                  </a:cubicBezTo>
                  <a:cubicBezTo>
                    <a:pt x="800" y="620"/>
                    <a:pt x="876" y="573"/>
                    <a:pt x="908" y="499"/>
                  </a:cubicBezTo>
                  <a:cubicBezTo>
                    <a:pt x="933" y="409"/>
                    <a:pt x="882" y="307"/>
                    <a:pt x="792" y="269"/>
                  </a:cubicBezTo>
                  <a:cubicBezTo>
                    <a:pt x="613" y="218"/>
                    <a:pt x="448" y="128"/>
                    <a:pt x="307" y="26"/>
                  </a:cubicBezTo>
                  <a:cubicBezTo>
                    <a:pt x="269" y="1"/>
                    <a:pt x="230" y="1"/>
                    <a:pt x="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798" name="Google Shape;798;p46"/>
            <p:cNvSpPr/>
            <p:nvPr/>
          </p:nvSpPr>
          <p:spPr>
            <a:xfrm>
              <a:off x="2670250" y="934375"/>
              <a:ext cx="42175" cy="12025"/>
            </a:xfrm>
            <a:custGeom>
              <a:avLst/>
              <a:gdLst/>
              <a:ahLst/>
              <a:cxnLst/>
              <a:rect l="l" t="t" r="r" b="b"/>
              <a:pathLst>
                <a:path w="1687" h="481" extrusionOk="0">
                  <a:moveTo>
                    <a:pt x="1482" y="0"/>
                  </a:moveTo>
                  <a:cubicBezTo>
                    <a:pt x="1469" y="0"/>
                    <a:pt x="1456" y="0"/>
                    <a:pt x="1431" y="13"/>
                  </a:cubicBezTo>
                  <a:cubicBezTo>
                    <a:pt x="1172" y="91"/>
                    <a:pt x="895" y="128"/>
                    <a:pt x="617" y="128"/>
                  </a:cubicBezTo>
                  <a:cubicBezTo>
                    <a:pt x="484" y="128"/>
                    <a:pt x="350" y="119"/>
                    <a:pt x="217" y="102"/>
                  </a:cubicBezTo>
                  <a:cubicBezTo>
                    <a:pt x="204" y="99"/>
                    <a:pt x="190" y="97"/>
                    <a:pt x="177" y="97"/>
                  </a:cubicBezTo>
                  <a:cubicBezTo>
                    <a:pt x="93" y="97"/>
                    <a:pt x="24" y="165"/>
                    <a:pt x="13" y="242"/>
                  </a:cubicBezTo>
                  <a:cubicBezTo>
                    <a:pt x="1" y="345"/>
                    <a:pt x="77" y="434"/>
                    <a:pt x="166" y="447"/>
                  </a:cubicBezTo>
                  <a:cubicBezTo>
                    <a:pt x="323" y="469"/>
                    <a:pt x="482" y="480"/>
                    <a:pt x="640" y="480"/>
                  </a:cubicBezTo>
                  <a:cubicBezTo>
                    <a:pt x="944" y="480"/>
                    <a:pt x="1247" y="437"/>
                    <a:pt x="1533" y="345"/>
                  </a:cubicBezTo>
                  <a:cubicBezTo>
                    <a:pt x="1635" y="319"/>
                    <a:pt x="1686" y="230"/>
                    <a:pt x="1661" y="128"/>
                  </a:cubicBezTo>
                  <a:cubicBezTo>
                    <a:pt x="1635" y="51"/>
                    <a:pt x="1559" y="0"/>
                    <a:pt x="148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99" name="Google Shape;799;p46"/>
            <p:cNvSpPr/>
            <p:nvPr/>
          </p:nvSpPr>
          <p:spPr>
            <a:xfrm>
              <a:off x="2692900" y="983850"/>
              <a:ext cx="17900" cy="10600"/>
            </a:xfrm>
            <a:custGeom>
              <a:avLst/>
              <a:gdLst/>
              <a:ahLst/>
              <a:cxnLst/>
              <a:rect l="l" t="t" r="r" b="b"/>
              <a:pathLst>
                <a:path w="716" h="424" extrusionOk="0">
                  <a:moveTo>
                    <a:pt x="499" y="0"/>
                  </a:moveTo>
                  <a:lnTo>
                    <a:pt x="167" y="64"/>
                  </a:lnTo>
                  <a:cubicBezTo>
                    <a:pt x="65" y="90"/>
                    <a:pt x="1" y="179"/>
                    <a:pt x="14" y="281"/>
                  </a:cubicBezTo>
                  <a:cubicBezTo>
                    <a:pt x="38" y="363"/>
                    <a:pt x="114" y="423"/>
                    <a:pt x="205" y="423"/>
                  </a:cubicBezTo>
                  <a:cubicBezTo>
                    <a:pt x="214" y="423"/>
                    <a:pt x="222" y="423"/>
                    <a:pt x="231" y="422"/>
                  </a:cubicBezTo>
                  <a:lnTo>
                    <a:pt x="563" y="358"/>
                  </a:lnTo>
                  <a:cubicBezTo>
                    <a:pt x="653" y="345"/>
                    <a:pt x="716" y="243"/>
                    <a:pt x="704" y="153"/>
                  </a:cubicBezTo>
                  <a:cubicBezTo>
                    <a:pt x="690" y="64"/>
                    <a:pt x="614" y="0"/>
                    <a:pt x="52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0" name="Google Shape;800;p46"/>
            <p:cNvSpPr/>
            <p:nvPr/>
          </p:nvSpPr>
          <p:spPr>
            <a:xfrm>
              <a:off x="2468500" y="920975"/>
              <a:ext cx="29075" cy="23875"/>
            </a:xfrm>
            <a:custGeom>
              <a:avLst/>
              <a:gdLst/>
              <a:ahLst/>
              <a:cxnLst/>
              <a:rect l="l" t="t" r="r" b="b"/>
              <a:pathLst>
                <a:path w="1163" h="955" extrusionOk="0">
                  <a:moveTo>
                    <a:pt x="192" y="0"/>
                  </a:moveTo>
                  <a:cubicBezTo>
                    <a:pt x="154" y="0"/>
                    <a:pt x="103" y="12"/>
                    <a:pt x="64" y="51"/>
                  </a:cubicBezTo>
                  <a:cubicBezTo>
                    <a:pt x="1" y="128"/>
                    <a:pt x="1" y="242"/>
                    <a:pt x="77" y="306"/>
                  </a:cubicBezTo>
                  <a:cubicBezTo>
                    <a:pt x="319" y="536"/>
                    <a:pt x="588" y="741"/>
                    <a:pt x="856" y="919"/>
                  </a:cubicBezTo>
                  <a:cubicBezTo>
                    <a:pt x="889" y="943"/>
                    <a:pt x="927" y="954"/>
                    <a:pt x="963" y="954"/>
                  </a:cubicBezTo>
                  <a:cubicBezTo>
                    <a:pt x="1023" y="954"/>
                    <a:pt x="1079" y="924"/>
                    <a:pt x="1111" y="868"/>
                  </a:cubicBezTo>
                  <a:cubicBezTo>
                    <a:pt x="1162" y="792"/>
                    <a:pt x="1136" y="676"/>
                    <a:pt x="1060" y="625"/>
                  </a:cubicBezTo>
                  <a:cubicBezTo>
                    <a:pt x="792" y="460"/>
                    <a:pt x="549" y="255"/>
                    <a:pt x="319" y="38"/>
                  </a:cubicBezTo>
                  <a:cubicBezTo>
                    <a:pt x="281" y="12"/>
                    <a:pt x="243" y="0"/>
                    <a:pt x="19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1" name="Google Shape;801;p46"/>
            <p:cNvSpPr/>
            <p:nvPr/>
          </p:nvSpPr>
          <p:spPr>
            <a:xfrm>
              <a:off x="2473275" y="854225"/>
              <a:ext cx="16625" cy="19450"/>
            </a:xfrm>
            <a:custGeom>
              <a:avLst/>
              <a:gdLst/>
              <a:ahLst/>
              <a:cxnLst/>
              <a:rect l="l" t="t" r="r" b="b"/>
              <a:pathLst>
                <a:path w="665" h="778" extrusionOk="0">
                  <a:moveTo>
                    <a:pt x="205" y="1"/>
                  </a:moveTo>
                  <a:cubicBezTo>
                    <a:pt x="179" y="1"/>
                    <a:pt x="154" y="1"/>
                    <a:pt x="128" y="14"/>
                  </a:cubicBezTo>
                  <a:cubicBezTo>
                    <a:pt x="39" y="65"/>
                    <a:pt x="1" y="167"/>
                    <a:pt x="52" y="256"/>
                  </a:cubicBezTo>
                  <a:cubicBezTo>
                    <a:pt x="128" y="409"/>
                    <a:pt x="218" y="563"/>
                    <a:pt x="320" y="704"/>
                  </a:cubicBezTo>
                  <a:cubicBezTo>
                    <a:pt x="351" y="750"/>
                    <a:pt x="406" y="778"/>
                    <a:pt x="461" y="778"/>
                  </a:cubicBezTo>
                  <a:cubicBezTo>
                    <a:pt x="497" y="778"/>
                    <a:pt x="532" y="766"/>
                    <a:pt x="562" y="741"/>
                  </a:cubicBezTo>
                  <a:cubicBezTo>
                    <a:pt x="652" y="690"/>
                    <a:pt x="665" y="576"/>
                    <a:pt x="601" y="499"/>
                  </a:cubicBezTo>
                  <a:cubicBezTo>
                    <a:pt x="511" y="372"/>
                    <a:pt x="435" y="244"/>
                    <a:pt x="371" y="103"/>
                  </a:cubicBezTo>
                  <a:cubicBezTo>
                    <a:pt x="346" y="40"/>
                    <a:pt x="281" y="1"/>
                    <a:pt x="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02" name="Google Shape;802;p46"/>
            <p:cNvSpPr/>
            <p:nvPr/>
          </p:nvSpPr>
          <p:spPr>
            <a:xfrm>
              <a:off x="2484775" y="1414175"/>
              <a:ext cx="25550" cy="34700"/>
            </a:xfrm>
            <a:custGeom>
              <a:avLst/>
              <a:gdLst/>
              <a:ahLst/>
              <a:cxnLst/>
              <a:rect l="l" t="t" r="r" b="b"/>
              <a:pathLst>
                <a:path w="1022" h="1388" extrusionOk="0">
                  <a:moveTo>
                    <a:pt x="205" y="0"/>
                  </a:moveTo>
                  <a:cubicBezTo>
                    <a:pt x="167" y="0"/>
                    <a:pt x="128" y="13"/>
                    <a:pt x="102" y="39"/>
                  </a:cubicBezTo>
                  <a:cubicBezTo>
                    <a:pt x="26" y="90"/>
                    <a:pt x="0" y="204"/>
                    <a:pt x="65" y="281"/>
                  </a:cubicBezTo>
                  <a:cubicBezTo>
                    <a:pt x="294" y="587"/>
                    <a:pt x="499" y="933"/>
                    <a:pt x="664" y="1277"/>
                  </a:cubicBezTo>
                  <a:cubicBezTo>
                    <a:pt x="692" y="1342"/>
                    <a:pt x="754" y="1387"/>
                    <a:pt x="820" y="1387"/>
                  </a:cubicBezTo>
                  <a:cubicBezTo>
                    <a:pt x="845" y="1387"/>
                    <a:pt x="870" y="1381"/>
                    <a:pt x="894" y="1367"/>
                  </a:cubicBezTo>
                  <a:cubicBezTo>
                    <a:pt x="984" y="1328"/>
                    <a:pt x="1022" y="1226"/>
                    <a:pt x="984" y="1137"/>
                  </a:cubicBezTo>
                  <a:cubicBezTo>
                    <a:pt x="817" y="754"/>
                    <a:pt x="601" y="396"/>
                    <a:pt x="346" y="64"/>
                  </a:cubicBezTo>
                  <a:cubicBezTo>
                    <a:pt x="320" y="26"/>
                    <a:pt x="269"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3" name="Google Shape;803;p46"/>
            <p:cNvSpPr/>
            <p:nvPr/>
          </p:nvSpPr>
          <p:spPr>
            <a:xfrm>
              <a:off x="2440725" y="1410975"/>
              <a:ext cx="21075" cy="22325"/>
            </a:xfrm>
            <a:custGeom>
              <a:avLst/>
              <a:gdLst/>
              <a:ahLst/>
              <a:cxnLst/>
              <a:rect l="l" t="t" r="r" b="b"/>
              <a:pathLst>
                <a:path w="843" h="893" extrusionOk="0">
                  <a:moveTo>
                    <a:pt x="192" y="0"/>
                  </a:moveTo>
                  <a:cubicBezTo>
                    <a:pt x="153" y="0"/>
                    <a:pt x="102" y="26"/>
                    <a:pt x="64" y="51"/>
                  </a:cubicBezTo>
                  <a:cubicBezTo>
                    <a:pt x="0" y="128"/>
                    <a:pt x="0" y="243"/>
                    <a:pt x="64" y="307"/>
                  </a:cubicBezTo>
                  <a:cubicBezTo>
                    <a:pt x="218" y="473"/>
                    <a:pt x="371" y="639"/>
                    <a:pt x="499" y="818"/>
                  </a:cubicBezTo>
                  <a:cubicBezTo>
                    <a:pt x="537" y="864"/>
                    <a:pt x="596" y="892"/>
                    <a:pt x="652" y="892"/>
                  </a:cubicBezTo>
                  <a:cubicBezTo>
                    <a:pt x="689" y="892"/>
                    <a:pt x="724" y="881"/>
                    <a:pt x="754" y="856"/>
                  </a:cubicBezTo>
                  <a:cubicBezTo>
                    <a:pt x="831" y="792"/>
                    <a:pt x="843" y="690"/>
                    <a:pt x="792" y="601"/>
                  </a:cubicBezTo>
                  <a:cubicBezTo>
                    <a:pt x="639" y="409"/>
                    <a:pt x="485" y="230"/>
                    <a:pt x="320" y="65"/>
                  </a:cubicBezTo>
                  <a:cubicBezTo>
                    <a:pt x="281" y="26"/>
                    <a:pt x="243" y="0"/>
                    <a:pt x="19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04" name="Google Shape;804;p46"/>
            <p:cNvSpPr/>
            <p:nvPr/>
          </p:nvSpPr>
          <p:spPr>
            <a:xfrm>
              <a:off x="2413250" y="1436850"/>
              <a:ext cx="24625" cy="31000"/>
            </a:xfrm>
            <a:custGeom>
              <a:avLst/>
              <a:gdLst/>
              <a:ahLst/>
              <a:cxnLst/>
              <a:rect l="l" t="t" r="r" b="b"/>
              <a:pathLst>
                <a:path w="985" h="1240" extrusionOk="0">
                  <a:moveTo>
                    <a:pt x="205" y="0"/>
                  </a:moveTo>
                  <a:cubicBezTo>
                    <a:pt x="180" y="0"/>
                    <a:pt x="142" y="12"/>
                    <a:pt x="116" y="38"/>
                  </a:cubicBezTo>
                  <a:cubicBezTo>
                    <a:pt x="26" y="89"/>
                    <a:pt x="1" y="204"/>
                    <a:pt x="52" y="281"/>
                  </a:cubicBezTo>
                  <a:lnTo>
                    <a:pt x="639" y="1162"/>
                  </a:lnTo>
                  <a:cubicBezTo>
                    <a:pt x="672" y="1211"/>
                    <a:pt x="732" y="1239"/>
                    <a:pt x="791" y="1239"/>
                  </a:cubicBezTo>
                  <a:cubicBezTo>
                    <a:pt x="823" y="1239"/>
                    <a:pt x="855" y="1231"/>
                    <a:pt x="883" y="1213"/>
                  </a:cubicBezTo>
                  <a:cubicBezTo>
                    <a:pt x="959" y="1162"/>
                    <a:pt x="985" y="1047"/>
                    <a:pt x="934" y="971"/>
                  </a:cubicBezTo>
                  <a:lnTo>
                    <a:pt x="358" y="89"/>
                  </a:lnTo>
                  <a:cubicBezTo>
                    <a:pt x="321" y="38"/>
                    <a:pt x="270" y="0"/>
                    <a:pt x="2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05" name="Google Shape;805;p46"/>
            <p:cNvSpPr/>
            <p:nvPr/>
          </p:nvSpPr>
          <p:spPr>
            <a:xfrm>
              <a:off x="2388350" y="1389275"/>
              <a:ext cx="29400" cy="20150"/>
            </a:xfrm>
            <a:custGeom>
              <a:avLst/>
              <a:gdLst/>
              <a:ahLst/>
              <a:cxnLst/>
              <a:rect l="l" t="t" r="r" b="b"/>
              <a:pathLst>
                <a:path w="1176" h="806" extrusionOk="0">
                  <a:moveTo>
                    <a:pt x="205" y="0"/>
                  </a:moveTo>
                  <a:cubicBezTo>
                    <a:pt x="142" y="0"/>
                    <a:pt x="78" y="26"/>
                    <a:pt x="52" y="90"/>
                  </a:cubicBezTo>
                  <a:cubicBezTo>
                    <a:pt x="1" y="167"/>
                    <a:pt x="26" y="281"/>
                    <a:pt x="116" y="332"/>
                  </a:cubicBezTo>
                  <a:lnTo>
                    <a:pt x="883" y="779"/>
                  </a:lnTo>
                  <a:cubicBezTo>
                    <a:pt x="909" y="797"/>
                    <a:pt x="939" y="805"/>
                    <a:pt x="971" y="805"/>
                  </a:cubicBezTo>
                  <a:cubicBezTo>
                    <a:pt x="1030" y="805"/>
                    <a:pt x="1091" y="774"/>
                    <a:pt x="1125" y="715"/>
                  </a:cubicBezTo>
                  <a:cubicBezTo>
                    <a:pt x="1176" y="638"/>
                    <a:pt x="1150" y="524"/>
                    <a:pt x="1061" y="473"/>
                  </a:cubicBezTo>
                  <a:lnTo>
                    <a:pt x="295" y="26"/>
                  </a:lnTo>
                  <a:cubicBezTo>
                    <a:pt x="270" y="0"/>
                    <a:pt x="231"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6" name="Google Shape;806;p46"/>
            <p:cNvSpPr/>
            <p:nvPr/>
          </p:nvSpPr>
          <p:spPr>
            <a:xfrm>
              <a:off x="2430200" y="1363425"/>
              <a:ext cx="23950" cy="21525"/>
            </a:xfrm>
            <a:custGeom>
              <a:avLst/>
              <a:gdLst/>
              <a:ahLst/>
              <a:cxnLst/>
              <a:rect l="l" t="t" r="r" b="b"/>
              <a:pathLst>
                <a:path w="958" h="861" extrusionOk="0">
                  <a:moveTo>
                    <a:pt x="205" y="0"/>
                  </a:moveTo>
                  <a:cubicBezTo>
                    <a:pt x="140" y="0"/>
                    <a:pt x="77" y="38"/>
                    <a:pt x="51" y="89"/>
                  </a:cubicBezTo>
                  <a:cubicBezTo>
                    <a:pt x="0" y="179"/>
                    <a:pt x="26" y="293"/>
                    <a:pt x="115" y="344"/>
                  </a:cubicBezTo>
                  <a:cubicBezTo>
                    <a:pt x="307" y="447"/>
                    <a:pt x="472" y="600"/>
                    <a:pt x="600" y="792"/>
                  </a:cubicBezTo>
                  <a:cubicBezTo>
                    <a:pt x="638" y="838"/>
                    <a:pt x="690" y="861"/>
                    <a:pt x="745" y="861"/>
                  </a:cubicBezTo>
                  <a:cubicBezTo>
                    <a:pt x="782" y="861"/>
                    <a:pt x="820" y="850"/>
                    <a:pt x="855" y="830"/>
                  </a:cubicBezTo>
                  <a:cubicBezTo>
                    <a:pt x="932" y="779"/>
                    <a:pt x="957" y="664"/>
                    <a:pt x="894" y="588"/>
                  </a:cubicBezTo>
                  <a:cubicBezTo>
                    <a:pt x="741" y="358"/>
                    <a:pt x="537" y="166"/>
                    <a:pt x="293" y="26"/>
                  </a:cubicBezTo>
                  <a:cubicBezTo>
                    <a:pt x="268" y="12"/>
                    <a:pt x="230" y="0"/>
                    <a:pt x="20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07" name="Google Shape;807;p46"/>
            <p:cNvSpPr/>
            <p:nvPr/>
          </p:nvSpPr>
          <p:spPr>
            <a:xfrm>
              <a:off x="2492750" y="1367250"/>
              <a:ext cx="18550" cy="19550"/>
            </a:xfrm>
            <a:custGeom>
              <a:avLst/>
              <a:gdLst/>
              <a:ahLst/>
              <a:cxnLst/>
              <a:rect l="l" t="t" r="r" b="b"/>
              <a:pathLst>
                <a:path w="742" h="782" extrusionOk="0">
                  <a:moveTo>
                    <a:pt x="192" y="0"/>
                  </a:moveTo>
                  <a:cubicBezTo>
                    <a:pt x="154" y="0"/>
                    <a:pt x="115" y="13"/>
                    <a:pt x="90" y="38"/>
                  </a:cubicBezTo>
                  <a:cubicBezTo>
                    <a:pt x="13" y="103"/>
                    <a:pt x="1" y="217"/>
                    <a:pt x="52" y="294"/>
                  </a:cubicBezTo>
                  <a:lnTo>
                    <a:pt x="396" y="716"/>
                  </a:lnTo>
                  <a:cubicBezTo>
                    <a:pt x="433" y="759"/>
                    <a:pt x="481" y="782"/>
                    <a:pt x="531" y="782"/>
                  </a:cubicBezTo>
                  <a:cubicBezTo>
                    <a:pt x="568" y="782"/>
                    <a:pt x="606" y="768"/>
                    <a:pt x="639" y="741"/>
                  </a:cubicBezTo>
                  <a:cubicBezTo>
                    <a:pt x="728" y="690"/>
                    <a:pt x="742" y="575"/>
                    <a:pt x="677" y="498"/>
                  </a:cubicBezTo>
                  <a:lnTo>
                    <a:pt x="333" y="64"/>
                  </a:lnTo>
                  <a:cubicBezTo>
                    <a:pt x="307" y="26"/>
                    <a:pt x="243" y="0"/>
                    <a:pt x="19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8" name="Google Shape;808;p46"/>
            <p:cNvSpPr/>
            <p:nvPr/>
          </p:nvSpPr>
          <p:spPr>
            <a:xfrm>
              <a:off x="2370825" y="1331800"/>
              <a:ext cx="33225" cy="13925"/>
            </a:xfrm>
            <a:custGeom>
              <a:avLst/>
              <a:gdLst/>
              <a:ahLst/>
              <a:cxnLst/>
              <a:rect l="l" t="t" r="r" b="b"/>
              <a:pathLst>
                <a:path w="1329" h="557" extrusionOk="0">
                  <a:moveTo>
                    <a:pt x="191" y="1"/>
                  </a:moveTo>
                  <a:cubicBezTo>
                    <a:pt x="102" y="1"/>
                    <a:pt x="12" y="77"/>
                    <a:pt x="12" y="167"/>
                  </a:cubicBezTo>
                  <a:cubicBezTo>
                    <a:pt x="0" y="269"/>
                    <a:pt x="77" y="358"/>
                    <a:pt x="179" y="358"/>
                  </a:cubicBezTo>
                  <a:cubicBezTo>
                    <a:pt x="485" y="384"/>
                    <a:pt x="779" y="435"/>
                    <a:pt x="1059" y="550"/>
                  </a:cubicBezTo>
                  <a:cubicBezTo>
                    <a:pt x="1075" y="555"/>
                    <a:pt x="1091" y="557"/>
                    <a:pt x="1107" y="557"/>
                  </a:cubicBezTo>
                  <a:cubicBezTo>
                    <a:pt x="1183" y="557"/>
                    <a:pt x="1258" y="509"/>
                    <a:pt x="1289" y="435"/>
                  </a:cubicBezTo>
                  <a:cubicBezTo>
                    <a:pt x="1328" y="346"/>
                    <a:pt x="1277" y="244"/>
                    <a:pt x="1187" y="205"/>
                  </a:cubicBezTo>
                  <a:cubicBezTo>
                    <a:pt x="868" y="90"/>
                    <a:pt x="536" y="26"/>
                    <a:pt x="2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09" name="Google Shape;809;p46"/>
            <p:cNvSpPr/>
            <p:nvPr/>
          </p:nvSpPr>
          <p:spPr>
            <a:xfrm>
              <a:off x="2308550" y="1303075"/>
              <a:ext cx="33550" cy="13925"/>
            </a:xfrm>
            <a:custGeom>
              <a:avLst/>
              <a:gdLst/>
              <a:ahLst/>
              <a:cxnLst/>
              <a:rect l="l" t="t" r="r" b="b"/>
              <a:pathLst>
                <a:path w="1342" h="557" extrusionOk="0">
                  <a:moveTo>
                    <a:pt x="1138" y="0"/>
                  </a:moveTo>
                  <a:cubicBezTo>
                    <a:pt x="806" y="26"/>
                    <a:pt x="460" y="102"/>
                    <a:pt x="142" y="205"/>
                  </a:cubicBezTo>
                  <a:cubicBezTo>
                    <a:pt x="52" y="243"/>
                    <a:pt x="1" y="346"/>
                    <a:pt x="26" y="434"/>
                  </a:cubicBezTo>
                  <a:cubicBezTo>
                    <a:pt x="58" y="509"/>
                    <a:pt x="133" y="556"/>
                    <a:pt x="209" y="556"/>
                  </a:cubicBezTo>
                  <a:cubicBezTo>
                    <a:pt x="225" y="556"/>
                    <a:pt x="241" y="554"/>
                    <a:pt x="256" y="550"/>
                  </a:cubicBezTo>
                  <a:cubicBezTo>
                    <a:pt x="550" y="448"/>
                    <a:pt x="857" y="383"/>
                    <a:pt x="1163" y="358"/>
                  </a:cubicBezTo>
                  <a:cubicBezTo>
                    <a:pt x="1265" y="358"/>
                    <a:pt x="1342" y="269"/>
                    <a:pt x="1329" y="167"/>
                  </a:cubicBezTo>
                  <a:cubicBezTo>
                    <a:pt x="1329" y="77"/>
                    <a:pt x="1252" y="0"/>
                    <a:pt x="115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10" name="Google Shape;810;p46"/>
            <p:cNvSpPr/>
            <p:nvPr/>
          </p:nvSpPr>
          <p:spPr>
            <a:xfrm>
              <a:off x="1908225" y="1078325"/>
              <a:ext cx="35800" cy="40900"/>
            </a:xfrm>
            <a:custGeom>
              <a:avLst/>
              <a:gdLst/>
              <a:ahLst/>
              <a:cxnLst/>
              <a:rect l="l" t="t" r="r" b="b"/>
              <a:pathLst>
                <a:path w="1432" h="1636" extrusionOk="0">
                  <a:moveTo>
                    <a:pt x="193" y="1"/>
                  </a:moveTo>
                  <a:cubicBezTo>
                    <a:pt x="154" y="1"/>
                    <a:pt x="103" y="26"/>
                    <a:pt x="65" y="65"/>
                  </a:cubicBezTo>
                  <a:cubicBezTo>
                    <a:pt x="1" y="142"/>
                    <a:pt x="1" y="244"/>
                    <a:pt x="78" y="320"/>
                  </a:cubicBezTo>
                  <a:cubicBezTo>
                    <a:pt x="474" y="678"/>
                    <a:pt x="806" y="1087"/>
                    <a:pt x="1074" y="1546"/>
                  </a:cubicBezTo>
                  <a:cubicBezTo>
                    <a:pt x="1107" y="1605"/>
                    <a:pt x="1168" y="1636"/>
                    <a:pt x="1228" y="1636"/>
                  </a:cubicBezTo>
                  <a:cubicBezTo>
                    <a:pt x="1260" y="1636"/>
                    <a:pt x="1290" y="1627"/>
                    <a:pt x="1317" y="1610"/>
                  </a:cubicBezTo>
                  <a:cubicBezTo>
                    <a:pt x="1406" y="1559"/>
                    <a:pt x="1431" y="1444"/>
                    <a:pt x="1380" y="1368"/>
                  </a:cubicBezTo>
                  <a:cubicBezTo>
                    <a:pt x="1099" y="869"/>
                    <a:pt x="742" y="435"/>
                    <a:pt x="321" y="52"/>
                  </a:cubicBezTo>
                  <a:cubicBezTo>
                    <a:pt x="282" y="26"/>
                    <a:pt x="244" y="1"/>
                    <a:pt x="19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11" name="Google Shape;811;p46"/>
            <p:cNvSpPr/>
            <p:nvPr/>
          </p:nvSpPr>
          <p:spPr>
            <a:xfrm>
              <a:off x="1988375" y="1080575"/>
              <a:ext cx="30350" cy="41350"/>
            </a:xfrm>
            <a:custGeom>
              <a:avLst/>
              <a:gdLst/>
              <a:ahLst/>
              <a:cxnLst/>
              <a:rect l="l" t="t" r="r" b="b"/>
              <a:pathLst>
                <a:path w="1214" h="1654" extrusionOk="0">
                  <a:moveTo>
                    <a:pt x="205" y="1"/>
                  </a:moveTo>
                  <a:cubicBezTo>
                    <a:pt x="141" y="1"/>
                    <a:pt x="89" y="26"/>
                    <a:pt x="52" y="77"/>
                  </a:cubicBezTo>
                  <a:cubicBezTo>
                    <a:pt x="1" y="154"/>
                    <a:pt x="13" y="268"/>
                    <a:pt x="89" y="319"/>
                  </a:cubicBezTo>
                  <a:cubicBezTo>
                    <a:pt x="473" y="600"/>
                    <a:pt x="753" y="1034"/>
                    <a:pt x="843" y="1507"/>
                  </a:cubicBezTo>
                  <a:cubicBezTo>
                    <a:pt x="854" y="1594"/>
                    <a:pt x="929" y="1653"/>
                    <a:pt x="1007" y="1653"/>
                  </a:cubicBezTo>
                  <a:cubicBezTo>
                    <a:pt x="1020" y="1653"/>
                    <a:pt x="1034" y="1651"/>
                    <a:pt x="1048" y="1647"/>
                  </a:cubicBezTo>
                  <a:cubicBezTo>
                    <a:pt x="1150" y="1635"/>
                    <a:pt x="1213" y="1533"/>
                    <a:pt x="1188" y="1443"/>
                  </a:cubicBezTo>
                  <a:cubicBezTo>
                    <a:pt x="1085" y="881"/>
                    <a:pt x="767" y="370"/>
                    <a:pt x="307" y="38"/>
                  </a:cubicBezTo>
                  <a:cubicBezTo>
                    <a:pt x="268" y="13"/>
                    <a:pt x="230" y="1"/>
                    <a:pt x="20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12" name="Google Shape;812;p46"/>
            <p:cNvSpPr/>
            <p:nvPr/>
          </p:nvSpPr>
          <p:spPr>
            <a:xfrm>
              <a:off x="1944000" y="1063975"/>
              <a:ext cx="34500" cy="37475"/>
            </a:xfrm>
            <a:custGeom>
              <a:avLst/>
              <a:gdLst/>
              <a:ahLst/>
              <a:cxnLst/>
              <a:rect l="l" t="t" r="r" b="b"/>
              <a:pathLst>
                <a:path w="1380" h="1499" extrusionOk="0">
                  <a:moveTo>
                    <a:pt x="204" y="1"/>
                  </a:moveTo>
                  <a:cubicBezTo>
                    <a:pt x="141" y="1"/>
                    <a:pt x="90" y="26"/>
                    <a:pt x="51" y="77"/>
                  </a:cubicBezTo>
                  <a:cubicBezTo>
                    <a:pt x="0" y="154"/>
                    <a:pt x="13" y="268"/>
                    <a:pt x="90" y="333"/>
                  </a:cubicBezTo>
                  <a:cubicBezTo>
                    <a:pt x="473" y="614"/>
                    <a:pt x="792" y="983"/>
                    <a:pt x="1022" y="1405"/>
                  </a:cubicBezTo>
                  <a:cubicBezTo>
                    <a:pt x="1049" y="1468"/>
                    <a:pt x="1113" y="1499"/>
                    <a:pt x="1180" y="1499"/>
                  </a:cubicBezTo>
                  <a:cubicBezTo>
                    <a:pt x="1209" y="1499"/>
                    <a:pt x="1238" y="1493"/>
                    <a:pt x="1265" y="1482"/>
                  </a:cubicBezTo>
                  <a:cubicBezTo>
                    <a:pt x="1341" y="1431"/>
                    <a:pt x="1379" y="1315"/>
                    <a:pt x="1328" y="1239"/>
                  </a:cubicBezTo>
                  <a:cubicBezTo>
                    <a:pt x="1073" y="779"/>
                    <a:pt x="729" y="358"/>
                    <a:pt x="307" y="38"/>
                  </a:cubicBezTo>
                  <a:cubicBezTo>
                    <a:pt x="281" y="13"/>
                    <a:pt x="243" y="1"/>
                    <a:pt x="20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13" name="Google Shape;813;p46"/>
            <p:cNvSpPr/>
            <p:nvPr/>
          </p:nvSpPr>
          <p:spPr>
            <a:xfrm>
              <a:off x="1966975" y="1036525"/>
              <a:ext cx="18225" cy="17300"/>
            </a:xfrm>
            <a:custGeom>
              <a:avLst/>
              <a:gdLst/>
              <a:ahLst/>
              <a:cxnLst/>
              <a:rect l="l" t="t" r="r" b="b"/>
              <a:pathLst>
                <a:path w="729" h="692" extrusionOk="0">
                  <a:moveTo>
                    <a:pt x="193" y="0"/>
                  </a:moveTo>
                  <a:cubicBezTo>
                    <a:pt x="154" y="0"/>
                    <a:pt x="103" y="13"/>
                    <a:pt x="77" y="52"/>
                  </a:cubicBezTo>
                  <a:cubicBezTo>
                    <a:pt x="1" y="115"/>
                    <a:pt x="1" y="230"/>
                    <a:pt x="65" y="307"/>
                  </a:cubicBezTo>
                  <a:lnTo>
                    <a:pt x="397" y="639"/>
                  </a:lnTo>
                  <a:cubicBezTo>
                    <a:pt x="437" y="672"/>
                    <a:pt x="487" y="692"/>
                    <a:pt x="536" y="692"/>
                  </a:cubicBezTo>
                  <a:cubicBezTo>
                    <a:pt x="580" y="692"/>
                    <a:pt x="622" y="675"/>
                    <a:pt x="652" y="639"/>
                  </a:cubicBezTo>
                  <a:cubicBezTo>
                    <a:pt x="729" y="575"/>
                    <a:pt x="729" y="460"/>
                    <a:pt x="652" y="384"/>
                  </a:cubicBezTo>
                  <a:lnTo>
                    <a:pt x="320" y="52"/>
                  </a:lnTo>
                  <a:cubicBezTo>
                    <a:pt x="295" y="13"/>
                    <a:pt x="244" y="0"/>
                    <a:pt x="19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14" name="Google Shape;814;p46"/>
            <p:cNvSpPr/>
            <p:nvPr/>
          </p:nvSpPr>
          <p:spPr>
            <a:xfrm>
              <a:off x="2019025" y="1040350"/>
              <a:ext cx="25875" cy="26775"/>
            </a:xfrm>
            <a:custGeom>
              <a:avLst/>
              <a:gdLst/>
              <a:ahLst/>
              <a:cxnLst/>
              <a:rect l="l" t="t" r="r" b="b"/>
              <a:pathLst>
                <a:path w="1035" h="1071" extrusionOk="0">
                  <a:moveTo>
                    <a:pt x="205" y="1"/>
                  </a:moveTo>
                  <a:cubicBezTo>
                    <a:pt x="154" y="1"/>
                    <a:pt x="103" y="26"/>
                    <a:pt x="64" y="64"/>
                  </a:cubicBezTo>
                  <a:cubicBezTo>
                    <a:pt x="0" y="141"/>
                    <a:pt x="26" y="256"/>
                    <a:pt x="103" y="319"/>
                  </a:cubicBezTo>
                  <a:cubicBezTo>
                    <a:pt x="332" y="498"/>
                    <a:pt x="523" y="716"/>
                    <a:pt x="664" y="971"/>
                  </a:cubicBezTo>
                  <a:cubicBezTo>
                    <a:pt x="700" y="1033"/>
                    <a:pt x="766" y="1071"/>
                    <a:pt x="829" y="1071"/>
                  </a:cubicBezTo>
                  <a:cubicBezTo>
                    <a:pt x="856" y="1071"/>
                    <a:pt x="883" y="1063"/>
                    <a:pt x="907" y="1048"/>
                  </a:cubicBezTo>
                  <a:cubicBezTo>
                    <a:pt x="996" y="997"/>
                    <a:pt x="1034" y="895"/>
                    <a:pt x="983" y="805"/>
                  </a:cubicBezTo>
                  <a:cubicBezTo>
                    <a:pt x="818" y="498"/>
                    <a:pt x="588" y="243"/>
                    <a:pt x="319" y="26"/>
                  </a:cubicBezTo>
                  <a:cubicBezTo>
                    <a:pt x="281" y="1"/>
                    <a:pt x="243" y="1"/>
                    <a:pt x="20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15" name="Google Shape;815;p46"/>
            <p:cNvSpPr/>
            <p:nvPr/>
          </p:nvSpPr>
          <p:spPr>
            <a:xfrm>
              <a:off x="1905675" y="1008100"/>
              <a:ext cx="35475" cy="26600"/>
            </a:xfrm>
            <a:custGeom>
              <a:avLst/>
              <a:gdLst/>
              <a:ahLst/>
              <a:cxnLst/>
              <a:rect l="l" t="t" r="r" b="b"/>
              <a:pathLst>
                <a:path w="1419" h="1064" extrusionOk="0">
                  <a:moveTo>
                    <a:pt x="205" y="1"/>
                  </a:moveTo>
                  <a:cubicBezTo>
                    <a:pt x="142" y="1"/>
                    <a:pt x="77" y="39"/>
                    <a:pt x="40" y="103"/>
                  </a:cubicBezTo>
                  <a:cubicBezTo>
                    <a:pt x="1" y="179"/>
                    <a:pt x="26" y="295"/>
                    <a:pt x="116" y="346"/>
                  </a:cubicBezTo>
                  <a:cubicBezTo>
                    <a:pt x="461" y="537"/>
                    <a:pt x="793" y="767"/>
                    <a:pt x="1099" y="1022"/>
                  </a:cubicBezTo>
                  <a:cubicBezTo>
                    <a:pt x="1132" y="1050"/>
                    <a:pt x="1172" y="1063"/>
                    <a:pt x="1213" y="1063"/>
                  </a:cubicBezTo>
                  <a:cubicBezTo>
                    <a:pt x="1266" y="1063"/>
                    <a:pt x="1318" y="1040"/>
                    <a:pt x="1354" y="997"/>
                  </a:cubicBezTo>
                  <a:cubicBezTo>
                    <a:pt x="1419" y="933"/>
                    <a:pt x="1405" y="818"/>
                    <a:pt x="1329" y="754"/>
                  </a:cubicBezTo>
                  <a:cubicBezTo>
                    <a:pt x="1010" y="473"/>
                    <a:pt x="653" y="230"/>
                    <a:pt x="295" y="26"/>
                  </a:cubicBezTo>
                  <a:cubicBezTo>
                    <a:pt x="256" y="14"/>
                    <a:pt x="231" y="1"/>
                    <a:pt x="20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16" name="Google Shape;816;p46"/>
            <p:cNvSpPr/>
            <p:nvPr/>
          </p:nvSpPr>
          <p:spPr>
            <a:xfrm>
              <a:off x="1873750" y="1037475"/>
              <a:ext cx="25275" cy="20275"/>
            </a:xfrm>
            <a:custGeom>
              <a:avLst/>
              <a:gdLst/>
              <a:ahLst/>
              <a:cxnLst/>
              <a:rect l="l" t="t" r="r" b="b"/>
              <a:pathLst>
                <a:path w="1011" h="811" extrusionOk="0">
                  <a:moveTo>
                    <a:pt x="205" y="0"/>
                  </a:moveTo>
                  <a:cubicBezTo>
                    <a:pt x="154" y="0"/>
                    <a:pt x="91" y="26"/>
                    <a:pt x="65" y="77"/>
                  </a:cubicBezTo>
                  <a:cubicBezTo>
                    <a:pt x="1" y="154"/>
                    <a:pt x="14" y="269"/>
                    <a:pt x="91" y="332"/>
                  </a:cubicBezTo>
                  <a:lnTo>
                    <a:pt x="704" y="780"/>
                  </a:lnTo>
                  <a:cubicBezTo>
                    <a:pt x="734" y="800"/>
                    <a:pt x="771" y="810"/>
                    <a:pt x="807" y="810"/>
                  </a:cubicBezTo>
                  <a:cubicBezTo>
                    <a:pt x="861" y="810"/>
                    <a:pt x="915" y="787"/>
                    <a:pt x="946" y="741"/>
                  </a:cubicBezTo>
                  <a:cubicBezTo>
                    <a:pt x="1010" y="664"/>
                    <a:pt x="997" y="550"/>
                    <a:pt x="920" y="486"/>
                  </a:cubicBezTo>
                  <a:lnTo>
                    <a:pt x="307" y="39"/>
                  </a:lnTo>
                  <a:cubicBezTo>
                    <a:pt x="282" y="14"/>
                    <a:pt x="244" y="0"/>
                    <a:pt x="20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sp>
        <p:nvSpPr>
          <p:cNvPr id="106" name="TextBox 105">
            <a:extLst>
              <a:ext uri="{FF2B5EF4-FFF2-40B4-BE49-F238E27FC236}">
                <a16:creationId xmlns:a16="http://schemas.microsoft.com/office/drawing/2014/main" xmlns="" id="{83DE1F8B-C43D-4B7A-8155-BEAC33AC1D49}"/>
              </a:ext>
            </a:extLst>
          </p:cNvPr>
          <p:cNvSpPr txBox="1"/>
          <p:nvPr/>
        </p:nvSpPr>
        <p:spPr>
          <a:xfrm>
            <a:off x="335439" y="685800"/>
            <a:ext cx="11612880" cy="5893921"/>
          </a:xfrm>
          <a:prstGeom prst="rect">
            <a:avLst/>
          </a:prstGeom>
          <a:noFill/>
        </p:spPr>
        <p:txBody>
          <a:bodyPr wrap="square" rtlCol="0">
            <a:spAutoFit/>
          </a:bodyPr>
          <a:lstStyle/>
          <a:p>
            <a:pPr indent="463550" algn="just"/>
            <a:r>
              <a:rPr lang="en-US" sz="2900">
                <a:latin typeface="Arial-Rounded" pitchFamily="34" charset="0"/>
                <a:ea typeface="Arial-Rounded" pitchFamily="34" charset="0"/>
                <a:cs typeface="Arial-Rounded" pitchFamily="34" charset="0"/>
              </a:rPr>
              <a:t>An yêu thích những chiếc</a:t>
            </a:r>
            <a:r>
              <a:rPr lang="en-US" sz="2900">
                <a:solidFill>
                  <a:srgbClr val="FF0000"/>
                </a:solidFill>
                <a:latin typeface="Arial-Rounded" pitchFamily="34" charset="0"/>
                <a:ea typeface="Arial-Rounded" pitchFamily="34" charset="0"/>
                <a:cs typeface="Arial-Rounded" pitchFamily="34" charset="0"/>
              </a:rPr>
              <a:t> chong chóng</a:t>
            </a:r>
            <a:r>
              <a:rPr lang="en-US" sz="2900">
                <a:latin typeface="Arial-Rounded" pitchFamily="34" charset="0"/>
                <a:ea typeface="Arial-Rounded" pitchFamily="34" charset="0"/>
                <a:cs typeface="Arial-Rounded" pitchFamily="34" charset="0"/>
              </a:rPr>
              <a:t> giấy. Mỗi chiếc chong chóng chỉ có một cái cán nhỏ và dài, một đầu gắn bốn cánh giấy mỏng, xinh như một bông hoa. Nhưng mỗi lần quay, nó mang lại bao nhiêu là </a:t>
            </a:r>
            <a:r>
              <a:rPr lang="en-US" sz="2900">
                <a:solidFill>
                  <a:srgbClr val="FF0000"/>
                </a:solidFill>
                <a:latin typeface="Arial-Rounded" pitchFamily="34" charset="0"/>
                <a:ea typeface="Arial-Rounded" pitchFamily="34" charset="0"/>
                <a:cs typeface="Arial-Rounded" pitchFamily="34" charset="0"/>
              </a:rPr>
              <a:t>tiếng cười</a:t>
            </a:r>
            <a:r>
              <a:rPr lang="en-US" sz="2900">
                <a:latin typeface="Arial-Rounded" pitchFamily="34" charset="0"/>
                <a:ea typeface="Arial-Rounded" pitchFamily="34" charset="0"/>
                <a:cs typeface="Arial-Rounded" pitchFamily="34" charset="0"/>
              </a:rPr>
              <a:t> và sự háo hức. An thích chạy thật nhanh để những cánh giấy không ngừng quay trong gió. Gió lướt qua cánh chong chóng tạo ra tiếng u u rất lạ.</a:t>
            </a:r>
          </a:p>
          <a:p>
            <a:pPr indent="463550" algn="just"/>
            <a:r>
              <a:rPr lang="en-US" sz="2900">
                <a:latin typeface="Arial-Rounded" pitchFamily="34" charset="0"/>
                <a:ea typeface="Arial-Rounded" pitchFamily="34" charset="0"/>
                <a:cs typeface="Arial-Rounded" pitchFamily="34" charset="0"/>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a:t>
            </a:r>
            <a:r>
              <a:rPr lang="en-US" sz="2900">
                <a:solidFill>
                  <a:srgbClr val="FF0000"/>
                </a:solidFill>
                <a:latin typeface="Arial-Rounded" pitchFamily="34" charset="0"/>
                <a:ea typeface="Arial-Rounded" pitchFamily="34" charset="0"/>
                <a:cs typeface="Arial-Rounded" pitchFamily="34" charset="0"/>
              </a:rPr>
              <a:t>buồn thiu</a:t>
            </a:r>
            <a:r>
              <a:rPr lang="en-US" sz="2900">
                <a:latin typeface="Arial-Rounded" pitchFamily="34" charset="0"/>
                <a:ea typeface="Arial-Rounded" pitchFamily="34" charset="0"/>
                <a:cs typeface="Arial-Rounded" pitchFamily="34" charset="0"/>
              </a:rPr>
              <a:t>. An liền cho em giơ chong chóng ra trước quạt máy, còn mình thì phùng má thổi phù phù cho chong chóng quay. Mai </a:t>
            </a:r>
            <a:r>
              <a:rPr lang="en-US" sz="2900">
                <a:solidFill>
                  <a:srgbClr val="FF0000"/>
                </a:solidFill>
                <a:latin typeface="Arial-Rounded" pitchFamily="34" charset="0"/>
                <a:ea typeface="Arial-Rounded" pitchFamily="34" charset="0"/>
                <a:cs typeface="Arial-Rounded" pitchFamily="34" charset="0"/>
              </a:rPr>
              <a:t>cười toe </a:t>
            </a:r>
            <a:r>
              <a:rPr lang="en-US" sz="2900">
                <a:latin typeface="Arial-Rounded" pitchFamily="34" charset="0"/>
                <a:ea typeface="Arial-Rounded" pitchFamily="34" charset="0"/>
                <a:cs typeface="Arial-Rounded" pitchFamily="34" charset="0"/>
              </a:rPr>
              <a:t>vì thắng. Bây giờ, cũng giống như anh, Mai cũng rất mê những chiếc chong chóng.</a:t>
            </a:r>
          </a:p>
          <a:p>
            <a:pPr indent="463550" algn="r"/>
            <a:r>
              <a:rPr lang="en-US" sz="2900" smtClean="0">
                <a:latin typeface="Arial-Rounded" pitchFamily="34" charset="0"/>
                <a:ea typeface="Arial-Rounded" pitchFamily="34" charset="0"/>
                <a:cs typeface="Arial-Rounded" pitchFamily="34" charset="0"/>
              </a:rPr>
              <a:t>(</a:t>
            </a:r>
            <a:r>
              <a:rPr lang="en-US" sz="2900" i="1" smtClean="0">
                <a:latin typeface="Arial-Rounded" pitchFamily="34" charset="0"/>
                <a:ea typeface="Arial-Rounded" pitchFamily="34" charset="0"/>
                <a:cs typeface="Arial-Rounded" pitchFamily="34" charset="0"/>
              </a:rPr>
              <a:t>Theo </a:t>
            </a:r>
            <a:r>
              <a:rPr lang="en-US" sz="2900">
                <a:latin typeface="Arial-Rounded" pitchFamily="34" charset="0"/>
                <a:ea typeface="Arial-Rounded" pitchFamily="34" charset="0"/>
                <a:cs typeface="Arial-Rounded" pitchFamily="34" charset="0"/>
              </a:rPr>
              <a:t>Tuệ Nhi)</a:t>
            </a:r>
            <a:endParaRPr lang="en-US" sz="2900" dirty="0">
              <a:latin typeface="Arial-Rounded" pitchFamily="34" charset="0"/>
              <a:ea typeface="Arial-Rounded" pitchFamily="34" charset="0"/>
              <a:cs typeface="Arial-Rounded" pitchFamily="34" charset="0"/>
            </a:endParaRPr>
          </a:p>
        </p:txBody>
      </p:sp>
      <p:sp>
        <p:nvSpPr>
          <p:cNvPr id="107" name="TextBox 106">
            <a:extLst>
              <a:ext uri="{FF2B5EF4-FFF2-40B4-BE49-F238E27FC236}">
                <a16:creationId xmlns:a16="http://schemas.microsoft.com/office/drawing/2014/main" xmlns=""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CHƠI CHONG CHÓNG</a:t>
            </a:r>
            <a:endParaRPr lang="en-US" sz="3200" b="1" dirty="0">
              <a:solidFill>
                <a:srgbClr val="FF8E1D"/>
              </a:solidFill>
              <a:latin typeface="Arial-Rounded" pitchFamily="34" charset="0"/>
              <a:ea typeface="Arial-Rounded" pitchFamily="34" charset="0"/>
              <a:cs typeface="Arial-Rounded" pitchFamily="34" charset="0"/>
            </a:endParaRPr>
          </a:p>
        </p:txBody>
      </p:sp>
      <p:cxnSp>
        <p:nvCxnSpPr>
          <p:cNvPr id="108" name="Straight Connector 107"/>
          <p:cNvCxnSpPr/>
          <p:nvPr/>
        </p:nvCxnSpPr>
        <p:spPr>
          <a:xfrm>
            <a:off x="4861719" y="1143000"/>
            <a:ext cx="198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10359003" y="205740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7205775" y="4677228"/>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336025" y="5591628"/>
            <a:ext cx="11965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gtEl>
                                        <p:attrNameLst>
                                          <p:attrName>style.visibility</p:attrName>
                                        </p:attrNameLst>
                                      </p:cBhvr>
                                      <p:to>
                                        <p:strVal val="visible"/>
                                      </p:to>
                                    </p:set>
                                    <p:animEffect transition="in" filter="fade">
                                      <p:cBhvr>
                                        <p:cTn id="12" dur="500"/>
                                        <p:tgtEl>
                                          <p:spTgt spid="10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fade">
                                      <p:cBhvr>
                                        <p:cTn id="17" dur="500"/>
                                        <p:tgtEl>
                                          <p:spTgt spid="1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747;p69"/>
          <p:cNvSpPr/>
          <p:nvPr/>
        </p:nvSpPr>
        <p:spPr>
          <a:xfrm>
            <a:off x="975519" y="1454646"/>
            <a:ext cx="601309"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8" name="TextBox 7"/>
          <p:cNvSpPr txBox="1"/>
          <p:nvPr/>
        </p:nvSpPr>
        <p:spPr>
          <a:xfrm>
            <a:off x="1576827" y="1402103"/>
            <a:ext cx="5433571" cy="707886"/>
          </a:xfrm>
          <a:prstGeom prst="rect">
            <a:avLst/>
          </a:prstGeom>
          <a:noFill/>
        </p:spPr>
        <p:txBody>
          <a:bodyPr wrap="square" rtlCol="0">
            <a:spAutoFit/>
          </a:bodyPr>
          <a:lstStyle/>
          <a:p>
            <a:r>
              <a:rPr lang="vi-VN" sz="4000" smtClean="0">
                <a:solidFill>
                  <a:srgbClr val="FF0000"/>
                </a:solidFill>
                <a:latin typeface="Arial-Rounded" pitchFamily="34" charset="0"/>
                <a:ea typeface="Arial-Rounded" pitchFamily="34" charset="0"/>
                <a:cs typeface="Arial-Rounded" pitchFamily="34" charset="0"/>
              </a:rPr>
              <a:t>Cườ</a:t>
            </a:r>
            <a:r>
              <a:rPr lang="en-US" sz="4000" smtClean="0">
                <a:solidFill>
                  <a:srgbClr val="FF0000"/>
                </a:solidFill>
                <a:latin typeface="Arial-Rounded" pitchFamily="34" charset="0"/>
                <a:ea typeface="Arial-Rounded" pitchFamily="34" charset="0"/>
                <a:cs typeface="Arial-Rounded" pitchFamily="34" charset="0"/>
              </a:rPr>
              <a:t>i toe:</a:t>
            </a:r>
            <a:endParaRPr lang="en-US" sz="4000">
              <a:latin typeface="Arial-Rounded" pitchFamily="34" charset="0"/>
              <a:ea typeface="Arial-Rounded" pitchFamily="34" charset="0"/>
              <a:cs typeface="Arial-Rounded" pitchFamily="34" charset="0"/>
            </a:endParaRPr>
          </a:p>
        </p:txBody>
      </p:sp>
      <p:sp>
        <p:nvSpPr>
          <p:cNvPr id="9" name="TextBox 8"/>
          <p:cNvSpPr txBox="1"/>
          <p:nvPr/>
        </p:nvSpPr>
        <p:spPr>
          <a:xfrm>
            <a:off x="1536629" y="1413165"/>
            <a:ext cx="9698182" cy="1938992"/>
          </a:xfrm>
          <a:prstGeom prst="rect">
            <a:avLst/>
          </a:prstGeom>
          <a:noFill/>
        </p:spPr>
        <p:txBody>
          <a:bodyPr wrap="square" rtlCol="0">
            <a:spAutoFit/>
          </a:bodyPr>
          <a:lstStyle/>
          <a:p>
            <a:pPr algn="just"/>
            <a:r>
              <a:rPr lang="en-US" sz="4000" smtClean="0">
                <a:solidFill>
                  <a:srgbClr val="002060"/>
                </a:solidFill>
                <a:latin typeface="Arial-Rounded" pitchFamily="34" charset="0"/>
                <a:ea typeface="Arial-Rounded" pitchFamily="34" charset="0"/>
                <a:cs typeface="Arial-Rounded" pitchFamily="34" charset="0"/>
              </a:rPr>
              <a:t>                cười với khuôn miệng mở rộng sang hai bên, thể hiện sự vui sướng, thích thú.</a:t>
            </a:r>
            <a:endParaRPr lang="en-US" sz="4000">
              <a:solidFill>
                <a:srgbClr val="002060"/>
              </a:solidFill>
              <a:latin typeface="Arial-Rounded" pitchFamily="34" charset="0"/>
              <a:ea typeface="Arial-Rounded" pitchFamily="34" charset="0"/>
              <a:cs typeface="Arial-Rounded" pitchFamily="34" charset="0"/>
            </a:endParaRPr>
          </a:p>
        </p:txBody>
      </p:sp>
      <p:sp>
        <p:nvSpPr>
          <p:cNvPr id="13" name="TextBox 12"/>
          <p:cNvSpPr txBox="1"/>
          <p:nvPr/>
        </p:nvSpPr>
        <p:spPr>
          <a:xfrm>
            <a:off x="3913278" y="533400"/>
            <a:ext cx="3981360" cy="769441"/>
          </a:xfrm>
          <a:prstGeom prst="rect">
            <a:avLst/>
          </a:prstGeom>
          <a:noFill/>
        </p:spPr>
        <p:txBody>
          <a:bodyPr wrap="square" rtlCol="0">
            <a:spAutoFit/>
          </a:bodyPr>
          <a:lstStyle/>
          <a:p>
            <a:pPr algn="ctr"/>
            <a:r>
              <a:rPr lang="en-US" sz="4400" b="1" smtClean="0">
                <a:solidFill>
                  <a:srgbClr val="CC0066"/>
                </a:solidFill>
                <a:latin typeface="Microsoft New Tai Lue" pitchFamily="34" charset="0"/>
                <a:ea typeface="Arial-Rounded" pitchFamily="34" charset="0"/>
                <a:cs typeface="Microsoft New Tai Lue" pitchFamily="34" charset="0"/>
              </a:rPr>
              <a:t>Từ ngữ</a:t>
            </a:r>
            <a:endParaRPr lang="en-US" sz="4400" b="1">
              <a:solidFill>
                <a:srgbClr val="CC0066"/>
              </a:solidFill>
              <a:latin typeface="Microsoft New Tai Lue" pitchFamily="34" charset="0"/>
              <a:ea typeface="Arial-Rounded" pitchFamily="34" charset="0"/>
              <a:cs typeface="Microsoft New Tai Lue" pitchFamily="34" charset="0"/>
            </a:endParaRPr>
          </a:p>
        </p:txBody>
      </p:sp>
      <p:sp>
        <p:nvSpPr>
          <p:cNvPr id="2" name="AutoShape 2" descr="Cười Toe Toét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ười Toe Toét - Home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Cảm Xúc Cười Máy Tính Biểu Tượng - buồn cười png tải về - Miễn phí trong  suốt Cảm Xúc png Tải về."/>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333">
                        <a14:foregroundMark x1="32222" y1="14111" x2="9889" y2="27333"/>
                        <a14:foregroundMark x1="33778" y1="67444" x2="67111" y2="69556"/>
                        <a14:foregroundMark x1="24111" y1="57333" x2="80111" y2="67222"/>
                        <a14:foregroundMark x1="33778" y1="69222" x2="60111" y2="83889"/>
                        <a14:foregroundMark x1="58222" y1="53889" x2="86889" y2="57556"/>
                        <a14:foregroundMark x1="55667" y1="60111" x2="70000" y2="57778"/>
                        <a14:foregroundMark x1="51222" y1="72889" x2="67333" y2="77556"/>
                        <a14:foregroundMark x1="47111" y1="68778" x2="44667" y2="82333"/>
                        <a14:foregroundMark x1="19778" y1="52667" x2="39000" y2="85111"/>
                        <a14:foregroundMark x1="30889" y1="59889" x2="41556" y2="68778"/>
                        <a14:foregroundMark x1="24889" y1="64556" x2="28889" y2="72444"/>
                        <a14:foregroundMark x1="27333" y1="61444" x2="48667" y2="83889"/>
                        <a14:foregroundMark x1="48889" y1="70000" x2="54333" y2="79111"/>
                      </a14:backgroundRemoval>
                    </a14:imgEffect>
                  </a14:imgLayer>
                </a14:imgProps>
              </a:ext>
              <a:ext uri="{28A0092B-C50C-407E-A947-70E740481C1C}">
                <a14:useLocalDpi xmlns:a14="http://schemas.microsoft.com/office/drawing/2010/main" val="0"/>
              </a:ext>
            </a:extLst>
          </a:blip>
          <a:srcRect/>
          <a:stretch>
            <a:fillRect/>
          </a:stretch>
        </p:blipFill>
        <p:spPr bwMode="auto">
          <a:xfrm>
            <a:off x="6690519" y="3429000"/>
            <a:ext cx="2661424" cy="266142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Làm con cười không khó -7 mẹo khiến trẻ cười toe toé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5319" y="3581400"/>
            <a:ext cx="2937840" cy="293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7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131" name="TextBox 130"/>
          <p:cNvSpPr txBox="1"/>
          <p:nvPr/>
        </p:nvSpPr>
        <p:spPr>
          <a:xfrm>
            <a:off x="1410381" y="2209800"/>
            <a:ext cx="9698182" cy="1938992"/>
          </a:xfrm>
          <a:prstGeom prst="rect">
            <a:avLst/>
          </a:prstGeom>
          <a:noFill/>
        </p:spPr>
        <p:txBody>
          <a:bodyPr wrap="square" rtlCol="0">
            <a:spAutoFit/>
          </a:bodyPr>
          <a:lstStyle/>
          <a:p>
            <a:pPr algn="just"/>
            <a:r>
              <a:rPr lang="en-US" sz="4000">
                <a:latin typeface="Arial-Rounded" pitchFamily="34" charset="0"/>
                <a:ea typeface="Arial-Rounded" pitchFamily="34" charset="0"/>
                <a:cs typeface="Arial-Rounded" pitchFamily="34" charset="0"/>
              </a:rPr>
              <a:t>Mỗi chiếc chong chóng chỉ có một cái cán nhỏ và dài, một đầu gắn bốn cánh giấy mỏng, xinh như một bông hoa.</a:t>
            </a:r>
            <a:endParaRPr lang="en-US" sz="4000">
              <a:solidFill>
                <a:schemeClr val="tx1"/>
              </a:solidFill>
              <a:latin typeface="Arial-Rounded" pitchFamily="34" charset="0"/>
              <a:ea typeface="Arial-Rounded" pitchFamily="34" charset="0"/>
              <a:cs typeface="Arial-Rounded" pitchFamily="34" charset="0"/>
            </a:endParaRPr>
          </a:p>
        </p:txBody>
      </p:sp>
      <p:sp>
        <p:nvSpPr>
          <p:cNvPr id="132" name="TextBox 131"/>
          <p:cNvSpPr txBox="1"/>
          <p:nvPr/>
        </p:nvSpPr>
        <p:spPr>
          <a:xfrm>
            <a:off x="1406186" y="2209800"/>
            <a:ext cx="9698182" cy="1938992"/>
          </a:xfrm>
          <a:prstGeom prst="rect">
            <a:avLst/>
          </a:prstGeom>
          <a:solidFill>
            <a:schemeClr val="bg1"/>
          </a:solidFill>
        </p:spPr>
        <p:txBody>
          <a:bodyPr wrap="square" rtlCol="0">
            <a:spAutoFit/>
          </a:bodyPr>
          <a:lstStyle/>
          <a:p>
            <a:pPr algn="just"/>
            <a:r>
              <a:rPr lang="en-US" sz="4000">
                <a:latin typeface="Arial-Rounded" pitchFamily="34" charset="0"/>
                <a:ea typeface="Arial-Rounded" pitchFamily="34" charset="0"/>
                <a:cs typeface="Arial-Rounded" pitchFamily="34" charset="0"/>
              </a:rPr>
              <a:t>Mỗi chiếc chong chóng </a:t>
            </a:r>
            <a:r>
              <a:rPr lang="en-US" sz="4000" smtClean="0">
                <a:solidFill>
                  <a:srgbClr val="FF0000"/>
                </a:solidFill>
                <a:latin typeface="Arial-Rounded" pitchFamily="34" charset="0"/>
                <a:ea typeface="Arial-Rounded" pitchFamily="34" charset="0"/>
                <a:cs typeface="Arial-Rounded" pitchFamily="34" charset="0"/>
              </a:rPr>
              <a:t>/</a:t>
            </a:r>
            <a:r>
              <a:rPr lang="en-US" sz="4000" smtClean="0">
                <a:latin typeface="Arial-Rounded" pitchFamily="34" charset="0"/>
                <a:ea typeface="Arial-Rounded" pitchFamily="34" charset="0"/>
                <a:cs typeface="Arial-Rounded" pitchFamily="34" charset="0"/>
              </a:rPr>
              <a:t> chỉ </a:t>
            </a:r>
            <a:r>
              <a:rPr lang="en-US" sz="4000">
                <a:latin typeface="Arial-Rounded" pitchFamily="34" charset="0"/>
                <a:ea typeface="Arial-Rounded" pitchFamily="34" charset="0"/>
                <a:cs typeface="Arial-Rounded" pitchFamily="34" charset="0"/>
              </a:rPr>
              <a:t>có một cái cán nhỏ và dài</a:t>
            </a:r>
            <a:r>
              <a:rPr lang="en-US" sz="4000" smtClean="0">
                <a:latin typeface="Arial-Rounded" pitchFamily="34" charset="0"/>
                <a:ea typeface="Arial-Rounded" pitchFamily="34" charset="0"/>
                <a:cs typeface="Arial-Rounded" pitchFamily="34" charset="0"/>
              </a:rPr>
              <a:t>,</a:t>
            </a:r>
            <a:r>
              <a:rPr lang="en-US" sz="4000">
                <a:solidFill>
                  <a:srgbClr val="FF0000"/>
                </a:solidFill>
                <a:latin typeface="Arial-Rounded" pitchFamily="34" charset="0"/>
                <a:ea typeface="Arial-Rounded" pitchFamily="34" charset="0"/>
                <a:cs typeface="Arial-Rounded" pitchFamily="34" charset="0"/>
              </a:rPr>
              <a:t> /</a:t>
            </a:r>
            <a:r>
              <a:rPr lang="en-US" sz="4000" smtClean="0">
                <a:latin typeface="Arial-Rounded" pitchFamily="34" charset="0"/>
                <a:ea typeface="Arial-Rounded" pitchFamily="34" charset="0"/>
                <a:cs typeface="Arial-Rounded" pitchFamily="34" charset="0"/>
              </a:rPr>
              <a:t> </a:t>
            </a:r>
            <a:r>
              <a:rPr lang="en-US" sz="4000">
                <a:latin typeface="Arial-Rounded" pitchFamily="34" charset="0"/>
                <a:ea typeface="Arial-Rounded" pitchFamily="34" charset="0"/>
                <a:cs typeface="Arial-Rounded" pitchFamily="34" charset="0"/>
              </a:rPr>
              <a:t>một đầu </a:t>
            </a:r>
            <a:r>
              <a:rPr lang="en-US" sz="4000">
                <a:solidFill>
                  <a:srgbClr val="FF0000"/>
                </a:solidFill>
                <a:latin typeface="Arial-Rounded" pitchFamily="34" charset="0"/>
                <a:ea typeface="Arial-Rounded" pitchFamily="34" charset="0"/>
                <a:cs typeface="Arial-Rounded" pitchFamily="34" charset="0"/>
              </a:rPr>
              <a:t>/ </a:t>
            </a:r>
            <a:r>
              <a:rPr lang="en-US" sz="4000" smtClean="0">
                <a:latin typeface="Arial-Rounded" pitchFamily="34" charset="0"/>
                <a:ea typeface="Arial-Rounded" pitchFamily="34" charset="0"/>
                <a:cs typeface="Arial-Rounded" pitchFamily="34" charset="0"/>
              </a:rPr>
              <a:t>gắn </a:t>
            </a:r>
            <a:r>
              <a:rPr lang="en-US" sz="4000">
                <a:latin typeface="Arial-Rounded" pitchFamily="34" charset="0"/>
                <a:ea typeface="Arial-Rounded" pitchFamily="34" charset="0"/>
                <a:cs typeface="Arial-Rounded" pitchFamily="34" charset="0"/>
              </a:rPr>
              <a:t>bốn cánh giấy mỏng</a:t>
            </a:r>
            <a:r>
              <a:rPr lang="en-US" sz="4000" smtClean="0">
                <a:latin typeface="Arial-Rounded" pitchFamily="34" charset="0"/>
                <a:ea typeface="Arial-Rounded" pitchFamily="34" charset="0"/>
                <a:cs typeface="Arial-Rounded" pitchFamily="34" charset="0"/>
              </a:rPr>
              <a:t>,</a:t>
            </a:r>
            <a:r>
              <a:rPr lang="en-US" sz="4000">
                <a:solidFill>
                  <a:srgbClr val="FF0000"/>
                </a:solidFill>
                <a:latin typeface="Arial-Rounded" pitchFamily="34" charset="0"/>
                <a:ea typeface="Arial-Rounded" pitchFamily="34" charset="0"/>
                <a:cs typeface="Arial-Rounded" pitchFamily="34" charset="0"/>
              </a:rPr>
              <a:t> /</a:t>
            </a:r>
            <a:r>
              <a:rPr lang="en-US" sz="4000" smtClean="0">
                <a:latin typeface="Arial-Rounded" pitchFamily="34" charset="0"/>
                <a:ea typeface="Arial-Rounded" pitchFamily="34" charset="0"/>
                <a:cs typeface="Arial-Rounded" pitchFamily="34" charset="0"/>
              </a:rPr>
              <a:t> </a:t>
            </a:r>
            <a:r>
              <a:rPr lang="en-US" sz="4000">
                <a:latin typeface="Arial-Rounded" pitchFamily="34" charset="0"/>
                <a:ea typeface="Arial-Rounded" pitchFamily="34" charset="0"/>
                <a:cs typeface="Arial-Rounded" pitchFamily="34" charset="0"/>
              </a:rPr>
              <a:t>xinh như một bông hoa.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fade">
                                      <p:cBhvr>
                                        <p:cTn id="12"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113" name="TextBox 112">
            <a:extLst>
              <a:ext uri="{FF2B5EF4-FFF2-40B4-BE49-F238E27FC236}">
                <a16:creationId xmlns:a16="http://schemas.microsoft.com/office/drawing/2014/main" xmlns="" id="{83DE1F8B-C43D-4B7A-8155-BEAC33AC1D49}"/>
              </a:ext>
            </a:extLst>
          </p:cNvPr>
          <p:cNvSpPr txBox="1"/>
          <p:nvPr/>
        </p:nvSpPr>
        <p:spPr>
          <a:xfrm>
            <a:off x="335439" y="685800"/>
            <a:ext cx="11612880" cy="5893921"/>
          </a:xfrm>
          <a:prstGeom prst="rect">
            <a:avLst/>
          </a:prstGeom>
          <a:noFill/>
        </p:spPr>
        <p:txBody>
          <a:bodyPr wrap="square" rtlCol="0">
            <a:spAutoFit/>
          </a:bodyPr>
          <a:lstStyle/>
          <a:p>
            <a:pPr indent="463550" algn="just"/>
            <a:r>
              <a:rPr lang="en-US" sz="2900">
                <a:latin typeface="Arial-Rounded" pitchFamily="34" charset="0"/>
                <a:ea typeface="Arial-Rounded" pitchFamily="34" charset="0"/>
                <a:cs typeface="Arial-Rounded" pitchFamily="3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An thích chạy thật nhanh để những cánh giấy không ngừng quay trong gió. Gió lướt qua cánh chong chóng tạo ra tiếng u u rất lạ.</a:t>
            </a:r>
          </a:p>
          <a:p>
            <a:pPr indent="463550" algn="just"/>
            <a:r>
              <a:rPr lang="en-US" sz="2900">
                <a:latin typeface="Arial-Rounded" pitchFamily="34" charset="0"/>
                <a:ea typeface="Arial-Rounded" pitchFamily="34" charset="0"/>
                <a:cs typeface="Arial-Rounded" pitchFamily="34" charset="0"/>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p>
          <a:p>
            <a:pPr indent="463550" algn="r"/>
            <a:r>
              <a:rPr lang="en-US" sz="2900" smtClean="0">
                <a:latin typeface="Arial-Rounded" pitchFamily="34" charset="0"/>
                <a:ea typeface="Arial-Rounded" pitchFamily="34" charset="0"/>
                <a:cs typeface="Arial-Rounded" pitchFamily="34" charset="0"/>
              </a:rPr>
              <a:t>(</a:t>
            </a:r>
            <a:r>
              <a:rPr lang="en-US" sz="2900" i="1" smtClean="0">
                <a:latin typeface="Arial-Rounded" pitchFamily="34" charset="0"/>
                <a:ea typeface="Arial-Rounded" pitchFamily="34" charset="0"/>
                <a:cs typeface="Arial-Rounded" pitchFamily="34" charset="0"/>
              </a:rPr>
              <a:t>Theo </a:t>
            </a:r>
            <a:r>
              <a:rPr lang="en-US" sz="2900">
                <a:latin typeface="Arial-Rounded" pitchFamily="34" charset="0"/>
                <a:ea typeface="Arial-Rounded" pitchFamily="34" charset="0"/>
                <a:cs typeface="Arial-Rounded" pitchFamily="34" charset="0"/>
              </a:rPr>
              <a:t>Tuệ Nhi)</a:t>
            </a:r>
            <a:endParaRPr lang="en-US" sz="2900" dirty="0">
              <a:latin typeface="Arial-Rounded" pitchFamily="34" charset="0"/>
              <a:ea typeface="Arial-Rounded" pitchFamily="34" charset="0"/>
              <a:cs typeface="Arial-Rounded" pitchFamily="34" charset="0"/>
            </a:endParaRPr>
          </a:p>
        </p:txBody>
      </p:sp>
      <p:sp>
        <p:nvSpPr>
          <p:cNvPr id="114" name="TextBox 113">
            <a:extLst>
              <a:ext uri="{FF2B5EF4-FFF2-40B4-BE49-F238E27FC236}">
                <a16:creationId xmlns:a16="http://schemas.microsoft.com/office/drawing/2014/main" xmlns="" id="{EC1E3D26-0FBF-489D-9BF9-77F94C02DE90}"/>
              </a:ext>
            </a:extLst>
          </p:cNvPr>
          <p:cNvSpPr txBox="1"/>
          <p:nvPr/>
        </p:nvSpPr>
        <p:spPr>
          <a:xfrm>
            <a:off x="895358" y="76200"/>
            <a:ext cx="10327119" cy="584775"/>
          </a:xfrm>
          <a:prstGeom prst="rect">
            <a:avLst/>
          </a:prstGeom>
          <a:noFill/>
        </p:spPr>
        <p:txBody>
          <a:bodyPr wrap="square" rtlCol="0">
            <a:spAutoFit/>
          </a:bodyPr>
          <a:lstStyle/>
          <a:p>
            <a:pPr algn="ctr"/>
            <a:r>
              <a:rPr lang="en-US" sz="3200" b="1" smtClean="0">
                <a:solidFill>
                  <a:srgbClr val="FF8E1D"/>
                </a:solidFill>
                <a:latin typeface="Arial-Rounded" pitchFamily="34" charset="0"/>
                <a:ea typeface="Arial-Rounded" pitchFamily="34" charset="0"/>
                <a:cs typeface="Arial-Rounded" pitchFamily="34" charset="0"/>
              </a:rPr>
              <a:t>CHƠI CHONG CHÓNG</a:t>
            </a:r>
            <a:endParaRPr lang="en-US" sz="3200" b="1" dirty="0">
              <a:solidFill>
                <a:srgbClr val="FF8E1D"/>
              </a:solidFill>
              <a:latin typeface="Arial-Rounded" pitchFamily="34" charset="0"/>
              <a:ea typeface="Arial-Rounded" pitchFamily="34" charset="0"/>
              <a:cs typeface="Arial-Rounded" pitchFamily="34" charset="0"/>
            </a:endParaRPr>
          </a:p>
        </p:txBody>
      </p:sp>
      <p:sp>
        <p:nvSpPr>
          <p:cNvPr id="115" name="TextBox 114">
            <a:extLst>
              <a:ext uri="{FF2B5EF4-FFF2-40B4-BE49-F238E27FC236}">
                <a16:creationId xmlns:a16="http://schemas.microsoft.com/office/drawing/2014/main" xmlns="" id="{83DE1F8B-C43D-4B7A-8155-BEAC33AC1D49}"/>
              </a:ext>
            </a:extLst>
          </p:cNvPr>
          <p:cNvSpPr txBox="1"/>
          <p:nvPr/>
        </p:nvSpPr>
        <p:spPr>
          <a:xfrm>
            <a:off x="320925" y="685800"/>
            <a:ext cx="11612880" cy="5893921"/>
          </a:xfrm>
          <a:prstGeom prst="rect">
            <a:avLst/>
          </a:prstGeom>
          <a:solidFill>
            <a:schemeClr val="bg1"/>
          </a:solidFill>
        </p:spPr>
        <p:txBody>
          <a:bodyPr wrap="square" rtlCol="0">
            <a:spAutoFit/>
          </a:bodyPr>
          <a:lstStyle/>
          <a:p>
            <a:pPr indent="463550" algn="just"/>
            <a:r>
              <a:rPr lang="en-US" sz="2900">
                <a:solidFill>
                  <a:srgbClr val="C00000"/>
                </a:solidFill>
                <a:latin typeface="Arial-Rounded" pitchFamily="34" charset="0"/>
                <a:ea typeface="Arial-Rounded" pitchFamily="34" charset="0"/>
                <a:cs typeface="Arial-Rounded" pitchFamily="34" charset="0"/>
              </a:rPr>
              <a:t>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An thích chạy thật nhanh để những cánh giấy không ngừng quay trong gió. Gió lướt qua cánh chong chóng tạo ra tiếng u u rất lạ.</a:t>
            </a:r>
          </a:p>
          <a:p>
            <a:pPr indent="463550" algn="just"/>
            <a:r>
              <a:rPr lang="en-US" sz="2900">
                <a:solidFill>
                  <a:srgbClr val="7030A0"/>
                </a:solidFill>
                <a:latin typeface="Arial-Rounded" pitchFamily="34" charset="0"/>
                <a:ea typeface="Arial-Rounded" pitchFamily="34" charset="0"/>
                <a:cs typeface="Arial-Rounded" pitchFamily="34" charset="0"/>
              </a:rPr>
              <a:t>An thường rủ bé Mai chơi chong chóng và thi xem ai thắng. Hai anh em chạy quanh sân cho chong chóng quay, rồi đột ngột dừng lại. Chong chóng của ai dừng quay trước thì người đó thua. An chạy nhanh hơn nên chong chóng quay lâu hơn. Thua mãi, Mai buồn thiu. An liền cho em giơ chong chóng ra trước quạt máy, còn mình thì phùng má thổi phù phù cho chong chóng quay. Mai cười toe vì thắng. Bây giờ, cũng giống như anh, Mai cũng rất mê những chiếc chong chóng.</a:t>
            </a:r>
          </a:p>
          <a:p>
            <a:pPr indent="463550" algn="r"/>
            <a:r>
              <a:rPr lang="en-US" sz="2900" smtClean="0">
                <a:latin typeface="Arial-Rounded" pitchFamily="34" charset="0"/>
                <a:ea typeface="Arial-Rounded" pitchFamily="34" charset="0"/>
                <a:cs typeface="Arial-Rounded" pitchFamily="34" charset="0"/>
              </a:rPr>
              <a:t>(</a:t>
            </a:r>
            <a:r>
              <a:rPr lang="en-US" sz="2900" i="1" smtClean="0">
                <a:latin typeface="Arial-Rounded" pitchFamily="34" charset="0"/>
                <a:ea typeface="Arial-Rounded" pitchFamily="34" charset="0"/>
                <a:cs typeface="Arial-Rounded" pitchFamily="34" charset="0"/>
              </a:rPr>
              <a:t>Theo </a:t>
            </a:r>
            <a:r>
              <a:rPr lang="en-US" sz="2900">
                <a:latin typeface="Arial-Rounded" pitchFamily="34" charset="0"/>
                <a:ea typeface="Arial-Rounded" pitchFamily="34" charset="0"/>
                <a:cs typeface="Arial-Rounded" pitchFamily="34" charset="0"/>
              </a:rPr>
              <a:t>Tuệ Nhi)</a:t>
            </a:r>
            <a:endParaRPr lang="en-US" sz="2900" dirty="0">
              <a:latin typeface="Arial-Rounded" pitchFamily="34" charset="0"/>
              <a:ea typeface="Arial-Rounded" pitchFamily="34" charset="0"/>
              <a:cs typeface="Arial-Rounde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90119" y="838200"/>
            <a:ext cx="6705600" cy="3964903"/>
            <a:chOff x="2728118" y="168947"/>
            <a:chExt cx="6705600" cy="3964903"/>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2" cy="1446550"/>
            </a:xfrm>
            <a:prstGeom prst="rect">
              <a:avLst/>
            </a:prstGeom>
            <a:noFill/>
          </p:spPr>
          <p:txBody>
            <a:bodyPr wrap="square" rtlCol="0">
              <a:spAutoFit/>
            </a:bodyPr>
            <a:lstStyle/>
            <a:p>
              <a:pPr algn="ctr"/>
              <a:r>
                <a:rPr lang="en-US" sz="4400" smtClean="0">
                  <a:latin typeface="Arial-Rounded" pitchFamily="34" charset="0"/>
                  <a:ea typeface="Arial-Rounded" pitchFamily="34" charset="0"/>
                  <a:cs typeface="Arial-Rounded" pitchFamily="34" charset="0"/>
                </a:rPr>
                <a:t>Luyện đọc</a:t>
              </a:r>
            </a:p>
            <a:p>
              <a:pPr algn="ctr"/>
              <a:r>
                <a:rPr lang="en-US" sz="4400" smtClean="0">
                  <a:latin typeface="Arial-Rounded" pitchFamily="34" charset="0"/>
                  <a:ea typeface="Arial-Rounded" pitchFamily="34" charset="0"/>
                  <a:cs typeface="Arial-Rounded" pitchFamily="34" charset="0"/>
                </a:rPr>
                <a:t>toàn bài</a:t>
              </a:r>
              <a:endParaRPr lang="en-US" sz="4400">
                <a:latin typeface="Arial-Rounded" pitchFamily="34" charset="0"/>
                <a:ea typeface="Arial-Rounded" pitchFamily="34" charset="0"/>
                <a:cs typeface="Arial-Rounded" pitchFamily="34" charset="0"/>
              </a:endParaRPr>
            </a:p>
          </p:txBody>
        </p:sp>
      </p:grpSp>
      <p:grpSp>
        <p:nvGrpSpPr>
          <p:cNvPr id="6" name="Google Shape;5305;p55"/>
          <p:cNvGrpSpPr/>
          <p:nvPr/>
        </p:nvGrpSpPr>
        <p:grpSpPr>
          <a:xfrm>
            <a:off x="3045950" y="2177805"/>
            <a:ext cx="2785328" cy="3932404"/>
            <a:chOff x="1144326" y="1466330"/>
            <a:chExt cx="2094177" cy="2949303"/>
          </a:xfrm>
        </p:grpSpPr>
        <p:sp>
          <p:nvSpPr>
            <p:cNvPr id="7" name="Google Shape;5306;p55"/>
            <p:cNvSpPr/>
            <p:nvPr/>
          </p:nvSpPr>
          <p:spPr>
            <a:xfrm>
              <a:off x="1153477" y="1473158"/>
              <a:ext cx="2075881" cy="2935693"/>
            </a:xfrm>
            <a:custGeom>
              <a:avLst/>
              <a:gdLst/>
              <a:ahLst/>
              <a:cxnLst/>
              <a:rect l="l" t="t" r="r" b="b"/>
              <a:pathLst>
                <a:path w="55822" h="78943" extrusionOk="0">
                  <a:moveTo>
                    <a:pt x="12013" y="61847"/>
                  </a:moveTo>
                  <a:cubicBezTo>
                    <a:pt x="12291" y="62027"/>
                    <a:pt x="12549" y="62204"/>
                    <a:pt x="12806" y="62363"/>
                  </a:cubicBezTo>
                  <a:cubicBezTo>
                    <a:pt x="12806" y="62403"/>
                    <a:pt x="12827" y="62423"/>
                    <a:pt x="12846" y="62463"/>
                  </a:cubicBezTo>
                  <a:cubicBezTo>
                    <a:pt x="12470" y="62561"/>
                    <a:pt x="12093" y="62640"/>
                    <a:pt x="11717" y="62680"/>
                  </a:cubicBezTo>
                  <a:cubicBezTo>
                    <a:pt x="11836" y="62423"/>
                    <a:pt x="11934" y="62146"/>
                    <a:pt x="12013" y="61847"/>
                  </a:cubicBezTo>
                  <a:close/>
                  <a:moveTo>
                    <a:pt x="10488" y="61411"/>
                  </a:moveTo>
                  <a:cubicBezTo>
                    <a:pt x="10369" y="61868"/>
                    <a:pt x="10269" y="62323"/>
                    <a:pt x="10190" y="62780"/>
                  </a:cubicBezTo>
                  <a:cubicBezTo>
                    <a:pt x="10071" y="62780"/>
                    <a:pt x="9952" y="62780"/>
                    <a:pt x="9833" y="62759"/>
                  </a:cubicBezTo>
                  <a:cubicBezTo>
                    <a:pt x="10052" y="62323"/>
                    <a:pt x="10269" y="61868"/>
                    <a:pt x="10488" y="61411"/>
                  </a:cubicBezTo>
                  <a:close/>
                  <a:moveTo>
                    <a:pt x="30211" y="1"/>
                  </a:moveTo>
                  <a:cubicBezTo>
                    <a:pt x="28962" y="2083"/>
                    <a:pt x="28090" y="4343"/>
                    <a:pt x="27197" y="6602"/>
                  </a:cubicBezTo>
                  <a:cubicBezTo>
                    <a:pt x="26444" y="4520"/>
                    <a:pt x="25434" y="2538"/>
                    <a:pt x="24224" y="695"/>
                  </a:cubicBezTo>
                  <a:cubicBezTo>
                    <a:pt x="22699" y="2657"/>
                    <a:pt x="21330" y="4758"/>
                    <a:pt x="20161" y="6959"/>
                  </a:cubicBezTo>
                  <a:cubicBezTo>
                    <a:pt x="19110" y="5294"/>
                    <a:pt x="18060" y="3629"/>
                    <a:pt x="17029" y="1964"/>
                  </a:cubicBezTo>
                  <a:cubicBezTo>
                    <a:pt x="15978" y="4282"/>
                    <a:pt x="15225" y="6721"/>
                    <a:pt x="14749" y="9238"/>
                  </a:cubicBezTo>
                  <a:cubicBezTo>
                    <a:pt x="13004" y="8247"/>
                    <a:pt x="11677" y="6523"/>
                    <a:pt x="11220" y="4560"/>
                  </a:cubicBezTo>
                  <a:cubicBezTo>
                    <a:pt x="10369" y="6483"/>
                    <a:pt x="9893" y="8564"/>
                    <a:pt x="9853" y="10686"/>
                  </a:cubicBezTo>
                  <a:cubicBezTo>
                    <a:pt x="8624" y="9457"/>
                    <a:pt x="7375" y="8188"/>
                    <a:pt x="6721" y="6602"/>
                  </a:cubicBezTo>
                  <a:cubicBezTo>
                    <a:pt x="6027" y="9555"/>
                    <a:pt x="5353" y="12647"/>
                    <a:pt x="5770" y="15621"/>
                  </a:cubicBezTo>
                  <a:cubicBezTo>
                    <a:pt x="4679" y="14650"/>
                    <a:pt x="3807" y="13480"/>
                    <a:pt x="3172" y="12172"/>
                  </a:cubicBezTo>
                  <a:lnTo>
                    <a:pt x="3172" y="12172"/>
                  </a:lnTo>
                  <a:cubicBezTo>
                    <a:pt x="2736" y="15581"/>
                    <a:pt x="2419" y="19427"/>
                    <a:pt x="4560" y="22123"/>
                  </a:cubicBezTo>
                  <a:cubicBezTo>
                    <a:pt x="3291" y="21707"/>
                    <a:pt x="2062" y="21152"/>
                    <a:pt x="933" y="20458"/>
                  </a:cubicBezTo>
                  <a:lnTo>
                    <a:pt x="933" y="20458"/>
                  </a:lnTo>
                  <a:cubicBezTo>
                    <a:pt x="1528" y="22064"/>
                    <a:pt x="1785" y="23808"/>
                    <a:pt x="2321" y="25434"/>
                  </a:cubicBezTo>
                  <a:cubicBezTo>
                    <a:pt x="2855" y="27078"/>
                    <a:pt x="3788" y="28704"/>
                    <a:pt x="5313" y="29497"/>
                  </a:cubicBezTo>
                  <a:cubicBezTo>
                    <a:pt x="3431" y="28883"/>
                    <a:pt x="1626" y="28011"/>
                    <a:pt x="1" y="26880"/>
                  </a:cubicBezTo>
                  <a:lnTo>
                    <a:pt x="1" y="26880"/>
                  </a:lnTo>
                  <a:cubicBezTo>
                    <a:pt x="754" y="30924"/>
                    <a:pt x="3014" y="34651"/>
                    <a:pt x="6225" y="37188"/>
                  </a:cubicBezTo>
                  <a:cubicBezTo>
                    <a:pt x="5934" y="37238"/>
                    <a:pt x="5639" y="37262"/>
                    <a:pt x="5344" y="37262"/>
                  </a:cubicBezTo>
                  <a:cubicBezTo>
                    <a:pt x="3992" y="37262"/>
                    <a:pt x="2635" y="36751"/>
                    <a:pt x="1626" y="35840"/>
                  </a:cubicBezTo>
                  <a:lnTo>
                    <a:pt x="1626" y="35840"/>
                  </a:lnTo>
                  <a:cubicBezTo>
                    <a:pt x="2617" y="39289"/>
                    <a:pt x="5313" y="43452"/>
                    <a:pt x="8268" y="45495"/>
                  </a:cubicBezTo>
                  <a:cubicBezTo>
                    <a:pt x="8064" y="45511"/>
                    <a:pt x="7830" y="45519"/>
                    <a:pt x="7574" y="45519"/>
                  </a:cubicBezTo>
                  <a:cubicBezTo>
                    <a:pt x="5929" y="45519"/>
                    <a:pt x="3388" y="45171"/>
                    <a:pt x="2479" y="44245"/>
                  </a:cubicBezTo>
                  <a:lnTo>
                    <a:pt x="2479" y="44245"/>
                  </a:lnTo>
                  <a:cubicBezTo>
                    <a:pt x="3172" y="46624"/>
                    <a:pt x="4224" y="47715"/>
                    <a:pt x="5255" y="49359"/>
                  </a:cubicBezTo>
                  <a:cubicBezTo>
                    <a:pt x="5730" y="50112"/>
                    <a:pt x="6225" y="50747"/>
                    <a:pt x="6780" y="51322"/>
                  </a:cubicBezTo>
                  <a:lnTo>
                    <a:pt x="5313" y="54058"/>
                  </a:lnTo>
                  <a:cubicBezTo>
                    <a:pt x="4422" y="53918"/>
                    <a:pt x="3648" y="53701"/>
                    <a:pt x="3212" y="53324"/>
                  </a:cubicBezTo>
                  <a:lnTo>
                    <a:pt x="3212" y="53324"/>
                  </a:lnTo>
                  <a:cubicBezTo>
                    <a:pt x="3708" y="55147"/>
                    <a:pt x="5075" y="56733"/>
                    <a:pt x="6740" y="58160"/>
                  </a:cubicBezTo>
                  <a:cubicBezTo>
                    <a:pt x="6146" y="58914"/>
                    <a:pt x="5670" y="59746"/>
                    <a:pt x="5334" y="60698"/>
                  </a:cubicBezTo>
                  <a:cubicBezTo>
                    <a:pt x="5274" y="60837"/>
                    <a:pt x="5234" y="60996"/>
                    <a:pt x="5255" y="61134"/>
                  </a:cubicBezTo>
                  <a:cubicBezTo>
                    <a:pt x="5299" y="61364"/>
                    <a:pt x="5426" y="61444"/>
                    <a:pt x="5583" y="61444"/>
                  </a:cubicBezTo>
                  <a:cubicBezTo>
                    <a:pt x="5846" y="61444"/>
                    <a:pt x="6191" y="61218"/>
                    <a:pt x="6365" y="61094"/>
                  </a:cubicBezTo>
                  <a:cubicBezTo>
                    <a:pt x="6978" y="60639"/>
                    <a:pt x="7554" y="60124"/>
                    <a:pt x="8109" y="59588"/>
                  </a:cubicBezTo>
                  <a:lnTo>
                    <a:pt x="8109" y="59588"/>
                  </a:lnTo>
                  <a:cubicBezTo>
                    <a:pt x="7554" y="60460"/>
                    <a:pt x="7097" y="61372"/>
                    <a:pt x="6582" y="62265"/>
                  </a:cubicBezTo>
                  <a:cubicBezTo>
                    <a:pt x="6404" y="62542"/>
                    <a:pt x="5651" y="63731"/>
                    <a:pt x="6246" y="63949"/>
                  </a:cubicBezTo>
                  <a:cubicBezTo>
                    <a:pt x="6265" y="63955"/>
                    <a:pt x="6286" y="63958"/>
                    <a:pt x="6307" y="63958"/>
                  </a:cubicBezTo>
                  <a:cubicBezTo>
                    <a:pt x="6478" y="63958"/>
                    <a:pt x="6695" y="63760"/>
                    <a:pt x="6801" y="63671"/>
                  </a:cubicBezTo>
                  <a:cubicBezTo>
                    <a:pt x="7197" y="63335"/>
                    <a:pt x="7554" y="62939"/>
                    <a:pt x="7851" y="62521"/>
                  </a:cubicBezTo>
                  <a:cubicBezTo>
                    <a:pt x="8247" y="61987"/>
                    <a:pt x="8683" y="61511"/>
                    <a:pt x="9140" y="60758"/>
                  </a:cubicBezTo>
                  <a:lnTo>
                    <a:pt x="9140" y="60758"/>
                  </a:lnTo>
                  <a:cubicBezTo>
                    <a:pt x="8704" y="61689"/>
                    <a:pt x="8366" y="62204"/>
                    <a:pt x="8109" y="62939"/>
                  </a:cubicBezTo>
                  <a:cubicBezTo>
                    <a:pt x="7851" y="63632"/>
                    <a:pt x="7475" y="64405"/>
                    <a:pt x="7435" y="65138"/>
                  </a:cubicBezTo>
                  <a:cubicBezTo>
                    <a:pt x="7420" y="65459"/>
                    <a:pt x="7642" y="65727"/>
                    <a:pt x="7918" y="65727"/>
                  </a:cubicBezTo>
                  <a:cubicBezTo>
                    <a:pt x="8017" y="65727"/>
                    <a:pt x="8123" y="65692"/>
                    <a:pt x="8228" y="65614"/>
                  </a:cubicBezTo>
                  <a:cubicBezTo>
                    <a:pt x="8524" y="65416"/>
                    <a:pt x="8704" y="65040"/>
                    <a:pt x="8881" y="64723"/>
                  </a:cubicBezTo>
                  <a:cubicBezTo>
                    <a:pt x="9080" y="64345"/>
                    <a:pt x="9259" y="63969"/>
                    <a:pt x="9436" y="63592"/>
                  </a:cubicBezTo>
                  <a:cubicBezTo>
                    <a:pt x="9516" y="63433"/>
                    <a:pt x="9595" y="63275"/>
                    <a:pt x="9674" y="63137"/>
                  </a:cubicBezTo>
                  <a:cubicBezTo>
                    <a:pt x="9793" y="63216"/>
                    <a:pt x="9933" y="63314"/>
                    <a:pt x="10071" y="63394"/>
                  </a:cubicBezTo>
                  <a:cubicBezTo>
                    <a:pt x="10012" y="63750"/>
                    <a:pt x="9933" y="64107"/>
                    <a:pt x="9933" y="64464"/>
                  </a:cubicBezTo>
                  <a:cubicBezTo>
                    <a:pt x="9946" y="64760"/>
                    <a:pt x="10095" y="65037"/>
                    <a:pt x="10296" y="65037"/>
                  </a:cubicBezTo>
                  <a:cubicBezTo>
                    <a:pt x="10391" y="65037"/>
                    <a:pt x="10498" y="64974"/>
                    <a:pt x="10607" y="64821"/>
                  </a:cubicBezTo>
                  <a:cubicBezTo>
                    <a:pt x="10805" y="64564"/>
                    <a:pt x="10983" y="64286"/>
                    <a:pt x="11141" y="63988"/>
                  </a:cubicBezTo>
                  <a:cubicBezTo>
                    <a:pt x="12489" y="64662"/>
                    <a:pt x="14273" y="65257"/>
                    <a:pt x="16295" y="65495"/>
                  </a:cubicBezTo>
                  <a:cubicBezTo>
                    <a:pt x="16295" y="65772"/>
                    <a:pt x="16316" y="66071"/>
                    <a:pt x="16335" y="66367"/>
                  </a:cubicBezTo>
                  <a:lnTo>
                    <a:pt x="15264" y="66367"/>
                  </a:lnTo>
                  <a:lnTo>
                    <a:pt x="15443" y="73781"/>
                  </a:lnTo>
                  <a:cubicBezTo>
                    <a:pt x="15401" y="73780"/>
                    <a:pt x="15358" y="73780"/>
                    <a:pt x="15317" y="73780"/>
                  </a:cubicBezTo>
                  <a:cubicBezTo>
                    <a:pt x="10139" y="73780"/>
                    <a:pt x="10628" y="78600"/>
                    <a:pt x="10864" y="78836"/>
                  </a:cubicBezTo>
                  <a:cubicBezTo>
                    <a:pt x="10943" y="78916"/>
                    <a:pt x="12681" y="78942"/>
                    <a:pt x="14963" y="78942"/>
                  </a:cubicBezTo>
                  <a:cubicBezTo>
                    <a:pt x="19527" y="78942"/>
                    <a:pt x="26267" y="78836"/>
                    <a:pt x="26267" y="78836"/>
                  </a:cubicBezTo>
                  <a:lnTo>
                    <a:pt x="27079" y="66367"/>
                  </a:lnTo>
                  <a:lnTo>
                    <a:pt x="26386" y="66367"/>
                  </a:lnTo>
                  <a:cubicBezTo>
                    <a:pt x="26465" y="65416"/>
                    <a:pt x="26563" y="64464"/>
                    <a:pt x="26663" y="63513"/>
                  </a:cubicBezTo>
                  <a:cubicBezTo>
                    <a:pt x="27277" y="63533"/>
                    <a:pt x="27911" y="63533"/>
                    <a:pt x="28526" y="63533"/>
                  </a:cubicBezTo>
                  <a:cubicBezTo>
                    <a:pt x="29140" y="63533"/>
                    <a:pt x="29774" y="63533"/>
                    <a:pt x="30429" y="63513"/>
                  </a:cubicBezTo>
                  <a:cubicBezTo>
                    <a:pt x="30588" y="64464"/>
                    <a:pt x="30726" y="65416"/>
                    <a:pt x="30865" y="66367"/>
                  </a:cubicBezTo>
                  <a:lnTo>
                    <a:pt x="30509" y="66367"/>
                  </a:lnTo>
                  <a:lnTo>
                    <a:pt x="31341" y="78836"/>
                  </a:lnTo>
                  <a:cubicBezTo>
                    <a:pt x="31341" y="78836"/>
                    <a:pt x="38072" y="78942"/>
                    <a:pt x="42630" y="78942"/>
                  </a:cubicBezTo>
                  <a:cubicBezTo>
                    <a:pt x="44909" y="78942"/>
                    <a:pt x="46644" y="78916"/>
                    <a:pt x="46724" y="78836"/>
                  </a:cubicBezTo>
                  <a:cubicBezTo>
                    <a:pt x="46960" y="78600"/>
                    <a:pt x="47448" y="73780"/>
                    <a:pt x="42291" y="73780"/>
                  </a:cubicBezTo>
                  <a:cubicBezTo>
                    <a:pt x="42249" y="73780"/>
                    <a:pt x="42207" y="73780"/>
                    <a:pt x="42164" y="73781"/>
                  </a:cubicBezTo>
                  <a:lnTo>
                    <a:pt x="42323" y="66367"/>
                  </a:lnTo>
                  <a:lnTo>
                    <a:pt x="41530" y="66367"/>
                  </a:lnTo>
                  <a:cubicBezTo>
                    <a:pt x="41509" y="65714"/>
                    <a:pt x="41490" y="65059"/>
                    <a:pt x="41451" y="64424"/>
                  </a:cubicBezTo>
                  <a:cubicBezTo>
                    <a:pt x="44781" y="64068"/>
                    <a:pt x="47199" y="62363"/>
                    <a:pt x="48606" y="61432"/>
                  </a:cubicBezTo>
                  <a:cubicBezTo>
                    <a:pt x="50926" y="59865"/>
                    <a:pt x="52948" y="57804"/>
                    <a:pt x="54217" y="55306"/>
                  </a:cubicBezTo>
                  <a:lnTo>
                    <a:pt x="54217" y="55306"/>
                  </a:lnTo>
                  <a:cubicBezTo>
                    <a:pt x="53027" y="55961"/>
                    <a:pt x="51719" y="56416"/>
                    <a:pt x="50371" y="56635"/>
                  </a:cubicBezTo>
                  <a:cubicBezTo>
                    <a:pt x="50015" y="56692"/>
                    <a:pt x="49649" y="56731"/>
                    <a:pt x="49288" y="56731"/>
                  </a:cubicBezTo>
                  <a:cubicBezTo>
                    <a:pt x="48642" y="56731"/>
                    <a:pt x="48011" y="56606"/>
                    <a:pt x="47477" y="56238"/>
                  </a:cubicBezTo>
                  <a:cubicBezTo>
                    <a:pt x="50252" y="54117"/>
                    <a:pt x="52552" y="51362"/>
                    <a:pt x="54156" y="48270"/>
                  </a:cubicBezTo>
                  <a:lnTo>
                    <a:pt x="54156" y="48270"/>
                  </a:lnTo>
                  <a:cubicBezTo>
                    <a:pt x="53305" y="49063"/>
                    <a:pt x="51143" y="49280"/>
                    <a:pt x="49538" y="49340"/>
                  </a:cubicBezTo>
                  <a:cubicBezTo>
                    <a:pt x="49478" y="49280"/>
                    <a:pt x="49439" y="49240"/>
                    <a:pt x="49399" y="49182"/>
                  </a:cubicBezTo>
                  <a:cubicBezTo>
                    <a:pt x="50094" y="47873"/>
                    <a:pt x="50668" y="46565"/>
                    <a:pt x="51085" y="45474"/>
                  </a:cubicBezTo>
                  <a:cubicBezTo>
                    <a:pt x="51402" y="45712"/>
                    <a:pt x="51738" y="45931"/>
                    <a:pt x="52055" y="46148"/>
                  </a:cubicBezTo>
                  <a:cubicBezTo>
                    <a:pt x="52055" y="46148"/>
                    <a:pt x="53113" y="43031"/>
                    <a:pt x="53348" y="43031"/>
                  </a:cubicBezTo>
                  <a:cubicBezTo>
                    <a:pt x="53354" y="43031"/>
                    <a:pt x="53359" y="43033"/>
                    <a:pt x="53363" y="43037"/>
                  </a:cubicBezTo>
                  <a:cubicBezTo>
                    <a:pt x="53366" y="43037"/>
                    <a:pt x="53367" y="43038"/>
                    <a:pt x="53368" y="43038"/>
                  </a:cubicBezTo>
                  <a:cubicBezTo>
                    <a:pt x="53393" y="43038"/>
                    <a:pt x="52964" y="42784"/>
                    <a:pt x="52293" y="42382"/>
                  </a:cubicBezTo>
                  <a:cubicBezTo>
                    <a:pt x="52750" y="42006"/>
                    <a:pt x="53165" y="41609"/>
                    <a:pt x="53582" y="41173"/>
                  </a:cubicBezTo>
                  <a:cubicBezTo>
                    <a:pt x="54534" y="40182"/>
                    <a:pt x="55266" y="39091"/>
                    <a:pt x="55742" y="37783"/>
                  </a:cubicBezTo>
                  <a:cubicBezTo>
                    <a:pt x="55782" y="37645"/>
                    <a:pt x="55821" y="37505"/>
                    <a:pt x="55802" y="37347"/>
                  </a:cubicBezTo>
                  <a:cubicBezTo>
                    <a:pt x="55766" y="37122"/>
                    <a:pt x="55645" y="37044"/>
                    <a:pt x="55493" y="37044"/>
                  </a:cubicBezTo>
                  <a:cubicBezTo>
                    <a:pt x="55230" y="37044"/>
                    <a:pt x="54875" y="37281"/>
                    <a:pt x="54711" y="37407"/>
                  </a:cubicBezTo>
                  <a:cubicBezTo>
                    <a:pt x="54077" y="37862"/>
                    <a:pt x="53503" y="38358"/>
                    <a:pt x="52967" y="38893"/>
                  </a:cubicBezTo>
                  <a:cubicBezTo>
                    <a:pt x="53503" y="38021"/>
                    <a:pt x="53958" y="37109"/>
                    <a:pt x="54474" y="36237"/>
                  </a:cubicBezTo>
                  <a:cubicBezTo>
                    <a:pt x="54653" y="35940"/>
                    <a:pt x="55406" y="34770"/>
                    <a:pt x="54811" y="34552"/>
                  </a:cubicBezTo>
                  <a:cubicBezTo>
                    <a:pt x="54787" y="34541"/>
                    <a:pt x="54760" y="34537"/>
                    <a:pt x="54733" y="34537"/>
                  </a:cubicBezTo>
                  <a:cubicBezTo>
                    <a:pt x="54564" y="34537"/>
                    <a:pt x="54359" y="34727"/>
                    <a:pt x="54256" y="34830"/>
                  </a:cubicBezTo>
                  <a:cubicBezTo>
                    <a:pt x="53919" y="35087"/>
                    <a:pt x="53641" y="35425"/>
                    <a:pt x="53384" y="35761"/>
                  </a:cubicBezTo>
                  <a:cubicBezTo>
                    <a:pt x="54058" y="34215"/>
                    <a:pt x="54592" y="32610"/>
                    <a:pt x="54949" y="30964"/>
                  </a:cubicBezTo>
                  <a:lnTo>
                    <a:pt x="54949" y="30964"/>
                  </a:lnTo>
                  <a:cubicBezTo>
                    <a:pt x="54037" y="31955"/>
                    <a:pt x="52769" y="32589"/>
                    <a:pt x="51441" y="32708"/>
                  </a:cubicBezTo>
                  <a:cubicBezTo>
                    <a:pt x="53226" y="29874"/>
                    <a:pt x="54494" y="26703"/>
                    <a:pt x="55128" y="23412"/>
                  </a:cubicBezTo>
                  <a:lnTo>
                    <a:pt x="55128" y="23412"/>
                  </a:lnTo>
                  <a:cubicBezTo>
                    <a:pt x="53879" y="25077"/>
                    <a:pt x="52095" y="26325"/>
                    <a:pt x="50113" y="26940"/>
                  </a:cubicBezTo>
                  <a:cubicBezTo>
                    <a:pt x="50826" y="25770"/>
                    <a:pt x="51540" y="24601"/>
                    <a:pt x="52253" y="23412"/>
                  </a:cubicBezTo>
                  <a:cubicBezTo>
                    <a:pt x="53424" y="21509"/>
                    <a:pt x="54613" y="19506"/>
                    <a:pt x="54711" y="17267"/>
                  </a:cubicBezTo>
                  <a:lnTo>
                    <a:pt x="54711" y="17267"/>
                  </a:lnTo>
                  <a:cubicBezTo>
                    <a:pt x="53284" y="18911"/>
                    <a:pt x="51698" y="20637"/>
                    <a:pt x="49578" y="21152"/>
                  </a:cubicBezTo>
                  <a:cubicBezTo>
                    <a:pt x="50707" y="18158"/>
                    <a:pt x="51857" y="15145"/>
                    <a:pt x="52333" y="11974"/>
                  </a:cubicBezTo>
                  <a:lnTo>
                    <a:pt x="52333" y="11974"/>
                  </a:lnTo>
                  <a:cubicBezTo>
                    <a:pt x="51243" y="13123"/>
                    <a:pt x="49914" y="14056"/>
                    <a:pt x="48447" y="14690"/>
                  </a:cubicBezTo>
                  <a:cubicBezTo>
                    <a:pt x="49063" y="12073"/>
                    <a:pt x="49261" y="9338"/>
                    <a:pt x="49023" y="6661"/>
                  </a:cubicBezTo>
                  <a:lnTo>
                    <a:pt x="49023" y="6661"/>
                  </a:lnTo>
                  <a:cubicBezTo>
                    <a:pt x="48051" y="8426"/>
                    <a:pt x="47041" y="10250"/>
                    <a:pt x="45415" y="11439"/>
                  </a:cubicBezTo>
                  <a:cubicBezTo>
                    <a:pt x="45395" y="9476"/>
                    <a:pt x="45138" y="7494"/>
                    <a:pt x="44662" y="5591"/>
                  </a:cubicBezTo>
                  <a:cubicBezTo>
                    <a:pt x="44504" y="4937"/>
                    <a:pt x="44285" y="4263"/>
                    <a:pt x="43730" y="3906"/>
                  </a:cubicBezTo>
                  <a:cubicBezTo>
                    <a:pt x="42620" y="6087"/>
                    <a:pt x="40994" y="7990"/>
                    <a:pt x="39012" y="9397"/>
                  </a:cubicBezTo>
                  <a:cubicBezTo>
                    <a:pt x="39170" y="6801"/>
                    <a:pt x="39250" y="3946"/>
                    <a:pt x="37664" y="1864"/>
                  </a:cubicBezTo>
                  <a:cubicBezTo>
                    <a:pt x="37030" y="3648"/>
                    <a:pt x="35900" y="5254"/>
                    <a:pt x="34434" y="6463"/>
                  </a:cubicBezTo>
                  <a:cubicBezTo>
                    <a:pt x="33561" y="4005"/>
                    <a:pt x="32094" y="1766"/>
                    <a:pt x="30211"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endParaRPr/>
            </a:p>
          </p:txBody>
        </p:sp>
        <p:grpSp>
          <p:nvGrpSpPr>
            <p:cNvPr id="8" name="Google Shape;5307;p55"/>
            <p:cNvGrpSpPr/>
            <p:nvPr/>
          </p:nvGrpSpPr>
          <p:grpSpPr>
            <a:xfrm>
              <a:off x="1144326" y="1466330"/>
              <a:ext cx="2094177" cy="2949303"/>
              <a:chOff x="460000" y="2685550"/>
              <a:chExt cx="1407850" cy="1982725"/>
            </a:xfrm>
          </p:grpSpPr>
          <p:sp>
            <p:nvSpPr>
              <p:cNvPr id="9" name="Google Shape;5308;p55"/>
              <p:cNvSpPr/>
              <p:nvPr/>
            </p:nvSpPr>
            <p:spPr>
              <a:xfrm>
                <a:off x="464850" y="2690250"/>
                <a:ext cx="1377700" cy="1640000"/>
              </a:xfrm>
              <a:custGeom>
                <a:avLst/>
                <a:gdLst/>
                <a:ahLst/>
                <a:cxnLst/>
                <a:rect l="l" t="t" r="r" b="b"/>
                <a:pathLst>
                  <a:path w="55108" h="65600" extrusionOk="0">
                    <a:moveTo>
                      <a:pt x="30191" y="1"/>
                    </a:moveTo>
                    <a:cubicBezTo>
                      <a:pt x="28962" y="2082"/>
                      <a:pt x="28069" y="4341"/>
                      <a:pt x="27197" y="6601"/>
                    </a:cubicBezTo>
                    <a:cubicBezTo>
                      <a:pt x="26425" y="4521"/>
                      <a:pt x="25434" y="2538"/>
                      <a:pt x="24224" y="694"/>
                    </a:cubicBezTo>
                    <a:cubicBezTo>
                      <a:pt x="22698" y="2657"/>
                      <a:pt x="21330" y="4758"/>
                      <a:pt x="20161" y="6958"/>
                    </a:cubicBezTo>
                    <a:lnTo>
                      <a:pt x="17008" y="1963"/>
                    </a:lnTo>
                    <a:cubicBezTo>
                      <a:pt x="15977" y="4283"/>
                      <a:pt x="15205" y="6720"/>
                      <a:pt x="14748" y="9238"/>
                    </a:cubicBezTo>
                    <a:cubicBezTo>
                      <a:pt x="13004" y="8247"/>
                      <a:pt x="11677" y="6522"/>
                      <a:pt x="11220" y="4560"/>
                    </a:cubicBezTo>
                    <a:cubicBezTo>
                      <a:pt x="10348" y="6482"/>
                      <a:pt x="9893" y="8564"/>
                      <a:pt x="9832" y="10666"/>
                    </a:cubicBezTo>
                    <a:cubicBezTo>
                      <a:pt x="8624" y="9456"/>
                      <a:pt x="7374" y="8187"/>
                      <a:pt x="6700" y="6601"/>
                    </a:cubicBezTo>
                    <a:cubicBezTo>
                      <a:pt x="6026" y="9556"/>
                      <a:pt x="5353" y="12648"/>
                      <a:pt x="5749" y="15621"/>
                    </a:cubicBezTo>
                    <a:cubicBezTo>
                      <a:pt x="4679" y="14649"/>
                      <a:pt x="3787" y="13480"/>
                      <a:pt x="3172" y="12172"/>
                    </a:cubicBezTo>
                    <a:lnTo>
                      <a:pt x="3172" y="12172"/>
                    </a:lnTo>
                    <a:cubicBezTo>
                      <a:pt x="2736" y="15582"/>
                      <a:pt x="2400" y="19427"/>
                      <a:pt x="4560" y="22123"/>
                    </a:cubicBezTo>
                    <a:cubicBezTo>
                      <a:pt x="3291" y="21706"/>
                      <a:pt x="2062" y="21151"/>
                      <a:pt x="912" y="20458"/>
                    </a:cubicBezTo>
                    <a:lnTo>
                      <a:pt x="912" y="20458"/>
                    </a:lnTo>
                    <a:cubicBezTo>
                      <a:pt x="1528" y="22063"/>
                      <a:pt x="1765" y="23807"/>
                      <a:pt x="2320" y="25433"/>
                    </a:cubicBezTo>
                    <a:cubicBezTo>
                      <a:pt x="2855" y="27079"/>
                      <a:pt x="3767" y="28704"/>
                      <a:pt x="5294" y="29497"/>
                    </a:cubicBezTo>
                    <a:cubicBezTo>
                      <a:pt x="3430" y="28882"/>
                      <a:pt x="1626" y="28010"/>
                      <a:pt x="0" y="26881"/>
                    </a:cubicBezTo>
                    <a:lnTo>
                      <a:pt x="0" y="26881"/>
                    </a:lnTo>
                    <a:cubicBezTo>
                      <a:pt x="754" y="30924"/>
                      <a:pt x="2994" y="34651"/>
                      <a:pt x="6225" y="37188"/>
                    </a:cubicBezTo>
                    <a:cubicBezTo>
                      <a:pt x="5934" y="37238"/>
                      <a:pt x="5639" y="37262"/>
                      <a:pt x="5344" y="37262"/>
                    </a:cubicBezTo>
                    <a:cubicBezTo>
                      <a:pt x="3991" y="37262"/>
                      <a:pt x="2635" y="36752"/>
                      <a:pt x="1626" y="35840"/>
                    </a:cubicBezTo>
                    <a:lnTo>
                      <a:pt x="1626" y="35840"/>
                    </a:lnTo>
                    <a:cubicBezTo>
                      <a:pt x="2598" y="39290"/>
                      <a:pt x="5313" y="43452"/>
                      <a:pt x="8267" y="45493"/>
                    </a:cubicBezTo>
                    <a:cubicBezTo>
                      <a:pt x="8063" y="45509"/>
                      <a:pt x="7828" y="45518"/>
                      <a:pt x="7571" y="45518"/>
                    </a:cubicBezTo>
                    <a:cubicBezTo>
                      <a:pt x="5926" y="45518"/>
                      <a:pt x="3384" y="45171"/>
                      <a:pt x="2458" y="44245"/>
                    </a:cubicBezTo>
                    <a:lnTo>
                      <a:pt x="2458" y="44245"/>
                    </a:lnTo>
                    <a:cubicBezTo>
                      <a:pt x="3153" y="46624"/>
                      <a:pt x="4203" y="47714"/>
                      <a:pt x="5254" y="49360"/>
                    </a:cubicBezTo>
                    <a:cubicBezTo>
                      <a:pt x="6642" y="51580"/>
                      <a:pt x="8347" y="52848"/>
                      <a:pt x="10686" y="54017"/>
                    </a:cubicBezTo>
                    <a:cubicBezTo>
                      <a:pt x="10030" y="54133"/>
                      <a:pt x="8952" y="54222"/>
                      <a:pt x="7802" y="54222"/>
                    </a:cubicBezTo>
                    <a:cubicBezTo>
                      <a:pt x="5995" y="54222"/>
                      <a:pt x="4011" y="54003"/>
                      <a:pt x="3212" y="53324"/>
                    </a:cubicBezTo>
                    <a:lnTo>
                      <a:pt x="3212" y="53324"/>
                    </a:lnTo>
                    <a:cubicBezTo>
                      <a:pt x="4282" y="57268"/>
                      <a:pt x="9515" y="60183"/>
                      <a:pt x="12925" y="62443"/>
                    </a:cubicBezTo>
                    <a:cubicBezTo>
                      <a:pt x="12101" y="62668"/>
                      <a:pt x="11241" y="62787"/>
                      <a:pt x="10381" y="62787"/>
                    </a:cubicBezTo>
                    <a:cubicBezTo>
                      <a:pt x="9959" y="62787"/>
                      <a:pt x="9537" y="62759"/>
                      <a:pt x="9119" y="62699"/>
                    </a:cubicBezTo>
                    <a:lnTo>
                      <a:pt x="9119" y="62699"/>
                    </a:lnTo>
                    <a:cubicBezTo>
                      <a:pt x="10625" y="64010"/>
                      <a:pt x="14023" y="65600"/>
                      <a:pt x="18162" y="65600"/>
                    </a:cubicBezTo>
                    <a:cubicBezTo>
                      <a:pt x="21162" y="65600"/>
                      <a:pt x="24551" y="64765"/>
                      <a:pt x="27892" y="62382"/>
                    </a:cubicBezTo>
                    <a:lnTo>
                      <a:pt x="33818" y="62818"/>
                    </a:lnTo>
                    <a:cubicBezTo>
                      <a:pt x="36182" y="64039"/>
                      <a:pt x="38318" y="64491"/>
                      <a:pt x="40204" y="64491"/>
                    </a:cubicBezTo>
                    <a:cubicBezTo>
                      <a:pt x="44168" y="64491"/>
                      <a:pt x="47028" y="62493"/>
                      <a:pt x="48587" y="61431"/>
                    </a:cubicBezTo>
                    <a:cubicBezTo>
                      <a:pt x="50905" y="59866"/>
                      <a:pt x="52927" y="57804"/>
                      <a:pt x="54216" y="55306"/>
                    </a:cubicBezTo>
                    <a:lnTo>
                      <a:pt x="54216" y="55306"/>
                    </a:lnTo>
                    <a:cubicBezTo>
                      <a:pt x="53006" y="55960"/>
                      <a:pt x="51719" y="56416"/>
                      <a:pt x="50371" y="56634"/>
                    </a:cubicBezTo>
                    <a:cubicBezTo>
                      <a:pt x="50014" y="56691"/>
                      <a:pt x="49645" y="56730"/>
                      <a:pt x="49280" y="56730"/>
                    </a:cubicBezTo>
                    <a:cubicBezTo>
                      <a:pt x="48631" y="56730"/>
                      <a:pt x="47996" y="56606"/>
                      <a:pt x="47477" y="56237"/>
                    </a:cubicBezTo>
                    <a:cubicBezTo>
                      <a:pt x="50231" y="54117"/>
                      <a:pt x="52531" y="51361"/>
                      <a:pt x="54137" y="48269"/>
                    </a:cubicBezTo>
                    <a:lnTo>
                      <a:pt x="54137" y="48269"/>
                    </a:lnTo>
                    <a:cubicBezTo>
                      <a:pt x="53067" y="49280"/>
                      <a:pt x="49816" y="49360"/>
                      <a:pt x="48349" y="49360"/>
                    </a:cubicBezTo>
                    <a:cubicBezTo>
                      <a:pt x="51362" y="46386"/>
                      <a:pt x="49776" y="46029"/>
                      <a:pt x="50529" y="43135"/>
                    </a:cubicBezTo>
                    <a:cubicBezTo>
                      <a:pt x="50826" y="42044"/>
                      <a:pt x="52551" y="41232"/>
                      <a:pt x="52710" y="40122"/>
                    </a:cubicBezTo>
                    <a:lnTo>
                      <a:pt x="52710" y="40122"/>
                    </a:lnTo>
                    <a:cubicBezTo>
                      <a:pt x="52305" y="40542"/>
                      <a:pt x="52085" y="40647"/>
                      <a:pt x="51887" y="40647"/>
                    </a:cubicBezTo>
                    <a:cubicBezTo>
                      <a:pt x="51688" y="40647"/>
                      <a:pt x="51510" y="40541"/>
                      <a:pt x="51188" y="40541"/>
                    </a:cubicBezTo>
                    <a:cubicBezTo>
                      <a:pt x="50997" y="40541"/>
                      <a:pt x="50756" y="40578"/>
                      <a:pt x="50429" y="40696"/>
                    </a:cubicBezTo>
                    <a:cubicBezTo>
                      <a:pt x="52630" y="37842"/>
                      <a:pt x="54196" y="34493"/>
                      <a:pt x="54949" y="30964"/>
                    </a:cubicBezTo>
                    <a:lnTo>
                      <a:pt x="54949" y="30964"/>
                    </a:lnTo>
                    <a:cubicBezTo>
                      <a:pt x="54037" y="31955"/>
                      <a:pt x="52768" y="32590"/>
                      <a:pt x="51420" y="32708"/>
                    </a:cubicBezTo>
                    <a:cubicBezTo>
                      <a:pt x="53225" y="29873"/>
                      <a:pt x="54473" y="26701"/>
                      <a:pt x="55108" y="23411"/>
                    </a:cubicBezTo>
                    <a:lnTo>
                      <a:pt x="55108" y="23411"/>
                    </a:lnTo>
                    <a:cubicBezTo>
                      <a:pt x="53879" y="25076"/>
                      <a:pt x="52094" y="26326"/>
                      <a:pt x="50093" y="26939"/>
                    </a:cubicBezTo>
                    <a:cubicBezTo>
                      <a:pt x="50826" y="25771"/>
                      <a:pt x="51539" y="24600"/>
                      <a:pt x="52253" y="23411"/>
                    </a:cubicBezTo>
                    <a:cubicBezTo>
                      <a:pt x="53403" y="21508"/>
                      <a:pt x="54592" y="19507"/>
                      <a:pt x="54711" y="17266"/>
                    </a:cubicBezTo>
                    <a:lnTo>
                      <a:pt x="54711" y="17266"/>
                    </a:lnTo>
                    <a:cubicBezTo>
                      <a:pt x="53265" y="18912"/>
                      <a:pt x="51679" y="20636"/>
                      <a:pt x="49557" y="21151"/>
                    </a:cubicBezTo>
                    <a:cubicBezTo>
                      <a:pt x="50707" y="18159"/>
                      <a:pt x="51857" y="15146"/>
                      <a:pt x="52313" y="11974"/>
                    </a:cubicBezTo>
                    <a:lnTo>
                      <a:pt x="52313" y="11974"/>
                    </a:lnTo>
                    <a:cubicBezTo>
                      <a:pt x="51222" y="13124"/>
                      <a:pt x="49895" y="14055"/>
                      <a:pt x="48447" y="14689"/>
                    </a:cubicBezTo>
                    <a:cubicBezTo>
                      <a:pt x="49062" y="12053"/>
                      <a:pt x="49261" y="9337"/>
                      <a:pt x="49023" y="6661"/>
                    </a:cubicBezTo>
                    <a:lnTo>
                      <a:pt x="49023" y="6661"/>
                    </a:lnTo>
                    <a:cubicBezTo>
                      <a:pt x="48051" y="8425"/>
                      <a:pt x="47040" y="10249"/>
                      <a:pt x="45415" y="11438"/>
                    </a:cubicBezTo>
                    <a:cubicBezTo>
                      <a:pt x="45394" y="9476"/>
                      <a:pt x="45137" y="7494"/>
                      <a:pt x="44662" y="5591"/>
                    </a:cubicBezTo>
                    <a:cubicBezTo>
                      <a:pt x="44503" y="4936"/>
                      <a:pt x="44265" y="4262"/>
                      <a:pt x="43710" y="3905"/>
                    </a:cubicBezTo>
                    <a:cubicBezTo>
                      <a:pt x="42619" y="6086"/>
                      <a:pt x="40975" y="7989"/>
                      <a:pt x="39011" y="9397"/>
                    </a:cubicBezTo>
                    <a:cubicBezTo>
                      <a:pt x="39151" y="6799"/>
                      <a:pt x="39249" y="3945"/>
                      <a:pt x="37664" y="1864"/>
                    </a:cubicBezTo>
                    <a:cubicBezTo>
                      <a:pt x="37029" y="3648"/>
                      <a:pt x="35900" y="5253"/>
                      <a:pt x="34433" y="6463"/>
                    </a:cubicBezTo>
                    <a:cubicBezTo>
                      <a:pt x="33561" y="4005"/>
                      <a:pt x="32094" y="1764"/>
                      <a:pt x="3019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 name="Google Shape;5309;p55"/>
              <p:cNvSpPr/>
              <p:nvPr/>
            </p:nvSpPr>
            <p:spPr>
              <a:xfrm>
                <a:off x="460000" y="2685550"/>
                <a:ext cx="1387675" cy="1649200"/>
              </a:xfrm>
              <a:custGeom>
                <a:avLst/>
                <a:gdLst/>
                <a:ahLst/>
                <a:cxnLst/>
                <a:rect l="l" t="t" r="r" b="b"/>
                <a:pathLst>
                  <a:path w="55507" h="65968" extrusionOk="0">
                    <a:moveTo>
                      <a:pt x="30430" y="463"/>
                    </a:moveTo>
                    <a:cubicBezTo>
                      <a:pt x="32231" y="2200"/>
                      <a:pt x="33601" y="4343"/>
                      <a:pt x="34448" y="6691"/>
                    </a:cubicBezTo>
                    <a:cubicBezTo>
                      <a:pt x="34486" y="6777"/>
                      <a:pt x="34553" y="6825"/>
                      <a:pt x="34623" y="6825"/>
                    </a:cubicBezTo>
                    <a:cubicBezTo>
                      <a:pt x="34665" y="6825"/>
                      <a:pt x="34709" y="6807"/>
                      <a:pt x="34746" y="6770"/>
                    </a:cubicBezTo>
                    <a:cubicBezTo>
                      <a:pt x="36140" y="5617"/>
                      <a:pt x="37221" y="4116"/>
                      <a:pt x="37906" y="2429"/>
                    </a:cubicBezTo>
                    <a:lnTo>
                      <a:pt x="37906" y="2429"/>
                    </a:lnTo>
                    <a:cubicBezTo>
                      <a:pt x="39274" y="4527"/>
                      <a:pt x="39160" y="7182"/>
                      <a:pt x="39028" y="9585"/>
                    </a:cubicBezTo>
                    <a:cubicBezTo>
                      <a:pt x="39012" y="9689"/>
                      <a:pt x="39111" y="9772"/>
                      <a:pt x="39202" y="9772"/>
                    </a:cubicBezTo>
                    <a:cubicBezTo>
                      <a:pt x="39232" y="9772"/>
                      <a:pt x="39261" y="9763"/>
                      <a:pt x="39285" y="9744"/>
                    </a:cubicBezTo>
                    <a:cubicBezTo>
                      <a:pt x="41231" y="8336"/>
                      <a:pt x="42840" y="6499"/>
                      <a:pt x="43966" y="4359"/>
                    </a:cubicBezTo>
                    <a:lnTo>
                      <a:pt x="43966" y="4359"/>
                    </a:lnTo>
                    <a:cubicBezTo>
                      <a:pt x="44323" y="4668"/>
                      <a:pt x="44494" y="5141"/>
                      <a:pt x="44618" y="5600"/>
                    </a:cubicBezTo>
                    <a:cubicBezTo>
                      <a:pt x="44795" y="6234"/>
                      <a:pt x="44935" y="6889"/>
                      <a:pt x="45054" y="7523"/>
                    </a:cubicBezTo>
                    <a:cubicBezTo>
                      <a:pt x="45292" y="8890"/>
                      <a:pt x="45411" y="10259"/>
                      <a:pt x="45430" y="11626"/>
                    </a:cubicBezTo>
                    <a:cubicBezTo>
                      <a:pt x="45430" y="11718"/>
                      <a:pt x="45525" y="11810"/>
                      <a:pt x="45623" y="11810"/>
                    </a:cubicBezTo>
                    <a:cubicBezTo>
                      <a:pt x="45652" y="11810"/>
                      <a:pt x="45681" y="11802"/>
                      <a:pt x="45707" y="11784"/>
                    </a:cubicBezTo>
                    <a:cubicBezTo>
                      <a:pt x="47216" y="10654"/>
                      <a:pt x="48188" y="9051"/>
                      <a:pt x="49079" y="7433"/>
                    </a:cubicBezTo>
                    <a:lnTo>
                      <a:pt x="49079" y="7433"/>
                    </a:lnTo>
                    <a:cubicBezTo>
                      <a:pt x="49228" y="9916"/>
                      <a:pt x="49033" y="12411"/>
                      <a:pt x="48463" y="14837"/>
                    </a:cubicBezTo>
                    <a:cubicBezTo>
                      <a:pt x="48447" y="14964"/>
                      <a:pt x="48545" y="15053"/>
                      <a:pt x="48656" y="15053"/>
                    </a:cubicBezTo>
                    <a:cubicBezTo>
                      <a:pt x="48684" y="15053"/>
                      <a:pt x="48713" y="15048"/>
                      <a:pt x="48741" y="15035"/>
                    </a:cubicBezTo>
                    <a:cubicBezTo>
                      <a:pt x="50042" y="14456"/>
                      <a:pt x="51233" y="13657"/>
                      <a:pt x="52260" y="12669"/>
                    </a:cubicBezTo>
                    <a:lnTo>
                      <a:pt x="52260" y="12669"/>
                    </a:lnTo>
                    <a:cubicBezTo>
                      <a:pt x="51741" y="15641"/>
                      <a:pt x="50658" y="18479"/>
                      <a:pt x="49593" y="21299"/>
                    </a:cubicBezTo>
                    <a:cubicBezTo>
                      <a:pt x="49542" y="21420"/>
                      <a:pt x="49654" y="21526"/>
                      <a:pt x="49763" y="21526"/>
                    </a:cubicBezTo>
                    <a:cubicBezTo>
                      <a:pt x="49779" y="21526"/>
                      <a:pt x="49796" y="21524"/>
                      <a:pt x="49811" y="21518"/>
                    </a:cubicBezTo>
                    <a:cubicBezTo>
                      <a:pt x="51834" y="21008"/>
                      <a:pt x="53338" y="19492"/>
                      <a:pt x="54677" y="17987"/>
                    </a:cubicBezTo>
                    <a:lnTo>
                      <a:pt x="54677" y="17987"/>
                    </a:lnTo>
                    <a:cubicBezTo>
                      <a:pt x="54472" y="19523"/>
                      <a:pt x="53787" y="20939"/>
                      <a:pt x="53023" y="22291"/>
                    </a:cubicBezTo>
                    <a:cubicBezTo>
                      <a:pt x="52111" y="23897"/>
                      <a:pt x="51120" y="25462"/>
                      <a:pt x="50148" y="27029"/>
                    </a:cubicBezTo>
                    <a:cubicBezTo>
                      <a:pt x="50077" y="27152"/>
                      <a:pt x="50164" y="27292"/>
                      <a:pt x="50297" y="27292"/>
                    </a:cubicBezTo>
                    <a:cubicBezTo>
                      <a:pt x="50313" y="27292"/>
                      <a:pt x="50329" y="27290"/>
                      <a:pt x="50346" y="27286"/>
                    </a:cubicBezTo>
                    <a:cubicBezTo>
                      <a:pt x="52153" y="26743"/>
                      <a:pt x="53757" y="25688"/>
                      <a:pt x="54995" y="24257"/>
                    </a:cubicBezTo>
                    <a:lnTo>
                      <a:pt x="54995" y="24257"/>
                    </a:lnTo>
                    <a:cubicBezTo>
                      <a:pt x="54324" y="27288"/>
                      <a:pt x="53131" y="30188"/>
                      <a:pt x="51477" y="32817"/>
                    </a:cubicBezTo>
                    <a:cubicBezTo>
                      <a:pt x="51401" y="32910"/>
                      <a:pt x="51486" y="33076"/>
                      <a:pt x="51596" y="33076"/>
                    </a:cubicBezTo>
                    <a:cubicBezTo>
                      <a:pt x="51602" y="33076"/>
                      <a:pt x="51608" y="33075"/>
                      <a:pt x="51614" y="33074"/>
                    </a:cubicBezTo>
                    <a:cubicBezTo>
                      <a:pt x="52822" y="32956"/>
                      <a:pt x="53940" y="32473"/>
                      <a:pt x="54834" y="31688"/>
                    </a:cubicBezTo>
                    <a:lnTo>
                      <a:pt x="54834" y="31688"/>
                    </a:lnTo>
                    <a:cubicBezTo>
                      <a:pt x="54040" y="34982"/>
                      <a:pt x="52545" y="38088"/>
                      <a:pt x="50465" y="40786"/>
                    </a:cubicBezTo>
                    <a:cubicBezTo>
                      <a:pt x="50396" y="40905"/>
                      <a:pt x="50491" y="41055"/>
                      <a:pt x="50607" y="41055"/>
                    </a:cubicBezTo>
                    <a:cubicBezTo>
                      <a:pt x="50625" y="41055"/>
                      <a:pt x="50644" y="41051"/>
                      <a:pt x="50663" y="41043"/>
                    </a:cubicBezTo>
                    <a:cubicBezTo>
                      <a:pt x="50910" y="40972"/>
                      <a:pt x="51157" y="40902"/>
                      <a:pt x="51405" y="40902"/>
                    </a:cubicBezTo>
                    <a:cubicBezTo>
                      <a:pt x="51435" y="40902"/>
                      <a:pt x="51465" y="40903"/>
                      <a:pt x="51496" y="40905"/>
                    </a:cubicBezTo>
                    <a:cubicBezTo>
                      <a:pt x="51654" y="40924"/>
                      <a:pt x="51813" y="40984"/>
                      <a:pt x="51971" y="41003"/>
                    </a:cubicBezTo>
                    <a:cubicBezTo>
                      <a:pt x="52006" y="41008"/>
                      <a:pt x="52040" y="41010"/>
                      <a:pt x="52073" y="41010"/>
                    </a:cubicBezTo>
                    <a:cubicBezTo>
                      <a:pt x="52215" y="41010"/>
                      <a:pt x="52346" y="40969"/>
                      <a:pt x="52469" y="40905"/>
                    </a:cubicBezTo>
                    <a:lnTo>
                      <a:pt x="52469" y="40905"/>
                    </a:lnTo>
                    <a:cubicBezTo>
                      <a:pt x="52236" y="41245"/>
                      <a:pt x="51905" y="41539"/>
                      <a:pt x="51614" y="41817"/>
                    </a:cubicBezTo>
                    <a:cubicBezTo>
                      <a:pt x="51186" y="42225"/>
                      <a:pt x="50739" y="42653"/>
                      <a:pt x="50573" y="43231"/>
                    </a:cubicBezTo>
                    <a:lnTo>
                      <a:pt x="50573" y="43231"/>
                    </a:lnTo>
                    <a:cubicBezTo>
                      <a:pt x="50570" y="43241"/>
                      <a:pt x="50567" y="43252"/>
                      <a:pt x="50565" y="43263"/>
                    </a:cubicBezTo>
                    <a:cubicBezTo>
                      <a:pt x="50565" y="43263"/>
                      <a:pt x="50565" y="43263"/>
                      <a:pt x="50565" y="43263"/>
                    </a:cubicBezTo>
                    <a:lnTo>
                      <a:pt x="50565" y="43263"/>
                    </a:lnTo>
                    <a:cubicBezTo>
                      <a:pt x="50561" y="43274"/>
                      <a:pt x="50558" y="43285"/>
                      <a:pt x="50556" y="43295"/>
                    </a:cubicBezTo>
                    <a:lnTo>
                      <a:pt x="50556" y="43295"/>
                    </a:lnTo>
                    <a:cubicBezTo>
                      <a:pt x="50403" y="43860"/>
                      <a:pt x="50326" y="44424"/>
                      <a:pt x="50306" y="45007"/>
                    </a:cubicBezTo>
                    <a:cubicBezTo>
                      <a:pt x="50306" y="45443"/>
                      <a:pt x="50346" y="45880"/>
                      <a:pt x="50306" y="46316"/>
                    </a:cubicBezTo>
                    <a:cubicBezTo>
                      <a:pt x="50227" y="47584"/>
                      <a:pt x="49275" y="48575"/>
                      <a:pt x="48403" y="49429"/>
                    </a:cubicBezTo>
                    <a:cubicBezTo>
                      <a:pt x="48305" y="49548"/>
                      <a:pt x="48384" y="49725"/>
                      <a:pt x="48543" y="49725"/>
                    </a:cubicBezTo>
                    <a:cubicBezTo>
                      <a:pt x="49593" y="49725"/>
                      <a:pt x="50644" y="49686"/>
                      <a:pt x="51694" y="49548"/>
                    </a:cubicBezTo>
                    <a:cubicBezTo>
                      <a:pt x="52390" y="49443"/>
                      <a:pt x="53185" y="49318"/>
                      <a:pt x="53848" y="48989"/>
                    </a:cubicBezTo>
                    <a:lnTo>
                      <a:pt x="53848" y="48989"/>
                    </a:lnTo>
                    <a:cubicBezTo>
                      <a:pt x="52254" y="51820"/>
                      <a:pt x="50116" y="54312"/>
                      <a:pt x="47531" y="56306"/>
                    </a:cubicBezTo>
                    <a:cubicBezTo>
                      <a:pt x="47433" y="56386"/>
                      <a:pt x="47491" y="56525"/>
                      <a:pt x="47571" y="56584"/>
                    </a:cubicBezTo>
                    <a:cubicBezTo>
                      <a:pt x="48143" y="56957"/>
                      <a:pt x="48791" y="57084"/>
                      <a:pt x="49454" y="57084"/>
                    </a:cubicBezTo>
                    <a:cubicBezTo>
                      <a:pt x="49916" y="57084"/>
                      <a:pt x="50386" y="57022"/>
                      <a:pt x="50842" y="56941"/>
                    </a:cubicBezTo>
                    <a:cubicBezTo>
                      <a:pt x="51926" y="56755"/>
                      <a:pt x="52982" y="56394"/>
                      <a:pt x="53983" y="55910"/>
                    </a:cubicBezTo>
                    <a:lnTo>
                      <a:pt x="53983" y="55910"/>
                    </a:lnTo>
                    <a:cubicBezTo>
                      <a:pt x="52286" y="58896"/>
                      <a:pt x="49529" y="61174"/>
                      <a:pt x="46540" y="62808"/>
                    </a:cubicBezTo>
                    <a:cubicBezTo>
                      <a:pt x="45173" y="63561"/>
                      <a:pt x="43706" y="64116"/>
                      <a:pt x="42179" y="64354"/>
                    </a:cubicBezTo>
                    <a:cubicBezTo>
                      <a:pt x="41588" y="64452"/>
                      <a:pt x="40994" y="64498"/>
                      <a:pt x="40401" y="64498"/>
                    </a:cubicBezTo>
                    <a:cubicBezTo>
                      <a:pt x="38945" y="64498"/>
                      <a:pt x="37494" y="64220"/>
                      <a:pt x="36113" y="63741"/>
                    </a:cubicBezTo>
                    <a:cubicBezTo>
                      <a:pt x="35499" y="63522"/>
                      <a:pt x="34905" y="63265"/>
                      <a:pt x="34329" y="62967"/>
                    </a:cubicBezTo>
                    <a:cubicBezTo>
                      <a:pt x="34171" y="62887"/>
                      <a:pt x="34052" y="62829"/>
                      <a:pt x="33893" y="62829"/>
                    </a:cubicBezTo>
                    <a:cubicBezTo>
                      <a:pt x="33497" y="62789"/>
                      <a:pt x="33081" y="62769"/>
                      <a:pt x="32685" y="62729"/>
                    </a:cubicBezTo>
                    <a:cubicBezTo>
                      <a:pt x="31435" y="62650"/>
                      <a:pt x="30206" y="62551"/>
                      <a:pt x="28958" y="62472"/>
                    </a:cubicBezTo>
                    <a:cubicBezTo>
                      <a:pt x="28750" y="62455"/>
                      <a:pt x="28491" y="62401"/>
                      <a:pt x="28254" y="62401"/>
                    </a:cubicBezTo>
                    <a:cubicBezTo>
                      <a:pt x="28196" y="62401"/>
                      <a:pt x="28140" y="62404"/>
                      <a:pt x="28086" y="62412"/>
                    </a:cubicBezTo>
                    <a:cubicBezTo>
                      <a:pt x="27946" y="62412"/>
                      <a:pt x="27808" y="62551"/>
                      <a:pt x="27689" y="62631"/>
                    </a:cubicBezTo>
                    <a:cubicBezTo>
                      <a:pt x="27431" y="62808"/>
                      <a:pt x="27153" y="62987"/>
                      <a:pt x="26896" y="63146"/>
                    </a:cubicBezTo>
                    <a:cubicBezTo>
                      <a:pt x="26381" y="63463"/>
                      <a:pt x="25845" y="63760"/>
                      <a:pt x="25290" y="64018"/>
                    </a:cubicBezTo>
                    <a:cubicBezTo>
                      <a:pt x="23347" y="64970"/>
                      <a:pt x="21206" y="65504"/>
                      <a:pt x="19026" y="65604"/>
                    </a:cubicBezTo>
                    <a:cubicBezTo>
                      <a:pt x="18813" y="65612"/>
                      <a:pt x="18599" y="65616"/>
                      <a:pt x="18385" y="65616"/>
                    </a:cubicBezTo>
                    <a:cubicBezTo>
                      <a:pt x="15494" y="65616"/>
                      <a:pt x="12426" y="64867"/>
                      <a:pt x="10047" y="63225"/>
                    </a:cubicBezTo>
                    <a:cubicBezTo>
                      <a:pt x="9995" y="63192"/>
                      <a:pt x="9943" y="63157"/>
                      <a:pt x="9893" y="63122"/>
                    </a:cubicBezTo>
                    <a:lnTo>
                      <a:pt x="9893" y="63122"/>
                    </a:lnTo>
                    <a:cubicBezTo>
                      <a:pt x="10124" y="63137"/>
                      <a:pt x="10356" y="63145"/>
                      <a:pt x="10587" y="63145"/>
                    </a:cubicBezTo>
                    <a:cubicBezTo>
                      <a:pt x="11456" y="63145"/>
                      <a:pt x="12321" y="63035"/>
                      <a:pt x="13158" y="62808"/>
                    </a:cubicBezTo>
                    <a:cubicBezTo>
                      <a:pt x="13317" y="62769"/>
                      <a:pt x="13338" y="62570"/>
                      <a:pt x="13198" y="62472"/>
                    </a:cubicBezTo>
                    <a:cubicBezTo>
                      <a:pt x="11752" y="61521"/>
                      <a:pt x="10245" y="60609"/>
                      <a:pt x="8837" y="59578"/>
                    </a:cubicBezTo>
                    <a:cubicBezTo>
                      <a:pt x="7370" y="58526"/>
                      <a:pt x="5924" y="57377"/>
                      <a:pt x="4833" y="55910"/>
                    </a:cubicBezTo>
                    <a:cubicBezTo>
                      <a:pt x="4374" y="55304"/>
                      <a:pt x="3983" y="54642"/>
                      <a:pt x="3715" y="53927"/>
                    </a:cubicBezTo>
                    <a:lnTo>
                      <a:pt x="3715" y="53927"/>
                    </a:lnTo>
                    <a:cubicBezTo>
                      <a:pt x="4055" y="54095"/>
                      <a:pt x="4429" y="54203"/>
                      <a:pt x="4793" y="54284"/>
                    </a:cubicBezTo>
                    <a:cubicBezTo>
                      <a:pt x="5488" y="54443"/>
                      <a:pt x="6201" y="54522"/>
                      <a:pt x="6915" y="54562"/>
                    </a:cubicBezTo>
                    <a:cubicBezTo>
                      <a:pt x="7321" y="54580"/>
                      <a:pt x="7732" y="54591"/>
                      <a:pt x="8145" y="54591"/>
                    </a:cubicBezTo>
                    <a:cubicBezTo>
                      <a:pt x="9083" y="54591"/>
                      <a:pt x="10030" y="54535"/>
                      <a:pt x="10938" y="54384"/>
                    </a:cubicBezTo>
                    <a:cubicBezTo>
                      <a:pt x="11078" y="54345"/>
                      <a:pt x="11117" y="54126"/>
                      <a:pt x="10978" y="54047"/>
                    </a:cubicBezTo>
                    <a:cubicBezTo>
                      <a:pt x="9471" y="53293"/>
                      <a:pt x="8025" y="52402"/>
                      <a:pt x="6875" y="51152"/>
                    </a:cubicBezTo>
                    <a:cubicBezTo>
                      <a:pt x="6281" y="50518"/>
                      <a:pt x="5824" y="49804"/>
                      <a:pt x="5348" y="49072"/>
                    </a:cubicBezTo>
                    <a:cubicBezTo>
                      <a:pt x="4933" y="48438"/>
                      <a:pt x="4476" y="47822"/>
                      <a:pt x="4080" y="47169"/>
                    </a:cubicBezTo>
                    <a:cubicBezTo>
                      <a:pt x="3625" y="46455"/>
                      <a:pt x="3277" y="45700"/>
                      <a:pt x="3003" y="44918"/>
                    </a:cubicBezTo>
                    <a:lnTo>
                      <a:pt x="3003" y="44918"/>
                    </a:lnTo>
                    <a:cubicBezTo>
                      <a:pt x="3683" y="45344"/>
                      <a:pt x="4547" y="45535"/>
                      <a:pt x="5309" y="45662"/>
                    </a:cubicBezTo>
                    <a:cubicBezTo>
                      <a:pt x="6095" y="45798"/>
                      <a:pt x="6904" y="45888"/>
                      <a:pt x="7711" y="45888"/>
                    </a:cubicBezTo>
                    <a:cubicBezTo>
                      <a:pt x="7961" y="45888"/>
                      <a:pt x="8212" y="45879"/>
                      <a:pt x="8461" y="45861"/>
                    </a:cubicBezTo>
                    <a:cubicBezTo>
                      <a:pt x="8639" y="45840"/>
                      <a:pt x="8699" y="45642"/>
                      <a:pt x="8560" y="45523"/>
                    </a:cubicBezTo>
                    <a:cubicBezTo>
                      <a:pt x="6934" y="44413"/>
                      <a:pt x="5607" y="42867"/>
                      <a:pt x="4516" y="41262"/>
                    </a:cubicBezTo>
                    <a:cubicBezTo>
                      <a:pt x="3535" y="39798"/>
                      <a:pt x="2713" y="38206"/>
                      <a:pt x="2169" y="36529"/>
                    </a:cubicBezTo>
                    <a:lnTo>
                      <a:pt x="2169" y="36529"/>
                    </a:lnTo>
                    <a:cubicBezTo>
                      <a:pt x="3152" y="37245"/>
                      <a:pt x="4340" y="37628"/>
                      <a:pt x="5547" y="37628"/>
                    </a:cubicBezTo>
                    <a:cubicBezTo>
                      <a:pt x="5850" y="37628"/>
                      <a:pt x="6155" y="37603"/>
                      <a:pt x="6458" y="37554"/>
                    </a:cubicBezTo>
                    <a:cubicBezTo>
                      <a:pt x="6598" y="37535"/>
                      <a:pt x="6638" y="37337"/>
                      <a:pt x="6538" y="37257"/>
                    </a:cubicBezTo>
                    <a:cubicBezTo>
                      <a:pt x="3464" y="34813"/>
                      <a:pt x="1291" y="31320"/>
                      <a:pt x="462" y="27470"/>
                    </a:cubicBezTo>
                    <a:lnTo>
                      <a:pt x="462" y="27470"/>
                    </a:lnTo>
                    <a:cubicBezTo>
                      <a:pt x="2022" y="28482"/>
                      <a:pt x="3684" y="29275"/>
                      <a:pt x="5448" y="29863"/>
                    </a:cubicBezTo>
                    <a:cubicBezTo>
                      <a:pt x="5467" y="29869"/>
                      <a:pt x="5486" y="29871"/>
                      <a:pt x="5503" y="29871"/>
                    </a:cubicBezTo>
                    <a:cubicBezTo>
                      <a:pt x="5667" y="29871"/>
                      <a:pt x="5748" y="29636"/>
                      <a:pt x="5586" y="29546"/>
                    </a:cubicBezTo>
                    <a:cubicBezTo>
                      <a:pt x="2556" y="27889"/>
                      <a:pt x="2404" y="24014"/>
                      <a:pt x="1445" y="21048"/>
                    </a:cubicBezTo>
                    <a:lnTo>
                      <a:pt x="1445" y="21048"/>
                    </a:lnTo>
                    <a:cubicBezTo>
                      <a:pt x="2477" y="21629"/>
                      <a:pt x="3581" y="22103"/>
                      <a:pt x="4714" y="22470"/>
                    </a:cubicBezTo>
                    <a:cubicBezTo>
                      <a:pt x="4735" y="22476"/>
                      <a:pt x="4754" y="22480"/>
                      <a:pt x="4772" y="22480"/>
                    </a:cubicBezTo>
                    <a:cubicBezTo>
                      <a:pt x="4909" y="22480"/>
                      <a:pt x="4961" y="22295"/>
                      <a:pt x="4873" y="22172"/>
                    </a:cubicBezTo>
                    <a:cubicBezTo>
                      <a:pt x="2841" y="19599"/>
                      <a:pt x="3088" y="16045"/>
                      <a:pt x="3471" y="12944"/>
                    </a:cubicBezTo>
                    <a:lnTo>
                      <a:pt x="3471" y="12944"/>
                    </a:lnTo>
                    <a:cubicBezTo>
                      <a:pt x="4091" y="14065"/>
                      <a:pt x="4875" y="15065"/>
                      <a:pt x="5824" y="15928"/>
                    </a:cubicBezTo>
                    <a:cubicBezTo>
                      <a:pt x="5857" y="15961"/>
                      <a:pt x="5904" y="15976"/>
                      <a:pt x="5950" y="15976"/>
                    </a:cubicBezTo>
                    <a:cubicBezTo>
                      <a:pt x="6043" y="15976"/>
                      <a:pt x="6135" y="15915"/>
                      <a:pt x="6122" y="15809"/>
                    </a:cubicBezTo>
                    <a:cubicBezTo>
                      <a:pt x="5748" y="12944"/>
                      <a:pt x="6328" y="10097"/>
                      <a:pt x="6962" y="7318"/>
                    </a:cubicBezTo>
                    <a:lnTo>
                      <a:pt x="6962" y="7318"/>
                    </a:lnTo>
                    <a:cubicBezTo>
                      <a:pt x="7665" y="8732"/>
                      <a:pt x="8794" y="9878"/>
                      <a:pt x="9908" y="10992"/>
                    </a:cubicBezTo>
                    <a:cubicBezTo>
                      <a:pt x="9944" y="11022"/>
                      <a:pt x="9986" y="11036"/>
                      <a:pt x="10026" y="11036"/>
                    </a:cubicBezTo>
                    <a:cubicBezTo>
                      <a:pt x="10119" y="11036"/>
                      <a:pt x="10206" y="10964"/>
                      <a:pt x="10206" y="10854"/>
                    </a:cubicBezTo>
                    <a:cubicBezTo>
                      <a:pt x="10260" y="8947"/>
                      <a:pt x="10655" y="7040"/>
                      <a:pt x="11373" y="5273"/>
                    </a:cubicBezTo>
                    <a:lnTo>
                      <a:pt x="11373" y="5273"/>
                    </a:lnTo>
                    <a:cubicBezTo>
                      <a:pt x="11949" y="7087"/>
                      <a:pt x="13206" y="8638"/>
                      <a:pt x="14863" y="9585"/>
                    </a:cubicBezTo>
                    <a:cubicBezTo>
                      <a:pt x="14883" y="9595"/>
                      <a:pt x="14908" y="9600"/>
                      <a:pt x="14934" y="9600"/>
                    </a:cubicBezTo>
                    <a:cubicBezTo>
                      <a:pt x="15013" y="9600"/>
                      <a:pt x="15106" y="9555"/>
                      <a:pt x="15122" y="9466"/>
                    </a:cubicBezTo>
                    <a:cubicBezTo>
                      <a:pt x="15559" y="7087"/>
                      <a:pt x="16270" y="4746"/>
                      <a:pt x="17238" y="2510"/>
                    </a:cubicBezTo>
                    <a:lnTo>
                      <a:pt x="17238" y="2510"/>
                    </a:lnTo>
                    <a:cubicBezTo>
                      <a:pt x="18213" y="4082"/>
                      <a:pt x="19204" y="5654"/>
                      <a:pt x="20196" y="7225"/>
                    </a:cubicBezTo>
                    <a:cubicBezTo>
                      <a:pt x="20226" y="7285"/>
                      <a:pt x="20285" y="7314"/>
                      <a:pt x="20345" y="7314"/>
                    </a:cubicBezTo>
                    <a:cubicBezTo>
                      <a:pt x="20404" y="7314"/>
                      <a:pt x="20463" y="7285"/>
                      <a:pt x="20493" y="7225"/>
                    </a:cubicBezTo>
                    <a:cubicBezTo>
                      <a:pt x="21628" y="5111"/>
                      <a:pt x="22948" y="3090"/>
                      <a:pt x="24401" y="1179"/>
                    </a:cubicBezTo>
                    <a:lnTo>
                      <a:pt x="24401" y="1179"/>
                    </a:lnTo>
                    <a:cubicBezTo>
                      <a:pt x="25547" y="2960"/>
                      <a:pt x="26490" y="4849"/>
                      <a:pt x="27214" y="6849"/>
                    </a:cubicBezTo>
                    <a:cubicBezTo>
                      <a:pt x="27243" y="6929"/>
                      <a:pt x="27312" y="6968"/>
                      <a:pt x="27382" y="6968"/>
                    </a:cubicBezTo>
                    <a:cubicBezTo>
                      <a:pt x="27451" y="6968"/>
                      <a:pt x="27520" y="6929"/>
                      <a:pt x="27550" y="6849"/>
                    </a:cubicBezTo>
                    <a:cubicBezTo>
                      <a:pt x="28415" y="4660"/>
                      <a:pt x="29260" y="2489"/>
                      <a:pt x="30430" y="463"/>
                    </a:cubicBezTo>
                    <a:close/>
                    <a:moveTo>
                      <a:pt x="30395" y="1"/>
                    </a:moveTo>
                    <a:cubicBezTo>
                      <a:pt x="30336" y="1"/>
                      <a:pt x="30281" y="32"/>
                      <a:pt x="30246" y="89"/>
                    </a:cubicBezTo>
                    <a:cubicBezTo>
                      <a:pt x="29078" y="2054"/>
                      <a:pt x="28222" y="4176"/>
                      <a:pt x="27387" y="6307"/>
                    </a:cubicBezTo>
                    <a:lnTo>
                      <a:pt x="27387" y="6307"/>
                    </a:lnTo>
                    <a:cubicBezTo>
                      <a:pt x="26653" y="4367"/>
                      <a:pt x="25700" y="2516"/>
                      <a:pt x="24557" y="784"/>
                    </a:cubicBezTo>
                    <a:cubicBezTo>
                      <a:pt x="24534" y="738"/>
                      <a:pt x="24471" y="705"/>
                      <a:pt x="24407" y="705"/>
                    </a:cubicBezTo>
                    <a:cubicBezTo>
                      <a:pt x="24360" y="705"/>
                      <a:pt x="24313" y="722"/>
                      <a:pt x="24280" y="763"/>
                    </a:cubicBezTo>
                    <a:cubicBezTo>
                      <a:pt x="22812" y="2669"/>
                      <a:pt x="21492" y="4684"/>
                      <a:pt x="20335" y="6793"/>
                    </a:cubicBezTo>
                    <a:lnTo>
                      <a:pt x="20335" y="6793"/>
                    </a:lnTo>
                    <a:cubicBezTo>
                      <a:pt x="19355" y="5213"/>
                      <a:pt x="18359" y="3633"/>
                      <a:pt x="17361" y="2052"/>
                    </a:cubicBezTo>
                    <a:cubicBezTo>
                      <a:pt x="17330" y="2000"/>
                      <a:pt x="17267" y="1970"/>
                      <a:pt x="17205" y="1970"/>
                    </a:cubicBezTo>
                    <a:cubicBezTo>
                      <a:pt x="17148" y="1970"/>
                      <a:pt x="17092" y="1995"/>
                      <a:pt x="17064" y="2052"/>
                    </a:cubicBezTo>
                    <a:cubicBezTo>
                      <a:pt x="16044" y="4322"/>
                      <a:pt x="15287" y="6703"/>
                      <a:pt x="14826" y="9141"/>
                    </a:cubicBezTo>
                    <a:lnTo>
                      <a:pt x="14826" y="9141"/>
                    </a:lnTo>
                    <a:cubicBezTo>
                      <a:pt x="13211" y="8154"/>
                      <a:pt x="12028" y="6549"/>
                      <a:pt x="11573" y="4709"/>
                    </a:cubicBezTo>
                    <a:cubicBezTo>
                      <a:pt x="11550" y="4628"/>
                      <a:pt x="11467" y="4574"/>
                      <a:pt x="11390" y="4574"/>
                    </a:cubicBezTo>
                    <a:cubicBezTo>
                      <a:pt x="11334" y="4574"/>
                      <a:pt x="11281" y="4602"/>
                      <a:pt x="11255" y="4669"/>
                    </a:cubicBezTo>
                    <a:cubicBezTo>
                      <a:pt x="10440" y="6484"/>
                      <a:pt x="9971" y="8438"/>
                      <a:pt x="9866" y="10434"/>
                    </a:cubicBezTo>
                    <a:lnTo>
                      <a:pt x="9866" y="10434"/>
                    </a:lnTo>
                    <a:cubicBezTo>
                      <a:pt x="8757" y="9319"/>
                      <a:pt x="7671" y="8163"/>
                      <a:pt x="7053" y="6691"/>
                    </a:cubicBezTo>
                    <a:cubicBezTo>
                      <a:pt x="7028" y="6631"/>
                      <a:pt x="6969" y="6604"/>
                      <a:pt x="6909" y="6604"/>
                    </a:cubicBezTo>
                    <a:cubicBezTo>
                      <a:pt x="6830" y="6604"/>
                      <a:pt x="6748" y="6651"/>
                      <a:pt x="6736" y="6730"/>
                    </a:cubicBezTo>
                    <a:cubicBezTo>
                      <a:pt x="6096" y="9551"/>
                      <a:pt x="5440" y="12444"/>
                      <a:pt x="5713" y="15340"/>
                    </a:cubicBezTo>
                    <a:lnTo>
                      <a:pt x="5713" y="15340"/>
                    </a:lnTo>
                    <a:cubicBezTo>
                      <a:pt x="4810" y="14445"/>
                      <a:pt x="4067" y="13415"/>
                      <a:pt x="3525" y="12260"/>
                    </a:cubicBezTo>
                    <a:cubicBezTo>
                      <a:pt x="3490" y="12204"/>
                      <a:pt x="3439" y="12180"/>
                      <a:pt x="3388" y="12180"/>
                    </a:cubicBezTo>
                    <a:cubicBezTo>
                      <a:pt x="3296" y="12180"/>
                      <a:pt x="3201" y="12258"/>
                      <a:pt x="3188" y="12360"/>
                    </a:cubicBezTo>
                    <a:cubicBezTo>
                      <a:pt x="2776" y="15544"/>
                      <a:pt x="2435" y="19169"/>
                      <a:pt x="4287" y="21951"/>
                    </a:cubicBezTo>
                    <a:lnTo>
                      <a:pt x="4287" y="21951"/>
                    </a:lnTo>
                    <a:cubicBezTo>
                      <a:pt x="3210" y="21564"/>
                      <a:pt x="2178" y="21084"/>
                      <a:pt x="1206" y="20487"/>
                    </a:cubicBezTo>
                    <a:cubicBezTo>
                      <a:pt x="1182" y="20471"/>
                      <a:pt x="1155" y="20464"/>
                      <a:pt x="1127" y="20464"/>
                    </a:cubicBezTo>
                    <a:cubicBezTo>
                      <a:pt x="1017" y="20464"/>
                      <a:pt x="901" y="20574"/>
                      <a:pt x="948" y="20686"/>
                    </a:cubicBezTo>
                    <a:cubicBezTo>
                      <a:pt x="1958" y="23419"/>
                      <a:pt x="2096" y="27041"/>
                      <a:pt x="4346" y="29090"/>
                    </a:cubicBezTo>
                    <a:lnTo>
                      <a:pt x="4346" y="29090"/>
                    </a:lnTo>
                    <a:cubicBezTo>
                      <a:pt x="2917" y="28522"/>
                      <a:pt x="1547" y="27798"/>
                      <a:pt x="274" y="26929"/>
                    </a:cubicBezTo>
                    <a:cubicBezTo>
                      <a:pt x="244" y="26908"/>
                      <a:pt x="214" y="26899"/>
                      <a:pt x="185" y="26899"/>
                    </a:cubicBezTo>
                    <a:cubicBezTo>
                      <a:pt x="83" y="26899"/>
                      <a:pt x="1" y="27019"/>
                      <a:pt x="17" y="27127"/>
                    </a:cubicBezTo>
                    <a:cubicBezTo>
                      <a:pt x="766" y="31069"/>
                      <a:pt x="2914" y="34711"/>
                      <a:pt x="6008" y="37260"/>
                    </a:cubicBezTo>
                    <a:lnTo>
                      <a:pt x="6008" y="37260"/>
                    </a:lnTo>
                    <a:cubicBezTo>
                      <a:pt x="5869" y="37271"/>
                      <a:pt x="5730" y="37276"/>
                      <a:pt x="5592" y="37276"/>
                    </a:cubicBezTo>
                    <a:cubicBezTo>
                      <a:pt x="4263" y="37276"/>
                      <a:pt x="2949" y="36783"/>
                      <a:pt x="1939" y="35889"/>
                    </a:cubicBezTo>
                    <a:cubicBezTo>
                      <a:pt x="1906" y="35862"/>
                      <a:pt x="1867" y="35850"/>
                      <a:pt x="1828" y="35850"/>
                    </a:cubicBezTo>
                    <a:cubicBezTo>
                      <a:pt x="1722" y="35850"/>
                      <a:pt x="1619" y="35938"/>
                      <a:pt x="1661" y="36068"/>
                    </a:cubicBezTo>
                    <a:cubicBezTo>
                      <a:pt x="2216" y="38011"/>
                      <a:pt x="3149" y="39853"/>
                      <a:pt x="4278" y="41519"/>
                    </a:cubicBezTo>
                    <a:cubicBezTo>
                      <a:pt x="5291" y="43021"/>
                      <a:pt x="6503" y="44423"/>
                      <a:pt x="7958" y="45531"/>
                    </a:cubicBezTo>
                    <a:lnTo>
                      <a:pt x="7958" y="45531"/>
                    </a:lnTo>
                    <a:cubicBezTo>
                      <a:pt x="7859" y="45534"/>
                      <a:pt x="7760" y="45535"/>
                      <a:pt x="7661" y="45535"/>
                    </a:cubicBezTo>
                    <a:cubicBezTo>
                      <a:pt x="6931" y="45535"/>
                      <a:pt x="6198" y="45461"/>
                      <a:pt x="5488" y="45345"/>
                    </a:cubicBezTo>
                    <a:cubicBezTo>
                      <a:pt x="4576" y="45187"/>
                      <a:pt x="3466" y="44968"/>
                      <a:pt x="2792" y="44314"/>
                    </a:cubicBezTo>
                    <a:cubicBezTo>
                      <a:pt x="2752" y="44274"/>
                      <a:pt x="2705" y="44257"/>
                      <a:pt x="2660" y="44257"/>
                    </a:cubicBezTo>
                    <a:cubicBezTo>
                      <a:pt x="2550" y="44257"/>
                      <a:pt x="2452" y="44360"/>
                      <a:pt x="2494" y="44473"/>
                    </a:cubicBezTo>
                    <a:cubicBezTo>
                      <a:pt x="2752" y="45364"/>
                      <a:pt x="3109" y="46217"/>
                      <a:pt x="3564" y="47010"/>
                    </a:cubicBezTo>
                    <a:cubicBezTo>
                      <a:pt x="3961" y="47703"/>
                      <a:pt x="4436" y="48338"/>
                      <a:pt x="4873" y="48993"/>
                    </a:cubicBezTo>
                    <a:cubicBezTo>
                      <a:pt x="5348" y="49725"/>
                      <a:pt x="5805" y="50459"/>
                      <a:pt x="6379" y="51133"/>
                    </a:cubicBezTo>
                    <a:cubicBezTo>
                      <a:pt x="6934" y="51768"/>
                      <a:pt x="7549" y="52323"/>
                      <a:pt x="8223" y="52818"/>
                    </a:cubicBezTo>
                    <a:cubicBezTo>
                      <a:pt x="8886" y="53303"/>
                      <a:pt x="9590" y="53723"/>
                      <a:pt x="10311" y="54109"/>
                    </a:cubicBezTo>
                    <a:lnTo>
                      <a:pt x="10311" y="54109"/>
                    </a:lnTo>
                    <a:cubicBezTo>
                      <a:pt x="9625" y="54199"/>
                      <a:pt x="8926" y="54234"/>
                      <a:pt x="8233" y="54234"/>
                    </a:cubicBezTo>
                    <a:cubicBezTo>
                      <a:pt x="7850" y="54234"/>
                      <a:pt x="7468" y="54224"/>
                      <a:pt x="7093" y="54205"/>
                    </a:cubicBezTo>
                    <a:cubicBezTo>
                      <a:pt x="6400" y="54186"/>
                      <a:pt x="5705" y="54126"/>
                      <a:pt x="5012" y="53988"/>
                    </a:cubicBezTo>
                    <a:cubicBezTo>
                      <a:pt x="4497" y="53869"/>
                      <a:pt x="3942" y="53729"/>
                      <a:pt x="3525" y="53393"/>
                    </a:cubicBezTo>
                    <a:cubicBezTo>
                      <a:pt x="3487" y="53366"/>
                      <a:pt x="3443" y="53354"/>
                      <a:pt x="3401" y="53354"/>
                    </a:cubicBezTo>
                    <a:cubicBezTo>
                      <a:pt x="3288" y="53354"/>
                      <a:pt x="3184" y="53442"/>
                      <a:pt x="3228" y="53571"/>
                    </a:cubicBezTo>
                    <a:cubicBezTo>
                      <a:pt x="3683" y="55217"/>
                      <a:pt x="4793" y="56604"/>
                      <a:pt x="6022" y="57773"/>
                    </a:cubicBezTo>
                    <a:cubicBezTo>
                      <a:pt x="7391" y="59062"/>
                      <a:pt x="8937" y="60133"/>
                      <a:pt x="10502" y="61143"/>
                    </a:cubicBezTo>
                    <a:cubicBezTo>
                      <a:pt x="11222" y="61623"/>
                      <a:pt x="11958" y="62089"/>
                      <a:pt x="12682" y="62565"/>
                    </a:cubicBezTo>
                    <a:lnTo>
                      <a:pt x="12682" y="62565"/>
                    </a:lnTo>
                    <a:cubicBezTo>
                      <a:pt x="11982" y="62714"/>
                      <a:pt x="11281" y="62789"/>
                      <a:pt x="10576" y="62789"/>
                    </a:cubicBezTo>
                    <a:cubicBezTo>
                      <a:pt x="10156" y="62789"/>
                      <a:pt x="9736" y="62763"/>
                      <a:pt x="9313" y="62710"/>
                    </a:cubicBezTo>
                    <a:cubicBezTo>
                      <a:pt x="9306" y="62709"/>
                      <a:pt x="9300" y="62709"/>
                      <a:pt x="9294" y="62709"/>
                    </a:cubicBezTo>
                    <a:cubicBezTo>
                      <a:pt x="9148" y="62709"/>
                      <a:pt x="9080" y="62930"/>
                      <a:pt x="9194" y="63006"/>
                    </a:cubicBezTo>
                    <a:cubicBezTo>
                      <a:pt x="10126" y="63820"/>
                      <a:pt x="11255" y="64394"/>
                      <a:pt x="12426" y="64851"/>
                    </a:cubicBezTo>
                    <a:cubicBezTo>
                      <a:pt x="14012" y="65485"/>
                      <a:pt x="15716" y="65842"/>
                      <a:pt x="17421" y="65940"/>
                    </a:cubicBezTo>
                    <a:cubicBezTo>
                      <a:pt x="17730" y="65958"/>
                      <a:pt x="18039" y="65967"/>
                      <a:pt x="18347" y="65967"/>
                    </a:cubicBezTo>
                    <a:cubicBezTo>
                      <a:pt x="20082" y="65967"/>
                      <a:pt x="21814" y="65686"/>
                      <a:pt x="23447" y="65147"/>
                    </a:cubicBezTo>
                    <a:cubicBezTo>
                      <a:pt x="24557" y="64790"/>
                      <a:pt x="25607" y="64296"/>
                      <a:pt x="26619" y="63720"/>
                    </a:cubicBezTo>
                    <a:cubicBezTo>
                      <a:pt x="26896" y="63561"/>
                      <a:pt x="27153" y="63403"/>
                      <a:pt x="27412" y="63244"/>
                    </a:cubicBezTo>
                    <a:cubicBezTo>
                      <a:pt x="27550" y="63146"/>
                      <a:pt x="27689" y="63067"/>
                      <a:pt x="27827" y="62967"/>
                    </a:cubicBezTo>
                    <a:cubicBezTo>
                      <a:pt x="27857" y="62952"/>
                      <a:pt x="27898" y="62927"/>
                      <a:pt x="27934" y="62898"/>
                    </a:cubicBezTo>
                    <a:lnTo>
                      <a:pt x="27934" y="62898"/>
                    </a:lnTo>
                    <a:cubicBezTo>
                      <a:pt x="27931" y="62900"/>
                      <a:pt x="27930" y="62902"/>
                      <a:pt x="27931" y="62902"/>
                    </a:cubicBezTo>
                    <a:cubicBezTo>
                      <a:pt x="27939" y="62902"/>
                      <a:pt x="28133" y="62750"/>
                      <a:pt x="28086" y="62750"/>
                    </a:cubicBezTo>
                    <a:cubicBezTo>
                      <a:pt x="28098" y="62745"/>
                      <a:pt x="28113" y="62744"/>
                      <a:pt x="28131" y="62744"/>
                    </a:cubicBezTo>
                    <a:cubicBezTo>
                      <a:pt x="28199" y="62744"/>
                      <a:pt x="28296" y="62769"/>
                      <a:pt x="28343" y="62769"/>
                    </a:cubicBezTo>
                    <a:cubicBezTo>
                      <a:pt x="29492" y="62868"/>
                      <a:pt x="30663" y="62948"/>
                      <a:pt x="31812" y="63027"/>
                    </a:cubicBezTo>
                    <a:cubicBezTo>
                      <a:pt x="32367" y="63067"/>
                      <a:pt x="32922" y="63106"/>
                      <a:pt x="33497" y="63146"/>
                    </a:cubicBezTo>
                    <a:cubicBezTo>
                      <a:pt x="33636" y="63165"/>
                      <a:pt x="33795" y="63146"/>
                      <a:pt x="33933" y="63186"/>
                    </a:cubicBezTo>
                    <a:lnTo>
                      <a:pt x="34012" y="63186"/>
                    </a:lnTo>
                    <a:cubicBezTo>
                      <a:pt x="34072" y="63205"/>
                      <a:pt x="34171" y="63284"/>
                      <a:pt x="34250" y="63324"/>
                    </a:cubicBezTo>
                    <a:cubicBezTo>
                      <a:pt x="34429" y="63423"/>
                      <a:pt x="34627" y="63503"/>
                      <a:pt x="34805" y="63582"/>
                    </a:cubicBezTo>
                    <a:cubicBezTo>
                      <a:pt x="36574" y="64368"/>
                      <a:pt x="38488" y="64848"/>
                      <a:pt x="40416" y="64848"/>
                    </a:cubicBezTo>
                    <a:cubicBezTo>
                      <a:pt x="40627" y="64848"/>
                      <a:pt x="40838" y="64842"/>
                      <a:pt x="41050" y="64830"/>
                    </a:cubicBezTo>
                    <a:cubicBezTo>
                      <a:pt x="42715" y="64732"/>
                      <a:pt x="44320" y="64296"/>
                      <a:pt x="45807" y="63582"/>
                    </a:cubicBezTo>
                    <a:cubicBezTo>
                      <a:pt x="46976" y="63046"/>
                      <a:pt x="48046" y="62353"/>
                      <a:pt x="49098" y="61619"/>
                    </a:cubicBezTo>
                    <a:cubicBezTo>
                      <a:pt x="50901" y="60371"/>
                      <a:pt x="52507" y="58825"/>
                      <a:pt x="53736" y="57001"/>
                    </a:cubicBezTo>
                    <a:cubicBezTo>
                      <a:pt x="54033" y="56544"/>
                      <a:pt x="54310" y="56068"/>
                      <a:pt x="54548" y="55593"/>
                    </a:cubicBezTo>
                    <a:cubicBezTo>
                      <a:pt x="54614" y="55461"/>
                      <a:pt x="54516" y="55316"/>
                      <a:pt x="54390" y="55316"/>
                    </a:cubicBezTo>
                    <a:cubicBezTo>
                      <a:pt x="54364" y="55316"/>
                      <a:pt x="54337" y="55322"/>
                      <a:pt x="54310" y="55336"/>
                    </a:cubicBezTo>
                    <a:cubicBezTo>
                      <a:pt x="53261" y="55910"/>
                      <a:pt x="52130" y="56327"/>
                      <a:pt x="50961" y="56565"/>
                    </a:cubicBezTo>
                    <a:cubicBezTo>
                      <a:pt x="50479" y="56663"/>
                      <a:pt x="49973" y="56741"/>
                      <a:pt x="49475" y="56741"/>
                    </a:cubicBezTo>
                    <a:cubicBezTo>
                      <a:pt x="48954" y="56741"/>
                      <a:pt x="48442" y="56655"/>
                      <a:pt x="47976" y="56418"/>
                    </a:cubicBezTo>
                    <a:lnTo>
                      <a:pt x="47976" y="56418"/>
                    </a:lnTo>
                    <a:cubicBezTo>
                      <a:pt x="50656" y="54289"/>
                      <a:pt x="52881" y="51620"/>
                      <a:pt x="54469" y="48575"/>
                    </a:cubicBezTo>
                    <a:lnTo>
                      <a:pt x="54469" y="48575"/>
                    </a:lnTo>
                    <a:cubicBezTo>
                      <a:pt x="54469" y="48575"/>
                      <a:pt x="54469" y="48575"/>
                      <a:pt x="54469" y="48575"/>
                    </a:cubicBezTo>
                    <a:cubicBezTo>
                      <a:pt x="54469" y="48575"/>
                      <a:pt x="54469" y="48575"/>
                      <a:pt x="54469" y="48575"/>
                    </a:cubicBezTo>
                    <a:lnTo>
                      <a:pt x="54469" y="48575"/>
                    </a:lnTo>
                    <a:cubicBezTo>
                      <a:pt x="54476" y="48562"/>
                      <a:pt x="54483" y="48549"/>
                      <a:pt x="54490" y="48536"/>
                    </a:cubicBezTo>
                    <a:cubicBezTo>
                      <a:pt x="54563" y="48403"/>
                      <a:pt x="54460" y="48269"/>
                      <a:pt x="54336" y="48269"/>
                    </a:cubicBezTo>
                    <a:cubicBezTo>
                      <a:pt x="54295" y="48269"/>
                      <a:pt x="54252" y="48284"/>
                      <a:pt x="54212" y="48319"/>
                    </a:cubicBezTo>
                    <a:cubicBezTo>
                      <a:pt x="53517" y="48972"/>
                      <a:pt x="52368" y="49111"/>
                      <a:pt x="51456" y="49230"/>
                    </a:cubicBezTo>
                    <a:cubicBezTo>
                      <a:pt x="50630" y="49332"/>
                      <a:pt x="49802" y="49361"/>
                      <a:pt x="48975" y="49367"/>
                    </a:cubicBezTo>
                    <a:lnTo>
                      <a:pt x="48975" y="49367"/>
                    </a:lnTo>
                    <a:cubicBezTo>
                      <a:pt x="49749" y="48564"/>
                      <a:pt x="50504" y="47629"/>
                      <a:pt x="50644" y="46495"/>
                    </a:cubicBezTo>
                    <a:cubicBezTo>
                      <a:pt x="50703" y="46059"/>
                      <a:pt x="50663" y="45623"/>
                      <a:pt x="50663" y="45187"/>
                    </a:cubicBezTo>
                    <a:cubicBezTo>
                      <a:pt x="50663" y="44571"/>
                      <a:pt x="50742" y="43958"/>
                      <a:pt x="50901" y="43363"/>
                    </a:cubicBezTo>
                    <a:cubicBezTo>
                      <a:pt x="51258" y="42134"/>
                      <a:pt x="52844" y="41658"/>
                      <a:pt x="53081" y="40369"/>
                    </a:cubicBezTo>
                    <a:cubicBezTo>
                      <a:pt x="53110" y="40242"/>
                      <a:pt x="53016" y="40134"/>
                      <a:pt x="52911" y="40134"/>
                    </a:cubicBezTo>
                    <a:cubicBezTo>
                      <a:pt x="52868" y="40134"/>
                      <a:pt x="52824" y="40151"/>
                      <a:pt x="52785" y="40191"/>
                    </a:cubicBezTo>
                    <a:cubicBezTo>
                      <a:pt x="52529" y="40446"/>
                      <a:pt x="52332" y="40644"/>
                      <a:pt x="52005" y="40644"/>
                    </a:cubicBezTo>
                    <a:cubicBezTo>
                      <a:pt x="51951" y="40644"/>
                      <a:pt x="51895" y="40638"/>
                      <a:pt x="51833" y="40627"/>
                    </a:cubicBezTo>
                    <a:cubicBezTo>
                      <a:pt x="51668" y="40590"/>
                      <a:pt x="51509" y="40572"/>
                      <a:pt x="51352" y="40572"/>
                    </a:cubicBezTo>
                    <a:cubicBezTo>
                      <a:pt x="51254" y="40572"/>
                      <a:pt x="51158" y="40579"/>
                      <a:pt x="51061" y="40592"/>
                    </a:cubicBezTo>
                    <a:lnTo>
                      <a:pt x="51061" y="40592"/>
                    </a:lnTo>
                    <a:cubicBezTo>
                      <a:pt x="53116" y="37803"/>
                      <a:pt x="54581" y="34587"/>
                      <a:pt x="55302" y="31192"/>
                    </a:cubicBezTo>
                    <a:cubicBezTo>
                      <a:pt x="55330" y="31079"/>
                      <a:pt x="55238" y="30976"/>
                      <a:pt x="55132" y="30976"/>
                    </a:cubicBezTo>
                    <a:cubicBezTo>
                      <a:pt x="55090" y="30976"/>
                      <a:pt x="55045" y="30993"/>
                      <a:pt x="55005" y="31033"/>
                    </a:cubicBezTo>
                    <a:cubicBezTo>
                      <a:pt x="54214" y="31896"/>
                      <a:pt x="53145" y="32466"/>
                      <a:pt x="51977" y="32667"/>
                    </a:cubicBezTo>
                    <a:lnTo>
                      <a:pt x="51977" y="32667"/>
                    </a:lnTo>
                    <a:cubicBezTo>
                      <a:pt x="53674" y="29897"/>
                      <a:pt x="54871" y="26823"/>
                      <a:pt x="55481" y="23638"/>
                    </a:cubicBezTo>
                    <a:cubicBezTo>
                      <a:pt x="55507" y="23509"/>
                      <a:pt x="55414" y="23422"/>
                      <a:pt x="55313" y="23422"/>
                    </a:cubicBezTo>
                    <a:cubicBezTo>
                      <a:pt x="55260" y="23422"/>
                      <a:pt x="55205" y="23446"/>
                      <a:pt x="55164" y="23501"/>
                    </a:cubicBezTo>
                    <a:cubicBezTo>
                      <a:pt x="54030" y="25017"/>
                      <a:pt x="52458" y="26164"/>
                      <a:pt x="50696" y="26800"/>
                    </a:cubicBezTo>
                    <a:lnTo>
                      <a:pt x="50696" y="26800"/>
                    </a:lnTo>
                    <a:cubicBezTo>
                      <a:pt x="51629" y="25294"/>
                      <a:pt x="52584" y="23799"/>
                      <a:pt x="53438" y="22272"/>
                    </a:cubicBezTo>
                    <a:cubicBezTo>
                      <a:pt x="54291" y="20784"/>
                      <a:pt x="54984" y="19179"/>
                      <a:pt x="55084" y="17454"/>
                    </a:cubicBezTo>
                    <a:cubicBezTo>
                      <a:pt x="55097" y="17359"/>
                      <a:pt x="54999" y="17282"/>
                      <a:pt x="54903" y="17282"/>
                    </a:cubicBezTo>
                    <a:cubicBezTo>
                      <a:pt x="54860" y="17282"/>
                      <a:pt x="54817" y="17298"/>
                      <a:pt x="54786" y="17335"/>
                    </a:cubicBezTo>
                    <a:cubicBezTo>
                      <a:pt x="53455" y="18835"/>
                      <a:pt x="52017" y="20442"/>
                      <a:pt x="50053" y="21081"/>
                    </a:cubicBezTo>
                    <a:lnTo>
                      <a:pt x="50053" y="21081"/>
                    </a:lnTo>
                    <a:cubicBezTo>
                      <a:pt x="51159" y="18191"/>
                      <a:pt x="52226" y="15279"/>
                      <a:pt x="52685" y="12202"/>
                    </a:cubicBezTo>
                    <a:cubicBezTo>
                      <a:pt x="52700" y="12089"/>
                      <a:pt x="52613" y="11986"/>
                      <a:pt x="52512" y="11986"/>
                    </a:cubicBezTo>
                    <a:cubicBezTo>
                      <a:pt x="52472" y="11986"/>
                      <a:pt x="52428" y="12003"/>
                      <a:pt x="52388" y="12043"/>
                    </a:cubicBezTo>
                    <a:cubicBezTo>
                      <a:pt x="51383" y="13083"/>
                      <a:pt x="50194" y="13939"/>
                      <a:pt x="48898" y="14563"/>
                    </a:cubicBezTo>
                    <a:lnTo>
                      <a:pt x="48898" y="14563"/>
                    </a:lnTo>
                    <a:cubicBezTo>
                      <a:pt x="49432" y="12037"/>
                      <a:pt x="49603" y="9425"/>
                      <a:pt x="49394" y="6849"/>
                    </a:cubicBezTo>
                    <a:cubicBezTo>
                      <a:pt x="49382" y="6737"/>
                      <a:pt x="49292" y="6664"/>
                      <a:pt x="49202" y="6664"/>
                    </a:cubicBezTo>
                    <a:cubicBezTo>
                      <a:pt x="49149" y="6664"/>
                      <a:pt x="49095" y="6690"/>
                      <a:pt x="49058" y="6750"/>
                    </a:cubicBezTo>
                    <a:cubicBezTo>
                      <a:pt x="48175" y="8383"/>
                      <a:pt x="47240" y="10087"/>
                      <a:pt x="45780" y="11291"/>
                    </a:cubicBezTo>
                    <a:lnTo>
                      <a:pt x="45780" y="11291"/>
                    </a:lnTo>
                    <a:cubicBezTo>
                      <a:pt x="45743" y="9916"/>
                      <a:pt x="45590" y="8544"/>
                      <a:pt x="45351" y="7206"/>
                    </a:cubicBezTo>
                    <a:cubicBezTo>
                      <a:pt x="45213" y="6532"/>
                      <a:pt x="45094" y="5838"/>
                      <a:pt x="44875" y="5203"/>
                    </a:cubicBezTo>
                    <a:cubicBezTo>
                      <a:pt x="44697" y="4688"/>
                      <a:pt x="44439" y="4252"/>
                      <a:pt x="44003" y="3935"/>
                    </a:cubicBezTo>
                    <a:cubicBezTo>
                      <a:pt x="43976" y="3922"/>
                      <a:pt x="43946" y="3915"/>
                      <a:pt x="43915" y="3915"/>
                    </a:cubicBezTo>
                    <a:cubicBezTo>
                      <a:pt x="43853" y="3915"/>
                      <a:pt x="43791" y="3942"/>
                      <a:pt x="43765" y="3995"/>
                    </a:cubicBezTo>
                    <a:cubicBezTo>
                      <a:pt x="42711" y="6045"/>
                      <a:pt x="41229" y="7828"/>
                      <a:pt x="39403" y="9224"/>
                    </a:cubicBezTo>
                    <a:lnTo>
                      <a:pt x="39403" y="9224"/>
                    </a:lnTo>
                    <a:cubicBezTo>
                      <a:pt x="39528" y="6743"/>
                      <a:pt x="39548" y="4032"/>
                      <a:pt x="38016" y="1952"/>
                    </a:cubicBezTo>
                    <a:cubicBezTo>
                      <a:pt x="37973" y="1900"/>
                      <a:pt x="37913" y="1875"/>
                      <a:pt x="37856" y="1875"/>
                    </a:cubicBezTo>
                    <a:cubicBezTo>
                      <a:pt x="37783" y="1875"/>
                      <a:pt x="37713" y="1915"/>
                      <a:pt x="37680" y="1992"/>
                    </a:cubicBezTo>
                    <a:cubicBezTo>
                      <a:pt x="37076" y="3673"/>
                      <a:pt x="36040" y="5173"/>
                      <a:pt x="34692" y="6357"/>
                    </a:cubicBezTo>
                    <a:lnTo>
                      <a:pt x="34692" y="6357"/>
                    </a:lnTo>
                    <a:cubicBezTo>
                      <a:pt x="33792" y="3961"/>
                      <a:pt x="32361" y="1811"/>
                      <a:pt x="30523" y="49"/>
                    </a:cubicBezTo>
                    <a:cubicBezTo>
                      <a:pt x="30482" y="16"/>
                      <a:pt x="30438" y="1"/>
                      <a:pt x="303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 name="Google Shape;5310;p55"/>
              <p:cNvSpPr/>
              <p:nvPr/>
            </p:nvSpPr>
            <p:spPr>
              <a:xfrm>
                <a:off x="636600" y="3697875"/>
                <a:ext cx="97000" cy="65175"/>
              </a:xfrm>
              <a:custGeom>
                <a:avLst/>
                <a:gdLst/>
                <a:ahLst/>
                <a:cxnLst/>
                <a:rect l="l" t="t" r="r" b="b"/>
                <a:pathLst>
                  <a:path w="3880" h="2607" extrusionOk="0">
                    <a:moveTo>
                      <a:pt x="236" y="0"/>
                    </a:moveTo>
                    <a:cubicBezTo>
                      <a:pt x="97" y="0"/>
                      <a:pt x="1" y="234"/>
                      <a:pt x="148" y="333"/>
                    </a:cubicBezTo>
                    <a:cubicBezTo>
                      <a:pt x="1278" y="1086"/>
                      <a:pt x="2407" y="1818"/>
                      <a:pt x="3538" y="2572"/>
                    </a:cubicBezTo>
                    <a:cubicBezTo>
                      <a:pt x="3573" y="2596"/>
                      <a:pt x="3607" y="2607"/>
                      <a:pt x="3638" y="2607"/>
                    </a:cubicBezTo>
                    <a:cubicBezTo>
                      <a:pt x="3787" y="2607"/>
                      <a:pt x="3879" y="2373"/>
                      <a:pt x="3716" y="2275"/>
                    </a:cubicBezTo>
                    <a:cubicBezTo>
                      <a:pt x="2587" y="1522"/>
                      <a:pt x="1456" y="769"/>
                      <a:pt x="327" y="34"/>
                    </a:cubicBezTo>
                    <a:cubicBezTo>
                      <a:pt x="296" y="11"/>
                      <a:pt x="265" y="0"/>
                      <a:pt x="23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 name="Google Shape;5311;p55"/>
              <p:cNvSpPr/>
              <p:nvPr/>
            </p:nvSpPr>
            <p:spPr>
              <a:xfrm>
                <a:off x="727700" y="3664875"/>
                <a:ext cx="59425" cy="38225"/>
              </a:xfrm>
              <a:custGeom>
                <a:avLst/>
                <a:gdLst/>
                <a:ahLst/>
                <a:cxnLst/>
                <a:rect l="l" t="t" r="r" b="b"/>
                <a:pathLst>
                  <a:path w="2377" h="1529" extrusionOk="0">
                    <a:moveTo>
                      <a:pt x="249" y="1"/>
                    </a:moveTo>
                    <a:cubicBezTo>
                      <a:pt x="105" y="1"/>
                      <a:pt x="1" y="244"/>
                      <a:pt x="151" y="344"/>
                    </a:cubicBezTo>
                    <a:cubicBezTo>
                      <a:pt x="785" y="720"/>
                      <a:pt x="1401" y="1117"/>
                      <a:pt x="2035" y="1494"/>
                    </a:cubicBezTo>
                    <a:cubicBezTo>
                      <a:pt x="2069" y="1518"/>
                      <a:pt x="2103" y="1528"/>
                      <a:pt x="2134" y="1528"/>
                    </a:cubicBezTo>
                    <a:cubicBezTo>
                      <a:pt x="2283" y="1528"/>
                      <a:pt x="2376" y="1294"/>
                      <a:pt x="2213" y="1196"/>
                    </a:cubicBezTo>
                    <a:cubicBezTo>
                      <a:pt x="1578" y="799"/>
                      <a:pt x="965" y="424"/>
                      <a:pt x="330" y="27"/>
                    </a:cubicBezTo>
                    <a:cubicBezTo>
                      <a:pt x="303"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 name="Google Shape;5312;p55"/>
              <p:cNvSpPr/>
              <p:nvPr/>
            </p:nvSpPr>
            <p:spPr>
              <a:xfrm>
                <a:off x="649200" y="3587725"/>
                <a:ext cx="77425" cy="46025"/>
              </a:xfrm>
              <a:custGeom>
                <a:avLst/>
                <a:gdLst/>
                <a:ahLst/>
                <a:cxnLst/>
                <a:rect l="l" t="t" r="r" b="b"/>
                <a:pathLst>
                  <a:path w="3097" h="1841" extrusionOk="0">
                    <a:moveTo>
                      <a:pt x="200" y="1"/>
                    </a:moveTo>
                    <a:cubicBezTo>
                      <a:pt x="137" y="1"/>
                      <a:pt x="80" y="27"/>
                      <a:pt x="40" y="79"/>
                    </a:cubicBezTo>
                    <a:cubicBezTo>
                      <a:pt x="0" y="159"/>
                      <a:pt x="21" y="278"/>
                      <a:pt x="119" y="317"/>
                    </a:cubicBezTo>
                    <a:cubicBezTo>
                      <a:pt x="1052" y="714"/>
                      <a:pt x="1943" y="1210"/>
                      <a:pt x="2757" y="1805"/>
                    </a:cubicBezTo>
                    <a:cubicBezTo>
                      <a:pt x="2792" y="1830"/>
                      <a:pt x="2828" y="1841"/>
                      <a:pt x="2860" y="1841"/>
                    </a:cubicBezTo>
                    <a:cubicBezTo>
                      <a:pt x="3007" y="1841"/>
                      <a:pt x="3097" y="1621"/>
                      <a:pt x="2934" y="1507"/>
                    </a:cubicBezTo>
                    <a:cubicBezTo>
                      <a:pt x="2122" y="912"/>
                      <a:pt x="1229" y="417"/>
                      <a:pt x="299" y="21"/>
                    </a:cubicBezTo>
                    <a:cubicBezTo>
                      <a:pt x="265" y="7"/>
                      <a:pt x="232" y="1"/>
                      <a:pt x="2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 name="Google Shape;5313;p55"/>
              <p:cNvSpPr/>
              <p:nvPr/>
            </p:nvSpPr>
            <p:spPr>
              <a:xfrm>
                <a:off x="555550" y="3468525"/>
                <a:ext cx="90650" cy="51650"/>
              </a:xfrm>
              <a:custGeom>
                <a:avLst/>
                <a:gdLst/>
                <a:ahLst/>
                <a:cxnLst/>
                <a:rect l="l" t="t" r="r" b="b"/>
                <a:pathLst>
                  <a:path w="3626" h="2066" extrusionOk="0">
                    <a:moveTo>
                      <a:pt x="272" y="1"/>
                    </a:moveTo>
                    <a:cubicBezTo>
                      <a:pt x="125" y="1"/>
                      <a:pt x="0" y="181"/>
                      <a:pt x="139" y="288"/>
                    </a:cubicBezTo>
                    <a:cubicBezTo>
                      <a:pt x="1111" y="1062"/>
                      <a:pt x="2181" y="1657"/>
                      <a:pt x="3331" y="2053"/>
                    </a:cubicBezTo>
                    <a:cubicBezTo>
                      <a:pt x="3353" y="2061"/>
                      <a:pt x="3375" y="2065"/>
                      <a:pt x="3395" y="2065"/>
                    </a:cubicBezTo>
                    <a:cubicBezTo>
                      <a:pt x="3566" y="2065"/>
                      <a:pt x="3625" y="1787"/>
                      <a:pt x="3429" y="1715"/>
                    </a:cubicBezTo>
                    <a:cubicBezTo>
                      <a:pt x="2340" y="1340"/>
                      <a:pt x="1309" y="764"/>
                      <a:pt x="397" y="50"/>
                    </a:cubicBezTo>
                    <a:cubicBezTo>
                      <a:pt x="357" y="15"/>
                      <a:pt x="314" y="1"/>
                      <a:pt x="2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 name="Google Shape;5314;p55"/>
              <p:cNvSpPr/>
              <p:nvPr/>
            </p:nvSpPr>
            <p:spPr>
              <a:xfrm>
                <a:off x="652400" y="3467625"/>
                <a:ext cx="76825" cy="49450"/>
              </a:xfrm>
              <a:custGeom>
                <a:avLst/>
                <a:gdLst/>
                <a:ahLst/>
                <a:cxnLst/>
                <a:rect l="l" t="t" r="r" b="b"/>
                <a:pathLst>
                  <a:path w="3073" h="1978" extrusionOk="0">
                    <a:moveTo>
                      <a:pt x="244" y="0"/>
                    </a:moveTo>
                    <a:cubicBezTo>
                      <a:pt x="102" y="0"/>
                      <a:pt x="1" y="228"/>
                      <a:pt x="150" y="345"/>
                    </a:cubicBezTo>
                    <a:cubicBezTo>
                      <a:pt x="982" y="919"/>
                      <a:pt x="1855" y="1455"/>
                      <a:pt x="2727" y="1950"/>
                    </a:cubicBezTo>
                    <a:cubicBezTo>
                      <a:pt x="2759" y="1969"/>
                      <a:pt x="2791" y="1977"/>
                      <a:pt x="2820" y="1977"/>
                    </a:cubicBezTo>
                    <a:cubicBezTo>
                      <a:pt x="2973" y="1977"/>
                      <a:pt x="3072" y="1753"/>
                      <a:pt x="2906" y="1653"/>
                    </a:cubicBezTo>
                    <a:cubicBezTo>
                      <a:pt x="2034" y="1157"/>
                      <a:pt x="1162" y="602"/>
                      <a:pt x="329" y="28"/>
                    </a:cubicBezTo>
                    <a:cubicBezTo>
                      <a:pt x="300" y="9"/>
                      <a:pt x="271" y="0"/>
                      <a:pt x="2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 name="Google Shape;5315;p55"/>
              <p:cNvSpPr/>
              <p:nvPr/>
            </p:nvSpPr>
            <p:spPr>
              <a:xfrm>
                <a:off x="741375" y="3568150"/>
                <a:ext cx="61050" cy="37125"/>
              </a:xfrm>
              <a:custGeom>
                <a:avLst/>
                <a:gdLst/>
                <a:ahLst/>
                <a:cxnLst/>
                <a:rect l="l" t="t" r="r" b="b"/>
                <a:pathLst>
                  <a:path w="2442" h="1485" extrusionOk="0">
                    <a:moveTo>
                      <a:pt x="264" y="1"/>
                    </a:moveTo>
                    <a:cubicBezTo>
                      <a:pt x="126" y="1"/>
                      <a:pt x="0" y="184"/>
                      <a:pt x="140" y="307"/>
                    </a:cubicBezTo>
                    <a:cubicBezTo>
                      <a:pt x="695" y="843"/>
                      <a:pt x="1388" y="1259"/>
                      <a:pt x="2141" y="1478"/>
                    </a:cubicBezTo>
                    <a:cubicBezTo>
                      <a:pt x="2159" y="1482"/>
                      <a:pt x="2175" y="1485"/>
                      <a:pt x="2191" y="1485"/>
                    </a:cubicBezTo>
                    <a:cubicBezTo>
                      <a:pt x="2374" y="1485"/>
                      <a:pt x="2441" y="1195"/>
                      <a:pt x="2241" y="1140"/>
                    </a:cubicBezTo>
                    <a:cubicBezTo>
                      <a:pt x="1547" y="923"/>
                      <a:pt x="912" y="566"/>
                      <a:pt x="378" y="51"/>
                    </a:cubicBezTo>
                    <a:cubicBezTo>
                      <a:pt x="343" y="15"/>
                      <a:pt x="303" y="1"/>
                      <a:pt x="2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 name="Google Shape;5316;p55"/>
              <p:cNvSpPr/>
              <p:nvPr/>
            </p:nvSpPr>
            <p:spPr>
              <a:xfrm>
                <a:off x="804800" y="3651675"/>
                <a:ext cx="57050" cy="23425"/>
              </a:xfrm>
              <a:custGeom>
                <a:avLst/>
                <a:gdLst/>
                <a:ahLst/>
                <a:cxnLst/>
                <a:rect l="l" t="t" r="r" b="b"/>
                <a:pathLst>
                  <a:path w="2282" h="937" extrusionOk="0">
                    <a:moveTo>
                      <a:pt x="200" y="0"/>
                    </a:moveTo>
                    <a:cubicBezTo>
                      <a:pt x="141" y="0"/>
                      <a:pt x="82" y="31"/>
                      <a:pt x="40" y="98"/>
                    </a:cubicBezTo>
                    <a:cubicBezTo>
                      <a:pt x="1" y="178"/>
                      <a:pt x="21" y="297"/>
                      <a:pt x="101" y="336"/>
                    </a:cubicBezTo>
                    <a:cubicBezTo>
                      <a:pt x="714" y="614"/>
                      <a:pt x="1369" y="812"/>
                      <a:pt x="2043" y="931"/>
                    </a:cubicBezTo>
                    <a:cubicBezTo>
                      <a:pt x="2060" y="934"/>
                      <a:pt x="2076" y="936"/>
                      <a:pt x="2092" y="936"/>
                    </a:cubicBezTo>
                    <a:cubicBezTo>
                      <a:pt x="2168" y="936"/>
                      <a:pt x="2228" y="895"/>
                      <a:pt x="2261" y="812"/>
                    </a:cubicBezTo>
                    <a:cubicBezTo>
                      <a:pt x="2281" y="714"/>
                      <a:pt x="2221" y="614"/>
                      <a:pt x="2142" y="595"/>
                    </a:cubicBezTo>
                    <a:cubicBezTo>
                      <a:pt x="1488" y="476"/>
                      <a:pt x="873" y="297"/>
                      <a:pt x="278" y="19"/>
                    </a:cubicBezTo>
                    <a:cubicBezTo>
                      <a:pt x="253" y="7"/>
                      <a:pt x="227" y="0"/>
                      <a:pt x="20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 name="Google Shape;5317;p55"/>
              <p:cNvSpPr/>
              <p:nvPr/>
            </p:nvSpPr>
            <p:spPr>
              <a:xfrm>
                <a:off x="555250" y="3326075"/>
                <a:ext cx="91700" cy="52750"/>
              </a:xfrm>
              <a:custGeom>
                <a:avLst/>
                <a:gdLst/>
                <a:ahLst/>
                <a:cxnLst/>
                <a:rect l="l" t="t" r="r" b="b"/>
                <a:pathLst>
                  <a:path w="3668" h="2110" extrusionOk="0">
                    <a:moveTo>
                      <a:pt x="268" y="0"/>
                    </a:moveTo>
                    <a:cubicBezTo>
                      <a:pt x="108" y="0"/>
                      <a:pt x="1" y="235"/>
                      <a:pt x="171" y="338"/>
                    </a:cubicBezTo>
                    <a:cubicBezTo>
                      <a:pt x="1221" y="912"/>
                      <a:pt x="2273" y="1506"/>
                      <a:pt x="3322" y="2082"/>
                    </a:cubicBezTo>
                    <a:cubicBezTo>
                      <a:pt x="3354" y="2101"/>
                      <a:pt x="3386" y="2109"/>
                      <a:pt x="3415" y="2109"/>
                    </a:cubicBezTo>
                    <a:cubicBezTo>
                      <a:pt x="3569" y="2109"/>
                      <a:pt x="3668" y="1884"/>
                      <a:pt x="3502" y="1784"/>
                    </a:cubicBezTo>
                    <a:cubicBezTo>
                      <a:pt x="2450" y="1189"/>
                      <a:pt x="1400" y="615"/>
                      <a:pt x="349" y="20"/>
                    </a:cubicBezTo>
                    <a:cubicBezTo>
                      <a:pt x="321" y="6"/>
                      <a:pt x="294" y="0"/>
                      <a:pt x="26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 name="Google Shape;5318;p55"/>
              <p:cNvSpPr/>
              <p:nvPr/>
            </p:nvSpPr>
            <p:spPr>
              <a:xfrm>
                <a:off x="588775" y="3266250"/>
                <a:ext cx="82200" cy="58675"/>
              </a:xfrm>
              <a:custGeom>
                <a:avLst/>
                <a:gdLst/>
                <a:ahLst/>
                <a:cxnLst/>
                <a:rect l="l" t="t" r="r" b="b"/>
                <a:pathLst>
                  <a:path w="3288" h="2347" extrusionOk="0">
                    <a:moveTo>
                      <a:pt x="248" y="0"/>
                    </a:moveTo>
                    <a:cubicBezTo>
                      <a:pt x="120" y="0"/>
                      <a:pt x="0" y="126"/>
                      <a:pt x="99" y="252"/>
                    </a:cubicBezTo>
                    <a:cubicBezTo>
                      <a:pt x="832" y="1224"/>
                      <a:pt x="1843" y="1957"/>
                      <a:pt x="3012" y="2334"/>
                    </a:cubicBezTo>
                    <a:cubicBezTo>
                      <a:pt x="3033" y="2342"/>
                      <a:pt x="3052" y="2346"/>
                      <a:pt x="3070" y="2346"/>
                    </a:cubicBezTo>
                    <a:cubicBezTo>
                      <a:pt x="3228" y="2346"/>
                      <a:pt x="3288" y="2067"/>
                      <a:pt x="3091" y="1996"/>
                    </a:cubicBezTo>
                    <a:cubicBezTo>
                      <a:pt x="2042" y="1639"/>
                      <a:pt x="1069" y="966"/>
                      <a:pt x="396" y="74"/>
                    </a:cubicBezTo>
                    <a:cubicBezTo>
                      <a:pt x="355" y="22"/>
                      <a:pt x="301" y="0"/>
                      <a:pt x="2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0" name="Google Shape;5319;p55"/>
              <p:cNvSpPr/>
              <p:nvPr/>
            </p:nvSpPr>
            <p:spPr>
              <a:xfrm>
                <a:off x="687075" y="3411150"/>
                <a:ext cx="55500" cy="35075"/>
              </a:xfrm>
              <a:custGeom>
                <a:avLst/>
                <a:gdLst/>
                <a:ahLst/>
                <a:cxnLst/>
                <a:rect l="l" t="t" r="r" b="b"/>
                <a:pathLst>
                  <a:path w="2220" h="1403" extrusionOk="0">
                    <a:moveTo>
                      <a:pt x="249" y="1"/>
                    </a:moveTo>
                    <a:cubicBezTo>
                      <a:pt x="104" y="1"/>
                      <a:pt x="0" y="243"/>
                      <a:pt x="151" y="344"/>
                    </a:cubicBezTo>
                    <a:cubicBezTo>
                      <a:pt x="726" y="680"/>
                      <a:pt x="1300" y="1037"/>
                      <a:pt x="1876" y="1375"/>
                    </a:cubicBezTo>
                    <a:cubicBezTo>
                      <a:pt x="1908" y="1394"/>
                      <a:pt x="1939" y="1402"/>
                      <a:pt x="1969" y="1402"/>
                    </a:cubicBezTo>
                    <a:cubicBezTo>
                      <a:pt x="2122" y="1402"/>
                      <a:pt x="2220" y="1176"/>
                      <a:pt x="2054" y="1077"/>
                    </a:cubicBezTo>
                    <a:cubicBezTo>
                      <a:pt x="1479" y="720"/>
                      <a:pt x="904" y="384"/>
                      <a:pt x="330" y="27"/>
                    </a:cubicBezTo>
                    <a:cubicBezTo>
                      <a:pt x="302" y="9"/>
                      <a:pt x="275" y="1"/>
                      <a:pt x="2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1" name="Google Shape;5320;p55"/>
              <p:cNvSpPr/>
              <p:nvPr/>
            </p:nvSpPr>
            <p:spPr>
              <a:xfrm>
                <a:off x="724525" y="3379000"/>
                <a:ext cx="50575" cy="24175"/>
              </a:xfrm>
              <a:custGeom>
                <a:avLst/>
                <a:gdLst/>
                <a:ahLst/>
                <a:cxnLst/>
                <a:rect l="l" t="t" r="r" b="b"/>
                <a:pathLst>
                  <a:path w="2023" h="967" extrusionOk="0">
                    <a:moveTo>
                      <a:pt x="206" y="1"/>
                    </a:moveTo>
                    <a:cubicBezTo>
                      <a:pt x="134" y="1"/>
                      <a:pt x="58" y="57"/>
                      <a:pt x="40" y="143"/>
                    </a:cubicBezTo>
                    <a:cubicBezTo>
                      <a:pt x="0" y="242"/>
                      <a:pt x="61" y="322"/>
                      <a:pt x="159" y="361"/>
                    </a:cubicBezTo>
                    <a:lnTo>
                      <a:pt x="1765" y="956"/>
                    </a:lnTo>
                    <a:cubicBezTo>
                      <a:pt x="1784" y="963"/>
                      <a:pt x="1802" y="967"/>
                      <a:pt x="1819" y="967"/>
                    </a:cubicBezTo>
                    <a:cubicBezTo>
                      <a:pt x="1898" y="967"/>
                      <a:pt x="1967" y="902"/>
                      <a:pt x="1983" y="837"/>
                    </a:cubicBezTo>
                    <a:cubicBezTo>
                      <a:pt x="2022" y="737"/>
                      <a:pt x="1964" y="658"/>
                      <a:pt x="1864" y="618"/>
                    </a:cubicBezTo>
                    <a:cubicBezTo>
                      <a:pt x="1329" y="420"/>
                      <a:pt x="793" y="222"/>
                      <a:pt x="238" y="5"/>
                    </a:cubicBezTo>
                    <a:cubicBezTo>
                      <a:pt x="228" y="2"/>
                      <a:pt x="217" y="1"/>
                      <a:pt x="20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2" name="Google Shape;5321;p55"/>
              <p:cNvSpPr/>
              <p:nvPr/>
            </p:nvSpPr>
            <p:spPr>
              <a:xfrm>
                <a:off x="600925" y="3168325"/>
                <a:ext cx="50800" cy="41125"/>
              </a:xfrm>
              <a:custGeom>
                <a:avLst/>
                <a:gdLst/>
                <a:ahLst/>
                <a:cxnLst/>
                <a:rect l="l" t="t" r="r" b="b"/>
                <a:pathLst>
                  <a:path w="2032" h="1645" extrusionOk="0">
                    <a:moveTo>
                      <a:pt x="257" y="0"/>
                    </a:moveTo>
                    <a:cubicBezTo>
                      <a:pt x="102" y="0"/>
                      <a:pt x="0" y="240"/>
                      <a:pt x="168" y="323"/>
                    </a:cubicBezTo>
                    <a:cubicBezTo>
                      <a:pt x="742" y="661"/>
                      <a:pt x="1278" y="1077"/>
                      <a:pt x="1714" y="1592"/>
                    </a:cubicBezTo>
                    <a:cubicBezTo>
                      <a:pt x="1742" y="1629"/>
                      <a:pt x="1782" y="1645"/>
                      <a:pt x="1825" y="1645"/>
                    </a:cubicBezTo>
                    <a:cubicBezTo>
                      <a:pt x="1875" y="1645"/>
                      <a:pt x="1929" y="1624"/>
                      <a:pt x="1971" y="1592"/>
                    </a:cubicBezTo>
                    <a:cubicBezTo>
                      <a:pt x="2031" y="1513"/>
                      <a:pt x="2031" y="1414"/>
                      <a:pt x="1971" y="1335"/>
                    </a:cubicBezTo>
                    <a:cubicBezTo>
                      <a:pt x="1516" y="820"/>
                      <a:pt x="961" y="363"/>
                      <a:pt x="346" y="27"/>
                    </a:cubicBezTo>
                    <a:cubicBezTo>
                      <a:pt x="315" y="8"/>
                      <a:pt x="285" y="0"/>
                      <a:pt x="25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3" name="Google Shape;5322;p55"/>
              <p:cNvSpPr/>
              <p:nvPr/>
            </p:nvSpPr>
            <p:spPr>
              <a:xfrm>
                <a:off x="658125" y="3091175"/>
                <a:ext cx="40650" cy="48700"/>
              </a:xfrm>
              <a:custGeom>
                <a:avLst/>
                <a:gdLst/>
                <a:ahLst/>
                <a:cxnLst/>
                <a:rect l="l" t="t" r="r" b="b"/>
                <a:pathLst>
                  <a:path w="1626" h="1948" extrusionOk="0">
                    <a:moveTo>
                      <a:pt x="189" y="0"/>
                    </a:moveTo>
                    <a:cubicBezTo>
                      <a:pt x="158" y="0"/>
                      <a:pt x="127" y="7"/>
                      <a:pt x="100" y="20"/>
                    </a:cubicBezTo>
                    <a:cubicBezTo>
                      <a:pt x="21" y="60"/>
                      <a:pt x="0" y="179"/>
                      <a:pt x="40" y="258"/>
                    </a:cubicBezTo>
                    <a:cubicBezTo>
                      <a:pt x="338" y="893"/>
                      <a:pt x="774" y="1448"/>
                      <a:pt x="1309" y="1903"/>
                    </a:cubicBezTo>
                    <a:cubicBezTo>
                      <a:pt x="1348" y="1933"/>
                      <a:pt x="1393" y="1948"/>
                      <a:pt x="1438" y="1948"/>
                    </a:cubicBezTo>
                    <a:cubicBezTo>
                      <a:pt x="1483" y="1948"/>
                      <a:pt x="1527" y="1933"/>
                      <a:pt x="1567" y="1903"/>
                    </a:cubicBezTo>
                    <a:cubicBezTo>
                      <a:pt x="1626" y="1844"/>
                      <a:pt x="1626" y="1705"/>
                      <a:pt x="1567" y="1646"/>
                    </a:cubicBezTo>
                    <a:cubicBezTo>
                      <a:pt x="1052" y="1229"/>
                      <a:pt x="635" y="694"/>
                      <a:pt x="338" y="79"/>
                    </a:cubicBezTo>
                    <a:cubicBezTo>
                      <a:pt x="312" y="26"/>
                      <a:pt x="250"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4" name="Google Shape;5323;p55"/>
              <p:cNvSpPr/>
              <p:nvPr/>
            </p:nvSpPr>
            <p:spPr>
              <a:xfrm>
                <a:off x="639375" y="2957275"/>
                <a:ext cx="38200" cy="66475"/>
              </a:xfrm>
              <a:custGeom>
                <a:avLst/>
                <a:gdLst/>
                <a:ahLst/>
                <a:cxnLst/>
                <a:rect l="l" t="t" r="r" b="b"/>
                <a:pathLst>
                  <a:path w="1528" h="2659" extrusionOk="0">
                    <a:moveTo>
                      <a:pt x="230" y="1"/>
                    </a:moveTo>
                    <a:cubicBezTo>
                      <a:pt x="119" y="1"/>
                      <a:pt x="1" y="89"/>
                      <a:pt x="37" y="222"/>
                    </a:cubicBezTo>
                    <a:cubicBezTo>
                      <a:pt x="274" y="1055"/>
                      <a:pt x="631" y="1867"/>
                      <a:pt x="1128" y="2581"/>
                    </a:cubicBezTo>
                    <a:cubicBezTo>
                      <a:pt x="1170" y="2636"/>
                      <a:pt x="1227" y="2659"/>
                      <a:pt x="1283" y="2659"/>
                    </a:cubicBezTo>
                    <a:cubicBezTo>
                      <a:pt x="1409" y="2659"/>
                      <a:pt x="1527" y="2540"/>
                      <a:pt x="1445" y="2403"/>
                    </a:cubicBezTo>
                    <a:cubicBezTo>
                      <a:pt x="969" y="1708"/>
                      <a:pt x="612" y="936"/>
                      <a:pt x="393" y="123"/>
                    </a:cubicBezTo>
                    <a:cubicBezTo>
                      <a:pt x="370" y="38"/>
                      <a:pt x="302" y="1"/>
                      <a:pt x="2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5" name="Google Shape;5324;p55"/>
              <p:cNvSpPr/>
              <p:nvPr/>
            </p:nvSpPr>
            <p:spPr>
              <a:xfrm>
                <a:off x="760725" y="3041800"/>
                <a:ext cx="39325" cy="53875"/>
              </a:xfrm>
              <a:custGeom>
                <a:avLst/>
                <a:gdLst/>
                <a:ahLst/>
                <a:cxnLst/>
                <a:rect l="l" t="t" r="r" b="b"/>
                <a:pathLst>
                  <a:path w="1573" h="2155" extrusionOk="0">
                    <a:moveTo>
                      <a:pt x="219" y="1"/>
                    </a:moveTo>
                    <a:cubicBezTo>
                      <a:pt x="200" y="1"/>
                      <a:pt x="180" y="5"/>
                      <a:pt x="159" y="13"/>
                    </a:cubicBezTo>
                    <a:cubicBezTo>
                      <a:pt x="80" y="32"/>
                      <a:pt x="0" y="132"/>
                      <a:pt x="40" y="230"/>
                    </a:cubicBezTo>
                    <a:cubicBezTo>
                      <a:pt x="337" y="904"/>
                      <a:pt x="714" y="1539"/>
                      <a:pt x="1209" y="2094"/>
                    </a:cubicBezTo>
                    <a:cubicBezTo>
                      <a:pt x="1247" y="2137"/>
                      <a:pt x="1289" y="2155"/>
                      <a:pt x="1330" y="2155"/>
                    </a:cubicBezTo>
                    <a:cubicBezTo>
                      <a:pt x="1460" y="2155"/>
                      <a:pt x="1572" y="1976"/>
                      <a:pt x="1467" y="1856"/>
                    </a:cubicBezTo>
                    <a:cubicBezTo>
                      <a:pt x="1010" y="1340"/>
                      <a:pt x="654" y="746"/>
                      <a:pt x="376" y="132"/>
                    </a:cubicBezTo>
                    <a:cubicBezTo>
                      <a:pt x="345" y="54"/>
                      <a:pt x="290" y="1"/>
                      <a:pt x="21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6" name="Google Shape;5325;p55"/>
              <p:cNvSpPr/>
              <p:nvPr/>
            </p:nvSpPr>
            <p:spPr>
              <a:xfrm>
                <a:off x="739400" y="2937450"/>
                <a:ext cx="55150" cy="72725"/>
              </a:xfrm>
              <a:custGeom>
                <a:avLst/>
                <a:gdLst/>
                <a:ahLst/>
                <a:cxnLst/>
                <a:rect l="l" t="t" r="r" b="b"/>
                <a:pathLst>
                  <a:path w="2206" h="2909" extrusionOk="0">
                    <a:moveTo>
                      <a:pt x="196" y="0"/>
                    </a:moveTo>
                    <a:cubicBezTo>
                      <a:pt x="184" y="0"/>
                      <a:pt x="172" y="1"/>
                      <a:pt x="159" y="4"/>
                    </a:cubicBezTo>
                    <a:cubicBezTo>
                      <a:pt x="60" y="24"/>
                      <a:pt x="0" y="143"/>
                      <a:pt x="21" y="223"/>
                    </a:cubicBezTo>
                    <a:cubicBezTo>
                      <a:pt x="436" y="1214"/>
                      <a:pt x="1052" y="2126"/>
                      <a:pt x="1824" y="2858"/>
                    </a:cubicBezTo>
                    <a:cubicBezTo>
                      <a:pt x="1859" y="2893"/>
                      <a:pt x="1899" y="2908"/>
                      <a:pt x="1938" y="2908"/>
                    </a:cubicBezTo>
                    <a:cubicBezTo>
                      <a:pt x="2076" y="2908"/>
                      <a:pt x="2206" y="2725"/>
                      <a:pt x="2082" y="2601"/>
                    </a:cubicBezTo>
                    <a:cubicBezTo>
                      <a:pt x="1348" y="1907"/>
                      <a:pt x="753" y="1074"/>
                      <a:pt x="378" y="123"/>
                    </a:cubicBezTo>
                    <a:cubicBezTo>
                      <a:pt x="343" y="54"/>
                      <a:pt x="278" y="0"/>
                      <a:pt x="1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7" name="Google Shape;5326;p55"/>
              <p:cNvSpPr/>
              <p:nvPr/>
            </p:nvSpPr>
            <p:spPr>
              <a:xfrm>
                <a:off x="855975" y="3030975"/>
                <a:ext cx="35775" cy="88725"/>
              </a:xfrm>
              <a:custGeom>
                <a:avLst/>
                <a:gdLst/>
                <a:ahLst/>
                <a:cxnLst/>
                <a:rect l="l" t="t" r="r" b="b"/>
                <a:pathLst>
                  <a:path w="1431" h="3549" extrusionOk="0">
                    <a:moveTo>
                      <a:pt x="216" y="1"/>
                    </a:moveTo>
                    <a:cubicBezTo>
                      <a:pt x="112" y="1"/>
                      <a:pt x="0" y="86"/>
                      <a:pt x="36" y="227"/>
                    </a:cubicBezTo>
                    <a:cubicBezTo>
                      <a:pt x="313" y="1298"/>
                      <a:pt x="650" y="2368"/>
                      <a:pt x="1027" y="3420"/>
                    </a:cubicBezTo>
                    <a:cubicBezTo>
                      <a:pt x="1060" y="3509"/>
                      <a:pt x="1139" y="3548"/>
                      <a:pt x="1216" y="3548"/>
                    </a:cubicBezTo>
                    <a:cubicBezTo>
                      <a:pt x="1326" y="3548"/>
                      <a:pt x="1431" y="3468"/>
                      <a:pt x="1384" y="3340"/>
                    </a:cubicBezTo>
                    <a:cubicBezTo>
                      <a:pt x="987" y="2289"/>
                      <a:pt x="650" y="1218"/>
                      <a:pt x="372" y="129"/>
                    </a:cubicBezTo>
                    <a:cubicBezTo>
                      <a:pt x="356" y="40"/>
                      <a:pt x="288" y="1"/>
                      <a:pt x="21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8" name="Google Shape;5327;p55"/>
              <p:cNvSpPr/>
              <p:nvPr/>
            </p:nvSpPr>
            <p:spPr>
              <a:xfrm>
                <a:off x="867775" y="2892425"/>
                <a:ext cx="26000" cy="69100"/>
              </a:xfrm>
              <a:custGeom>
                <a:avLst/>
                <a:gdLst/>
                <a:ahLst/>
                <a:cxnLst/>
                <a:rect l="l" t="t" r="r" b="b"/>
                <a:pathLst>
                  <a:path w="1040" h="2764" extrusionOk="0">
                    <a:moveTo>
                      <a:pt x="171" y="1"/>
                    </a:moveTo>
                    <a:cubicBezTo>
                      <a:pt x="84" y="1"/>
                      <a:pt x="0" y="60"/>
                      <a:pt x="0" y="179"/>
                    </a:cubicBezTo>
                    <a:cubicBezTo>
                      <a:pt x="19" y="1051"/>
                      <a:pt x="257" y="1905"/>
                      <a:pt x="674" y="2677"/>
                    </a:cubicBezTo>
                    <a:cubicBezTo>
                      <a:pt x="704" y="2738"/>
                      <a:pt x="754" y="2764"/>
                      <a:pt x="805" y="2764"/>
                    </a:cubicBezTo>
                    <a:cubicBezTo>
                      <a:pt x="918" y="2764"/>
                      <a:pt x="1040" y="2636"/>
                      <a:pt x="971" y="2499"/>
                    </a:cubicBezTo>
                    <a:cubicBezTo>
                      <a:pt x="595" y="1786"/>
                      <a:pt x="376" y="993"/>
                      <a:pt x="357" y="179"/>
                    </a:cubicBezTo>
                    <a:cubicBezTo>
                      <a:pt x="347" y="60"/>
                      <a:pt x="257" y="1"/>
                      <a:pt x="1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 name="Google Shape;5328;p55"/>
              <p:cNvSpPr/>
              <p:nvPr/>
            </p:nvSpPr>
            <p:spPr>
              <a:xfrm>
                <a:off x="977275" y="2943975"/>
                <a:ext cx="25375" cy="60175"/>
              </a:xfrm>
              <a:custGeom>
                <a:avLst/>
                <a:gdLst/>
                <a:ahLst/>
                <a:cxnLst/>
                <a:rect l="l" t="t" r="r" b="b"/>
                <a:pathLst>
                  <a:path w="1015" h="2407" extrusionOk="0">
                    <a:moveTo>
                      <a:pt x="189" y="0"/>
                    </a:moveTo>
                    <a:cubicBezTo>
                      <a:pt x="105" y="0"/>
                      <a:pt x="21" y="60"/>
                      <a:pt x="21" y="179"/>
                    </a:cubicBezTo>
                    <a:cubicBezTo>
                      <a:pt x="0" y="932"/>
                      <a:pt x="219" y="1685"/>
                      <a:pt x="634" y="2320"/>
                    </a:cubicBezTo>
                    <a:cubicBezTo>
                      <a:pt x="671" y="2381"/>
                      <a:pt x="725" y="2406"/>
                      <a:pt x="778" y="2406"/>
                    </a:cubicBezTo>
                    <a:cubicBezTo>
                      <a:pt x="898" y="2406"/>
                      <a:pt x="1015" y="2279"/>
                      <a:pt x="933" y="2142"/>
                    </a:cubicBezTo>
                    <a:cubicBezTo>
                      <a:pt x="555" y="1566"/>
                      <a:pt x="357" y="873"/>
                      <a:pt x="357" y="179"/>
                    </a:cubicBezTo>
                    <a:cubicBezTo>
                      <a:pt x="357" y="60"/>
                      <a:pt x="273" y="0"/>
                      <a:pt x="1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0" name="Google Shape;5329;p55"/>
              <p:cNvSpPr/>
              <p:nvPr/>
            </p:nvSpPr>
            <p:spPr>
              <a:xfrm>
                <a:off x="1054575" y="2821000"/>
                <a:ext cx="24525" cy="89300"/>
              </a:xfrm>
              <a:custGeom>
                <a:avLst/>
                <a:gdLst/>
                <a:ahLst/>
                <a:cxnLst/>
                <a:rect l="l" t="t" r="r" b="b"/>
                <a:pathLst>
                  <a:path w="981" h="3572" extrusionOk="0">
                    <a:moveTo>
                      <a:pt x="329" y="1"/>
                    </a:moveTo>
                    <a:cubicBezTo>
                      <a:pt x="259" y="1"/>
                      <a:pt x="195" y="37"/>
                      <a:pt x="180" y="123"/>
                    </a:cubicBezTo>
                    <a:cubicBezTo>
                      <a:pt x="0" y="1273"/>
                      <a:pt x="140" y="2423"/>
                      <a:pt x="616" y="3472"/>
                    </a:cubicBezTo>
                    <a:cubicBezTo>
                      <a:pt x="641" y="3543"/>
                      <a:pt x="691" y="3572"/>
                      <a:pt x="744" y="3572"/>
                    </a:cubicBezTo>
                    <a:cubicBezTo>
                      <a:pt x="856" y="3572"/>
                      <a:pt x="980" y="3442"/>
                      <a:pt x="912" y="3295"/>
                    </a:cubicBezTo>
                    <a:cubicBezTo>
                      <a:pt x="497" y="2343"/>
                      <a:pt x="357" y="1252"/>
                      <a:pt x="536" y="221"/>
                    </a:cubicBezTo>
                    <a:cubicBezTo>
                      <a:pt x="561" y="89"/>
                      <a:pt x="438" y="1"/>
                      <a:pt x="32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1" name="Google Shape;5330;p55"/>
              <p:cNvSpPr/>
              <p:nvPr/>
            </p:nvSpPr>
            <p:spPr>
              <a:xfrm>
                <a:off x="1113950" y="2945875"/>
                <a:ext cx="19550" cy="67100"/>
              </a:xfrm>
              <a:custGeom>
                <a:avLst/>
                <a:gdLst/>
                <a:ahLst/>
                <a:cxnLst/>
                <a:rect l="l" t="t" r="r" b="b"/>
                <a:pathLst>
                  <a:path w="782" h="2684" extrusionOk="0">
                    <a:moveTo>
                      <a:pt x="218" y="1"/>
                    </a:moveTo>
                    <a:cubicBezTo>
                      <a:pt x="116" y="1"/>
                      <a:pt x="1" y="90"/>
                      <a:pt x="25" y="222"/>
                    </a:cubicBezTo>
                    <a:cubicBezTo>
                      <a:pt x="144" y="996"/>
                      <a:pt x="282" y="1768"/>
                      <a:pt x="421" y="2561"/>
                    </a:cubicBezTo>
                    <a:cubicBezTo>
                      <a:pt x="437" y="2647"/>
                      <a:pt x="498" y="2683"/>
                      <a:pt x="564" y="2683"/>
                    </a:cubicBezTo>
                    <a:cubicBezTo>
                      <a:pt x="667" y="2683"/>
                      <a:pt x="782" y="2595"/>
                      <a:pt x="757" y="2463"/>
                    </a:cubicBezTo>
                    <a:cubicBezTo>
                      <a:pt x="619" y="1689"/>
                      <a:pt x="500" y="916"/>
                      <a:pt x="361" y="123"/>
                    </a:cubicBezTo>
                    <a:cubicBezTo>
                      <a:pt x="345" y="38"/>
                      <a:pt x="284" y="1"/>
                      <a:pt x="2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2" name="Google Shape;5331;p55"/>
              <p:cNvSpPr/>
              <p:nvPr/>
            </p:nvSpPr>
            <p:spPr>
              <a:xfrm>
                <a:off x="1191875" y="2885875"/>
                <a:ext cx="18325" cy="53500"/>
              </a:xfrm>
              <a:custGeom>
                <a:avLst/>
                <a:gdLst/>
                <a:ahLst/>
                <a:cxnLst/>
                <a:rect l="l" t="t" r="r" b="b"/>
                <a:pathLst>
                  <a:path w="733" h="2140" extrusionOk="0">
                    <a:moveTo>
                      <a:pt x="547" y="1"/>
                    </a:moveTo>
                    <a:cubicBezTo>
                      <a:pt x="465" y="1"/>
                      <a:pt x="393" y="42"/>
                      <a:pt x="376" y="124"/>
                    </a:cubicBezTo>
                    <a:lnTo>
                      <a:pt x="19" y="1908"/>
                    </a:lnTo>
                    <a:cubicBezTo>
                      <a:pt x="0" y="2008"/>
                      <a:pt x="40" y="2106"/>
                      <a:pt x="138" y="2127"/>
                    </a:cubicBezTo>
                    <a:cubicBezTo>
                      <a:pt x="159" y="2135"/>
                      <a:pt x="180" y="2139"/>
                      <a:pt x="201" y="2139"/>
                    </a:cubicBezTo>
                    <a:cubicBezTo>
                      <a:pt x="276" y="2139"/>
                      <a:pt x="341" y="2086"/>
                      <a:pt x="357" y="2008"/>
                    </a:cubicBezTo>
                    <a:lnTo>
                      <a:pt x="714" y="224"/>
                    </a:lnTo>
                    <a:cubicBezTo>
                      <a:pt x="733" y="124"/>
                      <a:pt x="693" y="26"/>
                      <a:pt x="595" y="5"/>
                    </a:cubicBezTo>
                    <a:cubicBezTo>
                      <a:pt x="579" y="2"/>
                      <a:pt x="562" y="1"/>
                      <a:pt x="54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 name="Google Shape;5332;p55"/>
              <p:cNvSpPr/>
              <p:nvPr/>
            </p:nvSpPr>
            <p:spPr>
              <a:xfrm>
                <a:off x="1253325" y="2817000"/>
                <a:ext cx="12650" cy="92950"/>
              </a:xfrm>
              <a:custGeom>
                <a:avLst/>
                <a:gdLst/>
                <a:ahLst/>
                <a:cxnLst/>
                <a:rect l="l" t="t" r="r" b="b"/>
                <a:pathLst>
                  <a:path w="506" h="3718" extrusionOk="0">
                    <a:moveTo>
                      <a:pt x="332" y="0"/>
                    </a:moveTo>
                    <a:cubicBezTo>
                      <a:pt x="243" y="0"/>
                      <a:pt x="148" y="55"/>
                      <a:pt x="138" y="164"/>
                    </a:cubicBezTo>
                    <a:cubicBezTo>
                      <a:pt x="0" y="1293"/>
                      <a:pt x="0" y="2424"/>
                      <a:pt x="138" y="3553"/>
                    </a:cubicBezTo>
                    <a:cubicBezTo>
                      <a:pt x="148" y="3663"/>
                      <a:pt x="243" y="3717"/>
                      <a:pt x="332" y="3717"/>
                    </a:cubicBezTo>
                    <a:cubicBezTo>
                      <a:pt x="421" y="3717"/>
                      <a:pt x="505" y="3663"/>
                      <a:pt x="495" y="3553"/>
                    </a:cubicBezTo>
                    <a:cubicBezTo>
                      <a:pt x="357" y="2424"/>
                      <a:pt x="357" y="1293"/>
                      <a:pt x="495" y="164"/>
                    </a:cubicBezTo>
                    <a:cubicBezTo>
                      <a:pt x="505" y="55"/>
                      <a:pt x="421" y="0"/>
                      <a:pt x="33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 name="Google Shape;5333;p55"/>
              <p:cNvSpPr/>
              <p:nvPr/>
            </p:nvSpPr>
            <p:spPr>
              <a:xfrm>
                <a:off x="1298150" y="2945950"/>
                <a:ext cx="26225" cy="71400"/>
              </a:xfrm>
              <a:custGeom>
                <a:avLst/>
                <a:gdLst/>
                <a:ahLst/>
                <a:cxnLst/>
                <a:rect l="l" t="t" r="r" b="b"/>
                <a:pathLst>
                  <a:path w="1049" h="2856" extrusionOk="0">
                    <a:moveTo>
                      <a:pt x="822" y="1"/>
                    </a:moveTo>
                    <a:cubicBezTo>
                      <a:pt x="769" y="1"/>
                      <a:pt x="716" y="30"/>
                      <a:pt x="684" y="100"/>
                    </a:cubicBezTo>
                    <a:cubicBezTo>
                      <a:pt x="308" y="913"/>
                      <a:pt x="70" y="1786"/>
                      <a:pt x="10" y="2677"/>
                    </a:cubicBezTo>
                    <a:cubicBezTo>
                      <a:pt x="1" y="2796"/>
                      <a:pt x="85" y="2855"/>
                      <a:pt x="174" y="2855"/>
                    </a:cubicBezTo>
                    <a:cubicBezTo>
                      <a:pt x="264" y="2855"/>
                      <a:pt x="357" y="2796"/>
                      <a:pt x="367" y="2677"/>
                    </a:cubicBezTo>
                    <a:cubicBezTo>
                      <a:pt x="427" y="1844"/>
                      <a:pt x="625" y="1032"/>
                      <a:pt x="982" y="279"/>
                    </a:cubicBezTo>
                    <a:cubicBezTo>
                      <a:pt x="1049" y="131"/>
                      <a:pt x="934" y="1"/>
                      <a:pt x="82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5" name="Google Shape;5334;p55"/>
              <p:cNvSpPr/>
              <p:nvPr/>
            </p:nvSpPr>
            <p:spPr>
              <a:xfrm>
                <a:off x="1367775" y="2870050"/>
                <a:ext cx="25325" cy="60425"/>
              </a:xfrm>
              <a:custGeom>
                <a:avLst/>
                <a:gdLst/>
                <a:ahLst/>
                <a:cxnLst/>
                <a:rect l="l" t="t" r="r" b="b"/>
                <a:pathLst>
                  <a:path w="1013" h="2417" extrusionOk="0">
                    <a:moveTo>
                      <a:pt x="835" y="0"/>
                    </a:moveTo>
                    <a:cubicBezTo>
                      <a:pt x="750" y="0"/>
                      <a:pt x="672" y="56"/>
                      <a:pt x="655" y="143"/>
                    </a:cubicBezTo>
                    <a:cubicBezTo>
                      <a:pt x="536" y="836"/>
                      <a:pt x="318" y="1510"/>
                      <a:pt x="40" y="2145"/>
                    </a:cubicBezTo>
                    <a:cubicBezTo>
                      <a:pt x="0" y="2245"/>
                      <a:pt x="21" y="2343"/>
                      <a:pt x="100" y="2383"/>
                    </a:cubicBezTo>
                    <a:cubicBezTo>
                      <a:pt x="130" y="2405"/>
                      <a:pt x="168" y="2416"/>
                      <a:pt x="206" y="2416"/>
                    </a:cubicBezTo>
                    <a:cubicBezTo>
                      <a:pt x="269" y="2416"/>
                      <a:pt x="332" y="2385"/>
                      <a:pt x="357" y="2324"/>
                    </a:cubicBezTo>
                    <a:cubicBezTo>
                      <a:pt x="635" y="1650"/>
                      <a:pt x="854" y="955"/>
                      <a:pt x="991" y="223"/>
                    </a:cubicBezTo>
                    <a:cubicBezTo>
                      <a:pt x="1012" y="143"/>
                      <a:pt x="972" y="43"/>
                      <a:pt x="873" y="4"/>
                    </a:cubicBezTo>
                    <a:cubicBezTo>
                      <a:pt x="860" y="1"/>
                      <a:pt x="848" y="0"/>
                      <a:pt x="8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6" name="Google Shape;5335;p55"/>
              <p:cNvSpPr/>
              <p:nvPr/>
            </p:nvSpPr>
            <p:spPr>
              <a:xfrm>
                <a:off x="1409500" y="3026525"/>
                <a:ext cx="37575" cy="66725"/>
              </a:xfrm>
              <a:custGeom>
                <a:avLst/>
                <a:gdLst/>
                <a:ahLst/>
                <a:cxnLst/>
                <a:rect l="l" t="t" r="r" b="b"/>
                <a:pathLst>
                  <a:path w="1503" h="2669" extrusionOk="0">
                    <a:moveTo>
                      <a:pt x="1286" y="0"/>
                    </a:moveTo>
                    <a:cubicBezTo>
                      <a:pt x="1223" y="0"/>
                      <a:pt x="1166" y="35"/>
                      <a:pt x="1127" y="88"/>
                    </a:cubicBezTo>
                    <a:cubicBezTo>
                      <a:pt x="612" y="783"/>
                      <a:pt x="255" y="1595"/>
                      <a:pt x="36" y="2448"/>
                    </a:cubicBezTo>
                    <a:cubicBezTo>
                      <a:pt x="0" y="2580"/>
                      <a:pt x="118" y="2669"/>
                      <a:pt x="225" y="2669"/>
                    </a:cubicBezTo>
                    <a:cubicBezTo>
                      <a:pt x="294" y="2669"/>
                      <a:pt x="358" y="2632"/>
                      <a:pt x="374" y="2546"/>
                    </a:cubicBezTo>
                    <a:cubicBezTo>
                      <a:pt x="572" y="1714"/>
                      <a:pt x="948" y="941"/>
                      <a:pt x="1444" y="267"/>
                    </a:cubicBezTo>
                    <a:cubicBezTo>
                      <a:pt x="1503" y="188"/>
                      <a:pt x="1444" y="69"/>
                      <a:pt x="1384" y="29"/>
                    </a:cubicBezTo>
                    <a:cubicBezTo>
                      <a:pt x="1351" y="9"/>
                      <a:pt x="1318" y="0"/>
                      <a:pt x="12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7" name="Google Shape;5336;p55"/>
              <p:cNvSpPr/>
              <p:nvPr/>
            </p:nvSpPr>
            <p:spPr>
              <a:xfrm>
                <a:off x="1505475" y="2932700"/>
                <a:ext cx="41925" cy="73925"/>
              </a:xfrm>
              <a:custGeom>
                <a:avLst/>
                <a:gdLst/>
                <a:ahLst/>
                <a:cxnLst/>
                <a:rect l="l" t="t" r="r" b="b"/>
                <a:pathLst>
                  <a:path w="1677" h="2957" extrusionOk="0">
                    <a:moveTo>
                      <a:pt x="1466" y="1"/>
                    </a:moveTo>
                    <a:cubicBezTo>
                      <a:pt x="1395" y="1"/>
                      <a:pt x="1324" y="36"/>
                      <a:pt x="1292" y="114"/>
                    </a:cubicBezTo>
                    <a:cubicBezTo>
                      <a:pt x="936" y="1007"/>
                      <a:pt x="539" y="1859"/>
                      <a:pt x="82" y="2691"/>
                    </a:cubicBezTo>
                    <a:cubicBezTo>
                      <a:pt x="0" y="2829"/>
                      <a:pt x="127" y="2957"/>
                      <a:pt x="246" y="2957"/>
                    </a:cubicBezTo>
                    <a:cubicBezTo>
                      <a:pt x="299" y="2957"/>
                      <a:pt x="350" y="2932"/>
                      <a:pt x="381" y="2871"/>
                    </a:cubicBezTo>
                    <a:cubicBezTo>
                      <a:pt x="856" y="2017"/>
                      <a:pt x="1272" y="1126"/>
                      <a:pt x="1629" y="214"/>
                    </a:cubicBezTo>
                    <a:cubicBezTo>
                      <a:pt x="1676" y="82"/>
                      <a:pt x="1573" y="1"/>
                      <a:pt x="14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8" name="Google Shape;5337;p55"/>
              <p:cNvSpPr/>
              <p:nvPr/>
            </p:nvSpPr>
            <p:spPr>
              <a:xfrm>
                <a:off x="1512475" y="3058000"/>
                <a:ext cx="40275" cy="59950"/>
              </a:xfrm>
              <a:custGeom>
                <a:avLst/>
                <a:gdLst/>
                <a:ahLst/>
                <a:cxnLst/>
                <a:rect l="l" t="t" r="r" b="b"/>
                <a:pathLst>
                  <a:path w="1611" h="2398" extrusionOk="0">
                    <a:moveTo>
                      <a:pt x="1366" y="1"/>
                    </a:moveTo>
                    <a:cubicBezTo>
                      <a:pt x="1310" y="1"/>
                      <a:pt x="1253" y="24"/>
                      <a:pt x="1211" y="79"/>
                    </a:cubicBezTo>
                    <a:cubicBezTo>
                      <a:pt x="774" y="732"/>
                      <a:pt x="378" y="1406"/>
                      <a:pt x="40" y="2120"/>
                    </a:cubicBezTo>
                    <a:cubicBezTo>
                      <a:pt x="1" y="2220"/>
                      <a:pt x="21" y="2318"/>
                      <a:pt x="120" y="2378"/>
                    </a:cubicBezTo>
                    <a:cubicBezTo>
                      <a:pt x="138" y="2391"/>
                      <a:pt x="165" y="2397"/>
                      <a:pt x="194" y="2397"/>
                    </a:cubicBezTo>
                    <a:cubicBezTo>
                      <a:pt x="257" y="2397"/>
                      <a:pt x="330" y="2366"/>
                      <a:pt x="357" y="2299"/>
                    </a:cubicBezTo>
                    <a:cubicBezTo>
                      <a:pt x="675" y="1585"/>
                      <a:pt x="1071" y="911"/>
                      <a:pt x="1528" y="256"/>
                    </a:cubicBezTo>
                    <a:cubicBezTo>
                      <a:pt x="1610" y="119"/>
                      <a:pt x="1492" y="1"/>
                      <a:pt x="13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9" name="Google Shape;5338;p55"/>
              <p:cNvSpPr/>
              <p:nvPr/>
            </p:nvSpPr>
            <p:spPr>
              <a:xfrm>
                <a:off x="1598700" y="3013500"/>
                <a:ext cx="43625" cy="66100"/>
              </a:xfrm>
              <a:custGeom>
                <a:avLst/>
                <a:gdLst/>
                <a:ahLst/>
                <a:cxnLst/>
                <a:rect l="l" t="t" r="r" b="b"/>
                <a:pathLst>
                  <a:path w="1745" h="2644" extrusionOk="0">
                    <a:moveTo>
                      <a:pt x="1488" y="0"/>
                    </a:moveTo>
                    <a:cubicBezTo>
                      <a:pt x="1435" y="0"/>
                      <a:pt x="1384" y="22"/>
                      <a:pt x="1349" y="75"/>
                    </a:cubicBezTo>
                    <a:cubicBezTo>
                      <a:pt x="833" y="807"/>
                      <a:pt x="397" y="1600"/>
                      <a:pt x="40" y="2414"/>
                    </a:cubicBezTo>
                    <a:cubicBezTo>
                      <a:pt x="1" y="2512"/>
                      <a:pt x="80" y="2612"/>
                      <a:pt x="159" y="2631"/>
                    </a:cubicBezTo>
                    <a:cubicBezTo>
                      <a:pt x="185" y="2640"/>
                      <a:pt x="209" y="2644"/>
                      <a:pt x="230" y="2644"/>
                    </a:cubicBezTo>
                    <a:cubicBezTo>
                      <a:pt x="310" y="2644"/>
                      <a:pt x="362" y="2591"/>
                      <a:pt x="378" y="2512"/>
                    </a:cubicBezTo>
                    <a:cubicBezTo>
                      <a:pt x="714" y="1719"/>
                      <a:pt x="1150" y="966"/>
                      <a:pt x="1647" y="252"/>
                    </a:cubicBezTo>
                    <a:cubicBezTo>
                      <a:pt x="1744" y="127"/>
                      <a:pt x="1614" y="0"/>
                      <a:pt x="14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0" name="Google Shape;5339;p55"/>
              <p:cNvSpPr/>
              <p:nvPr/>
            </p:nvSpPr>
            <p:spPr>
              <a:xfrm>
                <a:off x="1633825" y="3103800"/>
                <a:ext cx="63150" cy="60550"/>
              </a:xfrm>
              <a:custGeom>
                <a:avLst/>
                <a:gdLst/>
                <a:ahLst/>
                <a:cxnLst/>
                <a:rect l="l" t="t" r="r" b="b"/>
                <a:pathLst>
                  <a:path w="2526" h="2422" extrusionOk="0">
                    <a:moveTo>
                      <a:pt x="2275" y="0"/>
                    </a:moveTo>
                    <a:cubicBezTo>
                      <a:pt x="2238" y="0"/>
                      <a:pt x="2199" y="15"/>
                      <a:pt x="2164" y="50"/>
                    </a:cubicBezTo>
                    <a:cubicBezTo>
                      <a:pt x="1471" y="744"/>
                      <a:pt x="797" y="1437"/>
                      <a:pt x="123" y="2111"/>
                    </a:cubicBezTo>
                    <a:cubicBezTo>
                      <a:pt x="1" y="2249"/>
                      <a:pt x="114" y="2422"/>
                      <a:pt x="244" y="2422"/>
                    </a:cubicBezTo>
                    <a:cubicBezTo>
                      <a:pt x="283" y="2422"/>
                      <a:pt x="324" y="2406"/>
                      <a:pt x="361" y="2370"/>
                    </a:cubicBezTo>
                    <a:cubicBezTo>
                      <a:pt x="1054" y="1675"/>
                      <a:pt x="1728" y="1001"/>
                      <a:pt x="2402" y="308"/>
                    </a:cubicBezTo>
                    <a:cubicBezTo>
                      <a:pt x="2525" y="185"/>
                      <a:pt x="2408" y="0"/>
                      <a:pt x="227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1" name="Google Shape;5340;p55"/>
              <p:cNvSpPr/>
              <p:nvPr/>
            </p:nvSpPr>
            <p:spPr>
              <a:xfrm>
                <a:off x="1639850" y="3256875"/>
                <a:ext cx="39175" cy="37125"/>
              </a:xfrm>
              <a:custGeom>
                <a:avLst/>
                <a:gdLst/>
                <a:ahLst/>
                <a:cxnLst/>
                <a:rect l="l" t="t" r="r" b="b"/>
                <a:pathLst>
                  <a:path w="1567" h="1485" extrusionOk="0">
                    <a:moveTo>
                      <a:pt x="1387" y="0"/>
                    </a:moveTo>
                    <a:cubicBezTo>
                      <a:pt x="1339" y="0"/>
                      <a:pt x="1291" y="21"/>
                      <a:pt x="1249" y="53"/>
                    </a:cubicBezTo>
                    <a:lnTo>
                      <a:pt x="60" y="1182"/>
                    </a:lnTo>
                    <a:cubicBezTo>
                      <a:pt x="1" y="1261"/>
                      <a:pt x="1" y="1361"/>
                      <a:pt x="60" y="1440"/>
                    </a:cubicBezTo>
                    <a:cubicBezTo>
                      <a:pt x="99" y="1470"/>
                      <a:pt x="149" y="1484"/>
                      <a:pt x="196" y="1484"/>
                    </a:cubicBezTo>
                    <a:cubicBezTo>
                      <a:pt x="243" y="1484"/>
                      <a:pt x="288" y="1470"/>
                      <a:pt x="318" y="1440"/>
                    </a:cubicBezTo>
                    <a:lnTo>
                      <a:pt x="1507" y="310"/>
                    </a:lnTo>
                    <a:cubicBezTo>
                      <a:pt x="1566" y="230"/>
                      <a:pt x="1566" y="112"/>
                      <a:pt x="1507" y="53"/>
                    </a:cubicBezTo>
                    <a:cubicBezTo>
                      <a:pt x="1470" y="16"/>
                      <a:pt x="1429" y="0"/>
                      <a:pt x="138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2" name="Google Shape;5341;p55"/>
              <p:cNvSpPr/>
              <p:nvPr/>
            </p:nvSpPr>
            <p:spPr>
              <a:xfrm>
                <a:off x="1536775" y="3386550"/>
                <a:ext cx="39675" cy="29875"/>
              </a:xfrm>
              <a:custGeom>
                <a:avLst/>
                <a:gdLst/>
                <a:ahLst/>
                <a:cxnLst/>
                <a:rect l="l" t="t" r="r" b="b"/>
                <a:pathLst>
                  <a:path w="1587" h="1195" extrusionOk="0">
                    <a:moveTo>
                      <a:pt x="1389" y="0"/>
                    </a:moveTo>
                    <a:cubicBezTo>
                      <a:pt x="1361" y="0"/>
                      <a:pt x="1334" y="7"/>
                      <a:pt x="1309" y="20"/>
                    </a:cubicBezTo>
                    <a:cubicBezTo>
                      <a:pt x="873" y="277"/>
                      <a:pt x="456" y="575"/>
                      <a:pt x="59" y="892"/>
                    </a:cubicBezTo>
                    <a:cubicBezTo>
                      <a:pt x="1" y="951"/>
                      <a:pt x="1" y="1070"/>
                      <a:pt x="59" y="1149"/>
                    </a:cubicBezTo>
                    <a:cubicBezTo>
                      <a:pt x="99" y="1179"/>
                      <a:pt x="144" y="1194"/>
                      <a:pt x="189" y="1194"/>
                    </a:cubicBezTo>
                    <a:cubicBezTo>
                      <a:pt x="233" y="1194"/>
                      <a:pt x="278" y="1179"/>
                      <a:pt x="318" y="1149"/>
                    </a:cubicBezTo>
                    <a:cubicBezTo>
                      <a:pt x="694" y="852"/>
                      <a:pt x="1071" y="575"/>
                      <a:pt x="1487" y="337"/>
                    </a:cubicBezTo>
                    <a:cubicBezTo>
                      <a:pt x="1566" y="277"/>
                      <a:pt x="1587" y="178"/>
                      <a:pt x="1547" y="99"/>
                    </a:cubicBezTo>
                    <a:cubicBezTo>
                      <a:pt x="1506" y="31"/>
                      <a:pt x="1447" y="0"/>
                      <a:pt x="138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3" name="Google Shape;5342;p55"/>
              <p:cNvSpPr/>
              <p:nvPr/>
            </p:nvSpPr>
            <p:spPr>
              <a:xfrm>
                <a:off x="1618925" y="3340675"/>
                <a:ext cx="61100" cy="54550"/>
              </a:xfrm>
              <a:custGeom>
                <a:avLst/>
                <a:gdLst/>
                <a:ahLst/>
                <a:cxnLst/>
                <a:rect l="l" t="t" r="r" b="b"/>
                <a:pathLst>
                  <a:path w="2444" h="2182" extrusionOk="0">
                    <a:moveTo>
                      <a:pt x="2180" y="0"/>
                    </a:moveTo>
                    <a:cubicBezTo>
                      <a:pt x="2141" y="0"/>
                      <a:pt x="2102" y="15"/>
                      <a:pt x="2067" y="50"/>
                    </a:cubicBezTo>
                    <a:cubicBezTo>
                      <a:pt x="1412" y="665"/>
                      <a:pt x="778" y="1279"/>
                      <a:pt x="124" y="1874"/>
                    </a:cubicBezTo>
                    <a:cubicBezTo>
                      <a:pt x="1" y="1997"/>
                      <a:pt x="130" y="2182"/>
                      <a:pt x="268" y="2182"/>
                    </a:cubicBezTo>
                    <a:cubicBezTo>
                      <a:pt x="307" y="2182"/>
                      <a:pt x="346" y="2167"/>
                      <a:pt x="381" y="2132"/>
                    </a:cubicBezTo>
                    <a:cubicBezTo>
                      <a:pt x="1015" y="1517"/>
                      <a:pt x="1670" y="922"/>
                      <a:pt x="2305" y="309"/>
                    </a:cubicBezTo>
                    <a:cubicBezTo>
                      <a:pt x="2443" y="185"/>
                      <a:pt x="2317" y="0"/>
                      <a:pt x="2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 name="Google Shape;5343;p55"/>
              <p:cNvSpPr/>
              <p:nvPr/>
            </p:nvSpPr>
            <p:spPr>
              <a:xfrm>
                <a:off x="1532825" y="3486300"/>
                <a:ext cx="50050" cy="40325"/>
              </a:xfrm>
              <a:custGeom>
                <a:avLst/>
                <a:gdLst/>
                <a:ahLst/>
                <a:cxnLst/>
                <a:rect l="l" t="t" r="r" b="b"/>
                <a:pathLst>
                  <a:path w="2002" h="1613" extrusionOk="0">
                    <a:moveTo>
                      <a:pt x="1805" y="1"/>
                    </a:moveTo>
                    <a:cubicBezTo>
                      <a:pt x="1760" y="1"/>
                      <a:pt x="1717" y="21"/>
                      <a:pt x="1684" y="53"/>
                    </a:cubicBezTo>
                    <a:cubicBezTo>
                      <a:pt x="1150" y="470"/>
                      <a:pt x="614" y="886"/>
                      <a:pt x="79" y="1322"/>
                    </a:cubicBezTo>
                    <a:cubicBezTo>
                      <a:pt x="0" y="1382"/>
                      <a:pt x="19" y="1501"/>
                      <a:pt x="79" y="1559"/>
                    </a:cubicBezTo>
                    <a:cubicBezTo>
                      <a:pt x="116" y="1596"/>
                      <a:pt x="158" y="1612"/>
                      <a:pt x="199" y="1612"/>
                    </a:cubicBezTo>
                    <a:cubicBezTo>
                      <a:pt x="246" y="1612"/>
                      <a:pt x="294" y="1592"/>
                      <a:pt x="336" y="1559"/>
                    </a:cubicBezTo>
                    <a:cubicBezTo>
                      <a:pt x="872" y="1144"/>
                      <a:pt x="1388" y="727"/>
                      <a:pt x="1922" y="311"/>
                    </a:cubicBezTo>
                    <a:cubicBezTo>
                      <a:pt x="2001" y="251"/>
                      <a:pt x="1982" y="113"/>
                      <a:pt x="1922" y="53"/>
                    </a:cubicBezTo>
                    <a:cubicBezTo>
                      <a:pt x="1885" y="16"/>
                      <a:pt x="1845" y="1"/>
                      <a:pt x="180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5" name="Google Shape;5344;p55"/>
              <p:cNvSpPr/>
              <p:nvPr/>
            </p:nvSpPr>
            <p:spPr>
              <a:xfrm>
                <a:off x="1635375" y="3435275"/>
                <a:ext cx="54550" cy="46550"/>
              </a:xfrm>
              <a:custGeom>
                <a:avLst/>
                <a:gdLst/>
                <a:ahLst/>
                <a:cxnLst/>
                <a:rect l="l" t="t" r="r" b="b"/>
                <a:pathLst>
                  <a:path w="2182" h="1862" extrusionOk="0">
                    <a:moveTo>
                      <a:pt x="2002" y="0"/>
                    </a:moveTo>
                    <a:cubicBezTo>
                      <a:pt x="1954" y="0"/>
                      <a:pt x="1906" y="21"/>
                      <a:pt x="1864" y="53"/>
                    </a:cubicBezTo>
                    <a:cubicBezTo>
                      <a:pt x="1269" y="548"/>
                      <a:pt x="675" y="1063"/>
                      <a:pt x="80" y="1560"/>
                    </a:cubicBezTo>
                    <a:cubicBezTo>
                      <a:pt x="1" y="1618"/>
                      <a:pt x="21" y="1758"/>
                      <a:pt x="80" y="1816"/>
                    </a:cubicBezTo>
                    <a:cubicBezTo>
                      <a:pt x="120" y="1847"/>
                      <a:pt x="164" y="1862"/>
                      <a:pt x="209" y="1862"/>
                    </a:cubicBezTo>
                    <a:cubicBezTo>
                      <a:pt x="254" y="1862"/>
                      <a:pt x="299" y="1847"/>
                      <a:pt x="338" y="1816"/>
                    </a:cubicBezTo>
                    <a:cubicBezTo>
                      <a:pt x="933" y="1301"/>
                      <a:pt x="1528" y="806"/>
                      <a:pt x="2122" y="291"/>
                    </a:cubicBezTo>
                    <a:cubicBezTo>
                      <a:pt x="2181" y="231"/>
                      <a:pt x="2181" y="112"/>
                      <a:pt x="2122" y="53"/>
                    </a:cubicBezTo>
                    <a:cubicBezTo>
                      <a:pt x="2085" y="16"/>
                      <a:pt x="2044" y="0"/>
                      <a:pt x="200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 name="Google Shape;5345;p55"/>
              <p:cNvSpPr/>
              <p:nvPr/>
            </p:nvSpPr>
            <p:spPr>
              <a:xfrm>
                <a:off x="1479975" y="3611300"/>
                <a:ext cx="60275" cy="40375"/>
              </a:xfrm>
              <a:custGeom>
                <a:avLst/>
                <a:gdLst/>
                <a:ahLst/>
                <a:cxnLst/>
                <a:rect l="l" t="t" r="r" b="b"/>
                <a:pathLst>
                  <a:path w="2411" h="1615" extrusionOk="0">
                    <a:moveTo>
                      <a:pt x="2222" y="0"/>
                    </a:moveTo>
                    <a:cubicBezTo>
                      <a:pt x="2191" y="0"/>
                      <a:pt x="2160" y="9"/>
                      <a:pt x="2133" y="29"/>
                    </a:cubicBezTo>
                    <a:cubicBezTo>
                      <a:pt x="1499" y="484"/>
                      <a:pt x="845" y="901"/>
                      <a:pt x="171" y="1277"/>
                    </a:cubicBezTo>
                    <a:cubicBezTo>
                      <a:pt x="1" y="1380"/>
                      <a:pt x="109" y="1615"/>
                      <a:pt x="268" y="1615"/>
                    </a:cubicBezTo>
                    <a:cubicBezTo>
                      <a:pt x="294" y="1615"/>
                      <a:pt x="321" y="1608"/>
                      <a:pt x="349" y="1594"/>
                    </a:cubicBezTo>
                    <a:cubicBezTo>
                      <a:pt x="1023" y="1219"/>
                      <a:pt x="1678" y="802"/>
                      <a:pt x="2312" y="326"/>
                    </a:cubicBezTo>
                    <a:cubicBezTo>
                      <a:pt x="2392" y="267"/>
                      <a:pt x="2411" y="167"/>
                      <a:pt x="2371" y="88"/>
                    </a:cubicBezTo>
                    <a:cubicBezTo>
                      <a:pt x="2345" y="35"/>
                      <a:pt x="2283" y="0"/>
                      <a:pt x="22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 name="Google Shape;5346;p55"/>
              <p:cNvSpPr/>
              <p:nvPr/>
            </p:nvSpPr>
            <p:spPr>
              <a:xfrm>
                <a:off x="1601675" y="3529625"/>
                <a:ext cx="58500" cy="43850"/>
              </a:xfrm>
              <a:custGeom>
                <a:avLst/>
                <a:gdLst/>
                <a:ahLst/>
                <a:cxnLst/>
                <a:rect l="l" t="t" r="r" b="b"/>
                <a:pathLst>
                  <a:path w="2340" h="1754" extrusionOk="0">
                    <a:moveTo>
                      <a:pt x="2118" y="1"/>
                    </a:moveTo>
                    <a:cubicBezTo>
                      <a:pt x="2091" y="1"/>
                      <a:pt x="2066" y="8"/>
                      <a:pt x="2043" y="25"/>
                    </a:cubicBezTo>
                    <a:cubicBezTo>
                      <a:pt x="1409" y="500"/>
                      <a:pt x="754" y="957"/>
                      <a:pt x="120" y="1412"/>
                    </a:cubicBezTo>
                    <a:cubicBezTo>
                      <a:pt x="40" y="1473"/>
                      <a:pt x="1" y="1571"/>
                      <a:pt x="61" y="1650"/>
                    </a:cubicBezTo>
                    <a:cubicBezTo>
                      <a:pt x="89" y="1707"/>
                      <a:pt x="158" y="1754"/>
                      <a:pt x="224" y="1754"/>
                    </a:cubicBezTo>
                    <a:cubicBezTo>
                      <a:pt x="251" y="1754"/>
                      <a:pt x="276" y="1747"/>
                      <a:pt x="299" y="1729"/>
                    </a:cubicBezTo>
                    <a:cubicBezTo>
                      <a:pt x="933" y="1254"/>
                      <a:pt x="1587" y="799"/>
                      <a:pt x="2221" y="342"/>
                    </a:cubicBezTo>
                    <a:cubicBezTo>
                      <a:pt x="2300" y="283"/>
                      <a:pt x="2340" y="183"/>
                      <a:pt x="2300" y="104"/>
                    </a:cubicBezTo>
                    <a:cubicBezTo>
                      <a:pt x="2258" y="47"/>
                      <a:pt x="2185" y="1"/>
                      <a:pt x="21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 name="Google Shape;5347;p55"/>
              <p:cNvSpPr/>
              <p:nvPr/>
            </p:nvSpPr>
            <p:spPr>
              <a:xfrm>
                <a:off x="1525075" y="3657550"/>
                <a:ext cx="58850" cy="39725"/>
              </a:xfrm>
              <a:custGeom>
                <a:avLst/>
                <a:gdLst/>
                <a:ahLst/>
                <a:cxnLst/>
                <a:rect l="l" t="t" r="r" b="b"/>
                <a:pathLst>
                  <a:path w="2354" h="1589" extrusionOk="0">
                    <a:moveTo>
                      <a:pt x="2074" y="0"/>
                    </a:moveTo>
                    <a:cubicBezTo>
                      <a:pt x="2034" y="0"/>
                      <a:pt x="1993" y="13"/>
                      <a:pt x="1955" y="43"/>
                    </a:cubicBezTo>
                    <a:cubicBezTo>
                      <a:pt x="1420" y="537"/>
                      <a:pt x="826" y="954"/>
                      <a:pt x="171" y="1272"/>
                    </a:cubicBezTo>
                    <a:cubicBezTo>
                      <a:pt x="0" y="1356"/>
                      <a:pt x="109" y="1588"/>
                      <a:pt x="268" y="1588"/>
                    </a:cubicBezTo>
                    <a:cubicBezTo>
                      <a:pt x="295" y="1588"/>
                      <a:pt x="322" y="1582"/>
                      <a:pt x="350" y="1568"/>
                    </a:cubicBezTo>
                    <a:cubicBezTo>
                      <a:pt x="1024" y="1232"/>
                      <a:pt x="1658" y="815"/>
                      <a:pt x="2213" y="300"/>
                    </a:cubicBezTo>
                    <a:cubicBezTo>
                      <a:pt x="2353" y="175"/>
                      <a:pt x="2223" y="0"/>
                      <a:pt x="207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9" name="Google Shape;5348;p55"/>
              <p:cNvSpPr/>
              <p:nvPr/>
            </p:nvSpPr>
            <p:spPr>
              <a:xfrm>
                <a:off x="1566525" y="4203650"/>
                <a:ext cx="38150" cy="11075"/>
              </a:xfrm>
              <a:custGeom>
                <a:avLst/>
                <a:gdLst/>
                <a:ahLst/>
                <a:cxnLst/>
                <a:rect l="l" t="t" r="r" b="b"/>
                <a:pathLst>
                  <a:path w="1526" h="443" extrusionOk="0">
                    <a:moveTo>
                      <a:pt x="152" y="1"/>
                    </a:moveTo>
                    <a:cubicBezTo>
                      <a:pt x="66" y="1"/>
                      <a:pt x="0" y="92"/>
                      <a:pt x="0" y="181"/>
                    </a:cubicBezTo>
                    <a:cubicBezTo>
                      <a:pt x="0" y="281"/>
                      <a:pt x="79" y="340"/>
                      <a:pt x="178" y="360"/>
                    </a:cubicBezTo>
                    <a:cubicBezTo>
                      <a:pt x="574" y="379"/>
                      <a:pt x="952" y="419"/>
                      <a:pt x="1348" y="440"/>
                    </a:cubicBezTo>
                    <a:cubicBezTo>
                      <a:pt x="1355" y="441"/>
                      <a:pt x="1362" y="442"/>
                      <a:pt x="1368" y="442"/>
                    </a:cubicBezTo>
                    <a:cubicBezTo>
                      <a:pt x="1443" y="442"/>
                      <a:pt x="1526" y="352"/>
                      <a:pt x="1526" y="261"/>
                    </a:cubicBezTo>
                    <a:cubicBezTo>
                      <a:pt x="1507" y="162"/>
                      <a:pt x="1446" y="102"/>
                      <a:pt x="1348" y="83"/>
                    </a:cubicBezTo>
                    <a:cubicBezTo>
                      <a:pt x="952" y="62"/>
                      <a:pt x="574" y="23"/>
                      <a:pt x="178" y="4"/>
                    </a:cubicBezTo>
                    <a:cubicBezTo>
                      <a:pt x="169" y="2"/>
                      <a:pt x="160" y="1"/>
                      <a:pt x="1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0" name="Google Shape;5349;p55"/>
              <p:cNvSpPr/>
              <p:nvPr/>
            </p:nvSpPr>
            <p:spPr>
              <a:xfrm>
                <a:off x="1562325" y="4131775"/>
                <a:ext cx="95575" cy="21975"/>
              </a:xfrm>
              <a:custGeom>
                <a:avLst/>
                <a:gdLst/>
                <a:ahLst/>
                <a:cxnLst/>
                <a:rect l="l" t="t" r="r" b="b"/>
                <a:pathLst>
                  <a:path w="3823" h="879" extrusionOk="0">
                    <a:moveTo>
                      <a:pt x="271" y="0"/>
                    </a:moveTo>
                    <a:cubicBezTo>
                      <a:pt x="79" y="0"/>
                      <a:pt x="1" y="304"/>
                      <a:pt x="208" y="341"/>
                    </a:cubicBezTo>
                    <a:cubicBezTo>
                      <a:pt x="1318" y="519"/>
                      <a:pt x="2407" y="698"/>
                      <a:pt x="3517" y="876"/>
                    </a:cubicBezTo>
                    <a:cubicBezTo>
                      <a:pt x="3529" y="878"/>
                      <a:pt x="3541" y="879"/>
                      <a:pt x="3553" y="879"/>
                    </a:cubicBezTo>
                    <a:cubicBezTo>
                      <a:pt x="3746" y="879"/>
                      <a:pt x="3822" y="577"/>
                      <a:pt x="3617" y="540"/>
                    </a:cubicBezTo>
                    <a:cubicBezTo>
                      <a:pt x="2507" y="360"/>
                      <a:pt x="1397" y="183"/>
                      <a:pt x="306" y="4"/>
                    </a:cubicBezTo>
                    <a:cubicBezTo>
                      <a:pt x="294" y="1"/>
                      <a:pt x="282" y="0"/>
                      <a:pt x="27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 name="Google Shape;5350;p55"/>
              <p:cNvSpPr/>
              <p:nvPr/>
            </p:nvSpPr>
            <p:spPr>
              <a:xfrm>
                <a:off x="1684450" y="3966225"/>
                <a:ext cx="38700" cy="26500"/>
              </a:xfrm>
              <a:custGeom>
                <a:avLst/>
                <a:gdLst/>
                <a:ahLst/>
                <a:cxnLst/>
                <a:rect l="l" t="t" r="r" b="b"/>
                <a:pathLst>
                  <a:path w="1548" h="1060" extrusionOk="0">
                    <a:moveTo>
                      <a:pt x="1366" y="0"/>
                    </a:moveTo>
                    <a:cubicBezTo>
                      <a:pt x="1319" y="0"/>
                      <a:pt x="1270" y="15"/>
                      <a:pt x="1230" y="44"/>
                    </a:cubicBezTo>
                    <a:cubicBezTo>
                      <a:pt x="1071" y="224"/>
                      <a:pt x="932" y="322"/>
                      <a:pt x="734" y="441"/>
                    </a:cubicBezTo>
                    <a:cubicBezTo>
                      <a:pt x="635" y="501"/>
                      <a:pt x="535" y="560"/>
                      <a:pt x="437" y="599"/>
                    </a:cubicBezTo>
                    <a:cubicBezTo>
                      <a:pt x="437" y="599"/>
                      <a:pt x="416" y="620"/>
                      <a:pt x="397" y="620"/>
                    </a:cubicBezTo>
                    <a:cubicBezTo>
                      <a:pt x="377" y="639"/>
                      <a:pt x="337" y="639"/>
                      <a:pt x="318" y="660"/>
                    </a:cubicBezTo>
                    <a:lnTo>
                      <a:pt x="139" y="718"/>
                    </a:lnTo>
                    <a:cubicBezTo>
                      <a:pt x="60" y="739"/>
                      <a:pt x="1" y="837"/>
                      <a:pt x="20" y="937"/>
                    </a:cubicBezTo>
                    <a:cubicBezTo>
                      <a:pt x="38" y="1006"/>
                      <a:pt x="131" y="1060"/>
                      <a:pt x="207" y="1060"/>
                    </a:cubicBezTo>
                    <a:cubicBezTo>
                      <a:pt x="218" y="1060"/>
                      <a:pt x="229" y="1059"/>
                      <a:pt x="239" y="1056"/>
                    </a:cubicBezTo>
                    <a:cubicBezTo>
                      <a:pt x="714" y="917"/>
                      <a:pt x="1151" y="660"/>
                      <a:pt x="1487" y="303"/>
                    </a:cubicBezTo>
                    <a:cubicBezTo>
                      <a:pt x="1547" y="224"/>
                      <a:pt x="1547" y="124"/>
                      <a:pt x="1487" y="44"/>
                    </a:cubicBezTo>
                    <a:cubicBezTo>
                      <a:pt x="1457" y="15"/>
                      <a:pt x="1413" y="0"/>
                      <a:pt x="13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2" name="Google Shape;5351;p55"/>
              <p:cNvSpPr/>
              <p:nvPr/>
            </p:nvSpPr>
            <p:spPr>
              <a:xfrm>
                <a:off x="1552650" y="4086500"/>
                <a:ext cx="45100" cy="13725"/>
              </a:xfrm>
              <a:custGeom>
                <a:avLst/>
                <a:gdLst/>
                <a:ahLst/>
                <a:cxnLst/>
                <a:rect l="l" t="t" r="r" b="b"/>
                <a:pathLst>
                  <a:path w="1804" h="549" extrusionOk="0">
                    <a:moveTo>
                      <a:pt x="203" y="1"/>
                    </a:moveTo>
                    <a:cubicBezTo>
                      <a:pt x="125" y="1"/>
                      <a:pt x="55" y="66"/>
                      <a:pt x="40" y="130"/>
                    </a:cubicBezTo>
                    <a:cubicBezTo>
                      <a:pt x="0" y="229"/>
                      <a:pt x="59" y="308"/>
                      <a:pt x="159" y="348"/>
                    </a:cubicBezTo>
                    <a:cubicBezTo>
                      <a:pt x="516" y="482"/>
                      <a:pt x="884" y="549"/>
                      <a:pt x="1255" y="549"/>
                    </a:cubicBezTo>
                    <a:cubicBezTo>
                      <a:pt x="1378" y="549"/>
                      <a:pt x="1502" y="541"/>
                      <a:pt x="1625" y="527"/>
                    </a:cubicBezTo>
                    <a:cubicBezTo>
                      <a:pt x="1724" y="527"/>
                      <a:pt x="1803" y="467"/>
                      <a:pt x="1803" y="348"/>
                    </a:cubicBezTo>
                    <a:cubicBezTo>
                      <a:pt x="1803" y="268"/>
                      <a:pt x="1724" y="170"/>
                      <a:pt x="1625" y="170"/>
                    </a:cubicBezTo>
                    <a:cubicBezTo>
                      <a:pt x="1509" y="185"/>
                      <a:pt x="1391" y="192"/>
                      <a:pt x="1274" y="192"/>
                    </a:cubicBezTo>
                    <a:cubicBezTo>
                      <a:pt x="929" y="192"/>
                      <a:pt x="582" y="130"/>
                      <a:pt x="257" y="11"/>
                    </a:cubicBezTo>
                    <a:cubicBezTo>
                      <a:pt x="239" y="4"/>
                      <a:pt x="221" y="1"/>
                      <a:pt x="20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3" name="Google Shape;5352;p55"/>
              <p:cNvSpPr/>
              <p:nvPr/>
            </p:nvSpPr>
            <p:spPr>
              <a:xfrm>
                <a:off x="695300" y="3836775"/>
                <a:ext cx="45075" cy="24325"/>
              </a:xfrm>
              <a:custGeom>
                <a:avLst/>
                <a:gdLst/>
                <a:ahLst/>
                <a:cxnLst/>
                <a:rect l="l" t="t" r="r" b="b"/>
                <a:pathLst>
                  <a:path w="1803" h="973" extrusionOk="0">
                    <a:moveTo>
                      <a:pt x="210" y="1"/>
                    </a:moveTo>
                    <a:cubicBezTo>
                      <a:pt x="148" y="1"/>
                      <a:pt x="86" y="36"/>
                      <a:pt x="59" y="89"/>
                    </a:cubicBezTo>
                    <a:cubicBezTo>
                      <a:pt x="1" y="168"/>
                      <a:pt x="40" y="287"/>
                      <a:pt x="120" y="327"/>
                    </a:cubicBezTo>
                    <a:cubicBezTo>
                      <a:pt x="556" y="604"/>
                      <a:pt x="1011" y="822"/>
                      <a:pt x="1507" y="961"/>
                    </a:cubicBezTo>
                    <a:cubicBezTo>
                      <a:pt x="1529" y="969"/>
                      <a:pt x="1549" y="973"/>
                      <a:pt x="1568" y="973"/>
                    </a:cubicBezTo>
                    <a:cubicBezTo>
                      <a:pt x="1741" y="973"/>
                      <a:pt x="1803" y="678"/>
                      <a:pt x="1606" y="623"/>
                    </a:cubicBezTo>
                    <a:cubicBezTo>
                      <a:pt x="1130" y="486"/>
                      <a:pt x="694" y="287"/>
                      <a:pt x="297" y="29"/>
                    </a:cubicBezTo>
                    <a:cubicBezTo>
                      <a:pt x="271" y="9"/>
                      <a:pt x="240" y="1"/>
                      <a:pt x="2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4" name="Google Shape;5353;p55"/>
              <p:cNvSpPr/>
              <p:nvPr/>
            </p:nvSpPr>
            <p:spPr>
              <a:xfrm>
                <a:off x="618000" y="3880475"/>
                <a:ext cx="72925" cy="41975"/>
              </a:xfrm>
              <a:custGeom>
                <a:avLst/>
                <a:gdLst/>
                <a:ahLst/>
                <a:cxnLst/>
                <a:rect l="l" t="t" r="r" b="b"/>
                <a:pathLst>
                  <a:path w="2917" h="1679" extrusionOk="0">
                    <a:moveTo>
                      <a:pt x="208" y="1"/>
                    </a:moveTo>
                    <a:cubicBezTo>
                      <a:pt x="164" y="1"/>
                      <a:pt x="119" y="16"/>
                      <a:pt x="80" y="46"/>
                    </a:cubicBezTo>
                    <a:cubicBezTo>
                      <a:pt x="19" y="105"/>
                      <a:pt x="0" y="244"/>
                      <a:pt x="80" y="303"/>
                    </a:cubicBezTo>
                    <a:cubicBezTo>
                      <a:pt x="833" y="897"/>
                      <a:pt x="1705" y="1373"/>
                      <a:pt x="2617" y="1671"/>
                    </a:cubicBezTo>
                    <a:cubicBezTo>
                      <a:pt x="2634" y="1676"/>
                      <a:pt x="2651" y="1678"/>
                      <a:pt x="2666" y="1678"/>
                    </a:cubicBezTo>
                    <a:cubicBezTo>
                      <a:pt x="2848" y="1678"/>
                      <a:pt x="2917" y="1387"/>
                      <a:pt x="2715" y="1314"/>
                    </a:cubicBezTo>
                    <a:cubicBezTo>
                      <a:pt x="1843" y="1037"/>
                      <a:pt x="1031" y="620"/>
                      <a:pt x="337" y="46"/>
                    </a:cubicBezTo>
                    <a:cubicBezTo>
                      <a:pt x="297" y="16"/>
                      <a:pt x="253" y="1"/>
                      <a:pt x="2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5" name="Google Shape;5354;p55"/>
              <p:cNvSpPr/>
              <p:nvPr/>
            </p:nvSpPr>
            <p:spPr>
              <a:xfrm>
                <a:off x="602825" y="4081800"/>
                <a:ext cx="51350" cy="27550"/>
              </a:xfrm>
              <a:custGeom>
                <a:avLst/>
                <a:gdLst/>
                <a:ahLst/>
                <a:cxnLst/>
                <a:rect l="l" t="t" r="r" b="b"/>
                <a:pathLst>
                  <a:path w="2054" h="1102" extrusionOk="0">
                    <a:moveTo>
                      <a:pt x="269" y="1"/>
                    </a:moveTo>
                    <a:cubicBezTo>
                      <a:pt x="109" y="1"/>
                      <a:pt x="0" y="235"/>
                      <a:pt x="171" y="337"/>
                    </a:cubicBezTo>
                    <a:cubicBezTo>
                      <a:pt x="687" y="636"/>
                      <a:pt x="1242" y="892"/>
                      <a:pt x="1797" y="1091"/>
                    </a:cubicBezTo>
                    <a:cubicBezTo>
                      <a:pt x="1815" y="1098"/>
                      <a:pt x="1833" y="1101"/>
                      <a:pt x="1851" y="1101"/>
                    </a:cubicBezTo>
                    <a:cubicBezTo>
                      <a:pt x="1929" y="1101"/>
                      <a:pt x="1998" y="1036"/>
                      <a:pt x="2014" y="972"/>
                    </a:cubicBezTo>
                    <a:cubicBezTo>
                      <a:pt x="2054" y="873"/>
                      <a:pt x="1995" y="794"/>
                      <a:pt x="1895" y="754"/>
                    </a:cubicBezTo>
                    <a:cubicBezTo>
                      <a:pt x="1361" y="556"/>
                      <a:pt x="845" y="318"/>
                      <a:pt x="349" y="20"/>
                    </a:cubicBezTo>
                    <a:cubicBezTo>
                      <a:pt x="321" y="7"/>
                      <a:pt x="294" y="1"/>
                      <a:pt x="2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6" name="Google Shape;5355;p55"/>
              <p:cNvSpPr/>
              <p:nvPr/>
            </p:nvSpPr>
            <p:spPr>
              <a:xfrm>
                <a:off x="867250" y="4220050"/>
                <a:ext cx="269600" cy="226525"/>
              </a:xfrm>
              <a:custGeom>
                <a:avLst/>
                <a:gdLst/>
                <a:ahLst/>
                <a:cxnLst/>
                <a:rect l="l" t="t" r="r" b="b"/>
                <a:pathLst>
                  <a:path w="10784" h="9061" extrusionOk="0">
                    <a:moveTo>
                      <a:pt x="0" y="1"/>
                    </a:moveTo>
                    <a:cubicBezTo>
                      <a:pt x="119" y="2797"/>
                      <a:pt x="238" y="5612"/>
                      <a:pt x="378" y="8426"/>
                    </a:cubicBezTo>
                    <a:lnTo>
                      <a:pt x="9893" y="9061"/>
                    </a:lnTo>
                    <a:cubicBezTo>
                      <a:pt x="10189" y="6027"/>
                      <a:pt x="10487" y="3014"/>
                      <a:pt x="1078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57" name="Google Shape;5356;p55"/>
              <p:cNvSpPr/>
              <p:nvPr/>
            </p:nvSpPr>
            <p:spPr>
              <a:xfrm>
                <a:off x="862800" y="4215625"/>
                <a:ext cx="279025" cy="235400"/>
              </a:xfrm>
              <a:custGeom>
                <a:avLst/>
                <a:gdLst/>
                <a:ahLst/>
                <a:cxnLst/>
                <a:rect l="l" t="t" r="r" b="b"/>
                <a:pathLst>
                  <a:path w="11161" h="9416" extrusionOk="0">
                    <a:moveTo>
                      <a:pt x="10767" y="357"/>
                    </a:moveTo>
                    <a:cubicBezTo>
                      <a:pt x="10481" y="3247"/>
                      <a:pt x="10196" y="6138"/>
                      <a:pt x="9910" y="9047"/>
                    </a:cubicBezTo>
                    <a:lnTo>
                      <a:pt x="9910" y="9047"/>
                    </a:lnTo>
                    <a:cubicBezTo>
                      <a:pt x="8893" y="8973"/>
                      <a:pt x="7875" y="8917"/>
                      <a:pt x="6839" y="8841"/>
                    </a:cubicBezTo>
                    <a:cubicBezTo>
                      <a:pt x="5134" y="8722"/>
                      <a:pt x="3429" y="8622"/>
                      <a:pt x="1725" y="8504"/>
                    </a:cubicBezTo>
                    <a:cubicBezTo>
                      <a:pt x="1381" y="8487"/>
                      <a:pt x="1037" y="8455"/>
                      <a:pt x="707" y="8433"/>
                    </a:cubicBezTo>
                    <a:lnTo>
                      <a:pt x="707" y="8433"/>
                    </a:lnTo>
                    <a:cubicBezTo>
                      <a:pt x="593" y="5735"/>
                      <a:pt x="479" y="3038"/>
                      <a:pt x="365" y="357"/>
                    </a:cubicBezTo>
                    <a:close/>
                    <a:moveTo>
                      <a:pt x="178" y="0"/>
                    </a:moveTo>
                    <a:cubicBezTo>
                      <a:pt x="80" y="0"/>
                      <a:pt x="1" y="80"/>
                      <a:pt x="1" y="178"/>
                    </a:cubicBezTo>
                    <a:cubicBezTo>
                      <a:pt x="120" y="2974"/>
                      <a:pt x="239" y="5789"/>
                      <a:pt x="377" y="8603"/>
                    </a:cubicBezTo>
                    <a:cubicBezTo>
                      <a:pt x="377" y="8702"/>
                      <a:pt x="456" y="8781"/>
                      <a:pt x="556" y="8781"/>
                    </a:cubicBezTo>
                    <a:cubicBezTo>
                      <a:pt x="1626" y="8841"/>
                      <a:pt x="2697" y="8921"/>
                      <a:pt x="3767" y="9000"/>
                    </a:cubicBezTo>
                    <a:cubicBezTo>
                      <a:pt x="5472" y="9098"/>
                      <a:pt x="7196" y="9217"/>
                      <a:pt x="8900" y="9336"/>
                    </a:cubicBezTo>
                    <a:cubicBezTo>
                      <a:pt x="9297" y="9357"/>
                      <a:pt x="9674" y="9376"/>
                      <a:pt x="10071" y="9415"/>
                    </a:cubicBezTo>
                    <a:cubicBezTo>
                      <a:pt x="10172" y="9415"/>
                      <a:pt x="10227" y="9354"/>
                      <a:pt x="10239" y="9283"/>
                    </a:cubicBezTo>
                    <a:lnTo>
                      <a:pt x="10239" y="9283"/>
                    </a:lnTo>
                    <a:cubicBezTo>
                      <a:pt x="10244" y="9269"/>
                      <a:pt x="10247" y="9254"/>
                      <a:pt x="10248" y="9238"/>
                    </a:cubicBezTo>
                    <a:cubicBezTo>
                      <a:pt x="10546" y="6204"/>
                      <a:pt x="10843" y="3191"/>
                      <a:pt x="11141" y="178"/>
                    </a:cubicBezTo>
                    <a:cubicBezTo>
                      <a:pt x="11160" y="80"/>
                      <a:pt x="11062" y="0"/>
                      <a:pt x="109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8" name="Google Shape;5357;p55"/>
              <p:cNvSpPr/>
              <p:nvPr/>
            </p:nvSpPr>
            <p:spPr>
              <a:xfrm>
                <a:off x="718300" y="4349425"/>
                <a:ext cx="423525" cy="314350"/>
              </a:xfrm>
              <a:custGeom>
                <a:avLst/>
                <a:gdLst/>
                <a:ahLst/>
                <a:cxnLst/>
                <a:rect l="l" t="t" r="r" b="b"/>
                <a:pathLst>
                  <a:path w="16941" h="12574" extrusionOk="0">
                    <a:moveTo>
                      <a:pt x="5126" y="0"/>
                    </a:moveTo>
                    <a:lnTo>
                      <a:pt x="5284" y="7414"/>
                    </a:lnTo>
                    <a:cubicBezTo>
                      <a:pt x="5242" y="7414"/>
                      <a:pt x="5200" y="7413"/>
                      <a:pt x="5158" y="7413"/>
                    </a:cubicBezTo>
                    <a:cubicBezTo>
                      <a:pt x="1" y="7413"/>
                      <a:pt x="489" y="12232"/>
                      <a:pt x="725" y="12468"/>
                    </a:cubicBezTo>
                    <a:cubicBezTo>
                      <a:pt x="805" y="12547"/>
                      <a:pt x="2540" y="12574"/>
                      <a:pt x="4819" y="12574"/>
                    </a:cubicBezTo>
                    <a:cubicBezTo>
                      <a:pt x="9377" y="12574"/>
                      <a:pt x="16108" y="12468"/>
                      <a:pt x="16108" y="12468"/>
                    </a:cubicBezTo>
                    <a:lnTo>
                      <a:pt x="16940" y="0"/>
                    </a:lnTo>
                    <a:close/>
                  </a:path>
                </a:pathLst>
              </a:custGeom>
              <a:solidFill>
                <a:schemeClr val="accent1"/>
              </a:solidFill>
              <a:ln>
                <a:noFill/>
              </a:ln>
            </p:spPr>
            <p:txBody>
              <a:bodyPr spcFirstLastPara="1" wrap="square" lIns="91425" tIns="91425" rIns="91425" bIns="91425" anchor="ctr" anchorCtr="0">
                <a:noAutofit/>
              </a:bodyPr>
              <a:lstStyle/>
              <a:p>
                <a:endParaRPr baseline="-25000"/>
              </a:p>
            </p:txBody>
          </p:sp>
          <p:sp>
            <p:nvSpPr>
              <p:cNvPr id="59" name="Google Shape;5358;p55"/>
              <p:cNvSpPr/>
              <p:nvPr/>
            </p:nvSpPr>
            <p:spPr>
              <a:xfrm>
                <a:off x="727025" y="4344950"/>
                <a:ext cx="419275" cy="323325"/>
              </a:xfrm>
              <a:custGeom>
                <a:avLst/>
                <a:gdLst/>
                <a:ahLst/>
                <a:cxnLst/>
                <a:rect l="l" t="t" r="r" b="b"/>
                <a:pathLst>
                  <a:path w="16771" h="12933" extrusionOk="0">
                    <a:moveTo>
                      <a:pt x="438" y="12467"/>
                    </a:moveTo>
                    <a:cubicBezTo>
                      <a:pt x="440" y="12467"/>
                      <a:pt x="444" y="12472"/>
                      <a:pt x="456" y="12489"/>
                    </a:cubicBezTo>
                    <a:cubicBezTo>
                      <a:pt x="456" y="12491"/>
                      <a:pt x="455" y="12492"/>
                      <a:pt x="454" y="12492"/>
                    </a:cubicBezTo>
                    <a:cubicBezTo>
                      <a:pt x="449" y="12492"/>
                      <a:pt x="436" y="12467"/>
                      <a:pt x="438" y="12467"/>
                    </a:cubicBezTo>
                    <a:close/>
                    <a:moveTo>
                      <a:pt x="16401" y="357"/>
                    </a:moveTo>
                    <a:cubicBezTo>
                      <a:pt x="16305" y="1705"/>
                      <a:pt x="16212" y="3054"/>
                      <a:pt x="16136" y="4422"/>
                    </a:cubicBezTo>
                    <a:cubicBezTo>
                      <a:pt x="15977" y="6642"/>
                      <a:pt x="15838" y="8881"/>
                      <a:pt x="15679" y="11101"/>
                    </a:cubicBezTo>
                    <a:cubicBezTo>
                      <a:pt x="15662" y="11558"/>
                      <a:pt x="15629" y="12015"/>
                      <a:pt x="15594" y="12473"/>
                    </a:cubicBezTo>
                    <a:lnTo>
                      <a:pt x="15594" y="12473"/>
                    </a:lnTo>
                    <a:cubicBezTo>
                      <a:pt x="14658" y="12489"/>
                      <a:pt x="13722" y="12490"/>
                      <a:pt x="12785" y="12509"/>
                    </a:cubicBezTo>
                    <a:cubicBezTo>
                      <a:pt x="10744" y="12528"/>
                      <a:pt x="8683" y="12549"/>
                      <a:pt x="6621" y="12568"/>
                    </a:cubicBezTo>
                    <a:cubicBezTo>
                      <a:pt x="5732" y="12568"/>
                      <a:pt x="4843" y="12573"/>
                      <a:pt x="3951" y="12573"/>
                    </a:cubicBezTo>
                    <a:cubicBezTo>
                      <a:pt x="3093" y="12573"/>
                      <a:pt x="2233" y="12568"/>
                      <a:pt x="1367" y="12549"/>
                    </a:cubicBezTo>
                    <a:cubicBezTo>
                      <a:pt x="1150" y="12528"/>
                      <a:pt x="912" y="12528"/>
                      <a:pt x="693" y="12509"/>
                    </a:cubicBezTo>
                    <a:lnTo>
                      <a:pt x="574" y="12509"/>
                    </a:lnTo>
                    <a:cubicBezTo>
                      <a:pt x="555" y="12509"/>
                      <a:pt x="456" y="12489"/>
                      <a:pt x="516" y="12489"/>
                    </a:cubicBezTo>
                    <a:lnTo>
                      <a:pt x="494" y="12489"/>
                    </a:lnTo>
                    <a:cubicBezTo>
                      <a:pt x="493" y="12475"/>
                      <a:pt x="489" y="12463"/>
                      <a:pt x="476" y="12449"/>
                    </a:cubicBezTo>
                    <a:cubicBezTo>
                      <a:pt x="456" y="12370"/>
                      <a:pt x="456" y="12271"/>
                      <a:pt x="436" y="12232"/>
                    </a:cubicBezTo>
                    <a:cubicBezTo>
                      <a:pt x="416" y="11954"/>
                      <a:pt x="416" y="11677"/>
                      <a:pt x="436" y="11399"/>
                    </a:cubicBezTo>
                    <a:cubicBezTo>
                      <a:pt x="495" y="10625"/>
                      <a:pt x="733" y="9872"/>
                      <a:pt x="1190" y="9277"/>
                    </a:cubicBezTo>
                    <a:cubicBezTo>
                      <a:pt x="1824" y="8426"/>
                      <a:pt x="2834" y="7969"/>
                      <a:pt x="3865" y="7831"/>
                    </a:cubicBezTo>
                    <a:cubicBezTo>
                      <a:pt x="4222" y="7791"/>
                      <a:pt x="4579" y="7771"/>
                      <a:pt x="4935" y="7771"/>
                    </a:cubicBezTo>
                    <a:cubicBezTo>
                      <a:pt x="5035" y="7771"/>
                      <a:pt x="5115" y="7692"/>
                      <a:pt x="5115" y="7593"/>
                    </a:cubicBezTo>
                    <a:cubicBezTo>
                      <a:pt x="5075" y="5432"/>
                      <a:pt x="5015" y="3251"/>
                      <a:pt x="4975" y="1091"/>
                    </a:cubicBezTo>
                    <a:cubicBezTo>
                      <a:pt x="4960" y="837"/>
                      <a:pt x="4957" y="596"/>
                      <a:pt x="4956" y="357"/>
                    </a:cubicBezTo>
                    <a:close/>
                    <a:moveTo>
                      <a:pt x="4777" y="0"/>
                    </a:moveTo>
                    <a:cubicBezTo>
                      <a:pt x="4716" y="0"/>
                      <a:pt x="4670" y="24"/>
                      <a:pt x="4640" y="59"/>
                    </a:cubicBezTo>
                    <a:lnTo>
                      <a:pt x="4640" y="59"/>
                    </a:lnTo>
                    <a:cubicBezTo>
                      <a:pt x="4613" y="85"/>
                      <a:pt x="4596" y="122"/>
                      <a:pt x="4599" y="171"/>
                    </a:cubicBezTo>
                    <a:lnTo>
                      <a:pt x="4599" y="171"/>
                    </a:lnTo>
                    <a:cubicBezTo>
                      <a:pt x="4598" y="181"/>
                      <a:pt x="4599" y="191"/>
                      <a:pt x="4600" y="200"/>
                    </a:cubicBezTo>
                    <a:lnTo>
                      <a:pt x="4600" y="200"/>
                    </a:lnTo>
                    <a:cubicBezTo>
                      <a:pt x="4639" y="2374"/>
                      <a:pt x="4698" y="4527"/>
                      <a:pt x="4737" y="6681"/>
                    </a:cubicBezTo>
                    <a:cubicBezTo>
                      <a:pt x="4754" y="6935"/>
                      <a:pt x="4757" y="7175"/>
                      <a:pt x="4758" y="7413"/>
                    </a:cubicBezTo>
                    <a:lnTo>
                      <a:pt x="4758" y="7413"/>
                    </a:lnTo>
                    <a:cubicBezTo>
                      <a:pt x="3585" y="7421"/>
                      <a:pt x="2391" y="7690"/>
                      <a:pt x="1467" y="8445"/>
                    </a:cubicBezTo>
                    <a:cubicBezTo>
                      <a:pt x="812" y="9020"/>
                      <a:pt x="376" y="9813"/>
                      <a:pt x="178" y="10665"/>
                    </a:cubicBezTo>
                    <a:cubicBezTo>
                      <a:pt x="59" y="11241"/>
                      <a:pt x="0" y="11875"/>
                      <a:pt x="119" y="12470"/>
                    </a:cubicBezTo>
                    <a:cubicBezTo>
                      <a:pt x="159" y="12608"/>
                      <a:pt x="199" y="12766"/>
                      <a:pt x="337" y="12826"/>
                    </a:cubicBezTo>
                    <a:cubicBezTo>
                      <a:pt x="476" y="12866"/>
                      <a:pt x="614" y="12866"/>
                      <a:pt x="754" y="12866"/>
                    </a:cubicBezTo>
                    <a:cubicBezTo>
                      <a:pt x="1610" y="12920"/>
                      <a:pt x="2471" y="12933"/>
                      <a:pt x="3336" y="12933"/>
                    </a:cubicBezTo>
                    <a:cubicBezTo>
                      <a:pt x="4033" y="12933"/>
                      <a:pt x="4732" y="12925"/>
                      <a:pt x="5432" y="12925"/>
                    </a:cubicBezTo>
                    <a:cubicBezTo>
                      <a:pt x="7592" y="12925"/>
                      <a:pt x="9753" y="12885"/>
                      <a:pt x="11934" y="12866"/>
                    </a:cubicBezTo>
                    <a:cubicBezTo>
                      <a:pt x="13182" y="12845"/>
                      <a:pt x="14450" y="12866"/>
                      <a:pt x="15700" y="12826"/>
                    </a:cubicBezTo>
                    <a:lnTo>
                      <a:pt x="15759" y="12826"/>
                    </a:lnTo>
                    <a:cubicBezTo>
                      <a:pt x="15859" y="12826"/>
                      <a:pt x="15938" y="12747"/>
                      <a:pt x="15938" y="12647"/>
                    </a:cubicBezTo>
                    <a:cubicBezTo>
                      <a:pt x="16036" y="11220"/>
                      <a:pt x="16136" y="9813"/>
                      <a:pt x="16215" y="8405"/>
                    </a:cubicBezTo>
                    <a:cubicBezTo>
                      <a:pt x="16374" y="6185"/>
                      <a:pt x="16512" y="3946"/>
                      <a:pt x="16651" y="1705"/>
                    </a:cubicBezTo>
                    <a:cubicBezTo>
                      <a:pt x="16691" y="1210"/>
                      <a:pt x="16731" y="695"/>
                      <a:pt x="16770" y="179"/>
                    </a:cubicBezTo>
                    <a:cubicBezTo>
                      <a:pt x="16770" y="80"/>
                      <a:pt x="16670" y="0"/>
                      <a:pt x="165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 name="Google Shape;5359;p55"/>
              <p:cNvSpPr/>
              <p:nvPr/>
            </p:nvSpPr>
            <p:spPr>
              <a:xfrm>
                <a:off x="737400" y="4600650"/>
                <a:ext cx="390075" cy="8950"/>
              </a:xfrm>
              <a:custGeom>
                <a:avLst/>
                <a:gdLst/>
                <a:ahLst/>
                <a:cxnLst/>
                <a:rect l="l" t="t" r="r" b="b"/>
                <a:pathLst>
                  <a:path w="15603" h="358" extrusionOk="0">
                    <a:moveTo>
                      <a:pt x="239" y="1"/>
                    </a:moveTo>
                    <a:cubicBezTo>
                      <a:pt x="1" y="1"/>
                      <a:pt x="1" y="358"/>
                      <a:pt x="239" y="358"/>
                    </a:cubicBezTo>
                    <a:lnTo>
                      <a:pt x="15364" y="358"/>
                    </a:lnTo>
                    <a:cubicBezTo>
                      <a:pt x="15602" y="358"/>
                      <a:pt x="15602" y="1"/>
                      <a:pt x="15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1" name="Google Shape;5360;p55"/>
              <p:cNvSpPr/>
              <p:nvPr/>
            </p:nvSpPr>
            <p:spPr>
              <a:xfrm>
                <a:off x="843625" y="4393825"/>
                <a:ext cx="299362"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2" name="Google Shape;5361;p55"/>
              <p:cNvSpPr/>
              <p:nvPr/>
            </p:nvSpPr>
            <p:spPr>
              <a:xfrm>
                <a:off x="843598" y="4469825"/>
                <a:ext cx="294363"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3" name="Google Shape;5362;p55"/>
              <p:cNvSpPr/>
              <p:nvPr/>
            </p:nvSpPr>
            <p:spPr>
              <a:xfrm>
                <a:off x="1217625" y="4197275"/>
                <a:ext cx="286950" cy="251300"/>
              </a:xfrm>
              <a:custGeom>
                <a:avLst/>
                <a:gdLst/>
                <a:ahLst/>
                <a:cxnLst/>
                <a:rect l="l" t="t" r="r" b="b"/>
                <a:pathLst>
                  <a:path w="11478" h="10052" extrusionOk="0">
                    <a:moveTo>
                      <a:pt x="11062" y="0"/>
                    </a:moveTo>
                    <a:lnTo>
                      <a:pt x="58" y="1699"/>
                    </a:lnTo>
                    <a:lnTo>
                      <a:pt x="58" y="1699"/>
                    </a:lnTo>
                    <a:cubicBezTo>
                      <a:pt x="52" y="1696"/>
                      <a:pt x="45" y="1694"/>
                      <a:pt x="38" y="1694"/>
                    </a:cubicBezTo>
                    <a:cubicBezTo>
                      <a:pt x="31" y="1694"/>
                      <a:pt x="24" y="1697"/>
                      <a:pt x="20" y="1705"/>
                    </a:cubicBezTo>
                    <a:cubicBezTo>
                      <a:pt x="1" y="1765"/>
                      <a:pt x="60" y="1805"/>
                      <a:pt x="60" y="1863"/>
                    </a:cubicBezTo>
                    <a:cubicBezTo>
                      <a:pt x="556" y="4580"/>
                      <a:pt x="952" y="7315"/>
                      <a:pt x="1270" y="10051"/>
                    </a:cubicBezTo>
                    <a:lnTo>
                      <a:pt x="11477" y="9119"/>
                    </a:lnTo>
                    <a:cubicBezTo>
                      <a:pt x="11458" y="6066"/>
                      <a:pt x="11319" y="3034"/>
                      <a:pt x="110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4" name="Google Shape;5363;p55"/>
              <p:cNvSpPr/>
              <p:nvPr/>
            </p:nvSpPr>
            <p:spPr>
              <a:xfrm>
                <a:off x="1213600" y="4193225"/>
                <a:ext cx="295450" cy="259850"/>
              </a:xfrm>
              <a:custGeom>
                <a:avLst/>
                <a:gdLst/>
                <a:ahLst/>
                <a:cxnLst/>
                <a:rect l="l" t="t" r="r" b="b"/>
                <a:pathLst>
                  <a:path w="11818" h="10394" extrusionOk="0">
                    <a:moveTo>
                      <a:pt x="11061" y="371"/>
                    </a:moveTo>
                    <a:lnTo>
                      <a:pt x="11061" y="371"/>
                    </a:lnTo>
                    <a:cubicBezTo>
                      <a:pt x="11304" y="3281"/>
                      <a:pt x="11436" y="6190"/>
                      <a:pt x="11460" y="9118"/>
                    </a:cubicBezTo>
                    <a:lnTo>
                      <a:pt x="11460" y="9118"/>
                    </a:lnTo>
                    <a:cubicBezTo>
                      <a:pt x="10352" y="9212"/>
                      <a:pt x="9261" y="9307"/>
                      <a:pt x="8170" y="9420"/>
                    </a:cubicBezTo>
                    <a:cubicBezTo>
                      <a:pt x="6347" y="9579"/>
                      <a:pt x="4523" y="9756"/>
                      <a:pt x="2679" y="9915"/>
                    </a:cubicBezTo>
                    <a:lnTo>
                      <a:pt x="1586" y="10019"/>
                    </a:lnTo>
                    <a:lnTo>
                      <a:pt x="1586" y="10019"/>
                    </a:lnTo>
                    <a:cubicBezTo>
                      <a:pt x="1433" y="8674"/>
                      <a:pt x="1262" y="7313"/>
                      <a:pt x="1053" y="5971"/>
                    </a:cubicBezTo>
                    <a:cubicBezTo>
                      <a:pt x="955" y="5276"/>
                      <a:pt x="836" y="4563"/>
                      <a:pt x="717" y="3870"/>
                    </a:cubicBezTo>
                    <a:cubicBezTo>
                      <a:pt x="677" y="3513"/>
                      <a:pt x="617" y="3175"/>
                      <a:pt x="558" y="2839"/>
                    </a:cubicBezTo>
                    <a:cubicBezTo>
                      <a:pt x="519" y="2660"/>
                      <a:pt x="498" y="2482"/>
                      <a:pt x="458" y="2324"/>
                    </a:cubicBezTo>
                    <a:cubicBezTo>
                      <a:pt x="440" y="2228"/>
                      <a:pt x="439" y="2115"/>
                      <a:pt x="405" y="2020"/>
                    </a:cubicBezTo>
                    <a:lnTo>
                      <a:pt x="405" y="2020"/>
                    </a:lnTo>
                    <a:cubicBezTo>
                      <a:pt x="1581" y="1830"/>
                      <a:pt x="2774" y="1642"/>
                      <a:pt x="3968" y="1470"/>
                    </a:cubicBezTo>
                    <a:cubicBezTo>
                      <a:pt x="5950" y="1153"/>
                      <a:pt x="7932" y="857"/>
                      <a:pt x="9915" y="540"/>
                    </a:cubicBezTo>
                    <a:cubicBezTo>
                      <a:pt x="10296" y="489"/>
                      <a:pt x="10679" y="425"/>
                      <a:pt x="11061" y="371"/>
                    </a:cubicBezTo>
                    <a:close/>
                    <a:moveTo>
                      <a:pt x="11227" y="0"/>
                    </a:moveTo>
                    <a:cubicBezTo>
                      <a:pt x="11213" y="0"/>
                      <a:pt x="11198" y="1"/>
                      <a:pt x="11183" y="4"/>
                    </a:cubicBezTo>
                    <a:cubicBezTo>
                      <a:pt x="9934" y="183"/>
                      <a:pt x="8686" y="381"/>
                      <a:pt x="7436" y="579"/>
                    </a:cubicBezTo>
                    <a:cubicBezTo>
                      <a:pt x="5454" y="876"/>
                      <a:pt x="3471" y="1193"/>
                      <a:pt x="1489" y="1491"/>
                    </a:cubicBezTo>
                    <a:cubicBezTo>
                      <a:pt x="1034" y="1550"/>
                      <a:pt x="598" y="1629"/>
                      <a:pt x="141" y="1689"/>
                    </a:cubicBezTo>
                    <a:cubicBezTo>
                      <a:pt x="40" y="1706"/>
                      <a:pt x="0" y="1776"/>
                      <a:pt x="6" y="1850"/>
                    </a:cubicBezTo>
                    <a:lnTo>
                      <a:pt x="6" y="1850"/>
                    </a:lnTo>
                    <a:cubicBezTo>
                      <a:pt x="5" y="1856"/>
                      <a:pt x="4" y="1861"/>
                      <a:pt x="3" y="1867"/>
                    </a:cubicBezTo>
                    <a:cubicBezTo>
                      <a:pt x="3" y="1946"/>
                      <a:pt x="43" y="1986"/>
                      <a:pt x="62" y="2065"/>
                    </a:cubicBezTo>
                    <a:cubicBezTo>
                      <a:pt x="83" y="2144"/>
                      <a:pt x="83" y="2244"/>
                      <a:pt x="102" y="2324"/>
                    </a:cubicBezTo>
                    <a:cubicBezTo>
                      <a:pt x="141" y="2522"/>
                      <a:pt x="181" y="2720"/>
                      <a:pt x="202" y="2918"/>
                    </a:cubicBezTo>
                    <a:cubicBezTo>
                      <a:pt x="339" y="3730"/>
                      <a:pt x="479" y="4523"/>
                      <a:pt x="598" y="5337"/>
                    </a:cubicBezTo>
                    <a:cubicBezTo>
                      <a:pt x="855" y="6962"/>
                      <a:pt x="1074" y="8588"/>
                      <a:pt x="1251" y="10213"/>
                    </a:cubicBezTo>
                    <a:cubicBezTo>
                      <a:pt x="1251" y="10303"/>
                      <a:pt x="1301" y="10393"/>
                      <a:pt x="1400" y="10393"/>
                    </a:cubicBezTo>
                    <a:cubicBezTo>
                      <a:pt x="1410" y="10393"/>
                      <a:pt x="1420" y="10392"/>
                      <a:pt x="1431" y="10391"/>
                    </a:cubicBezTo>
                    <a:cubicBezTo>
                      <a:pt x="2580" y="10292"/>
                      <a:pt x="3730" y="10173"/>
                      <a:pt x="4880" y="10073"/>
                    </a:cubicBezTo>
                    <a:cubicBezTo>
                      <a:pt x="6703" y="9896"/>
                      <a:pt x="8546" y="9737"/>
                      <a:pt x="10370" y="9558"/>
                    </a:cubicBezTo>
                    <a:cubicBezTo>
                      <a:pt x="10787" y="9518"/>
                      <a:pt x="11202" y="9479"/>
                      <a:pt x="11638" y="9460"/>
                    </a:cubicBezTo>
                    <a:cubicBezTo>
                      <a:pt x="11718" y="9439"/>
                      <a:pt x="11818" y="9380"/>
                      <a:pt x="11818" y="9281"/>
                    </a:cubicBezTo>
                    <a:cubicBezTo>
                      <a:pt x="11797" y="6228"/>
                      <a:pt x="11659" y="3196"/>
                      <a:pt x="11401" y="162"/>
                    </a:cubicBezTo>
                    <a:cubicBezTo>
                      <a:pt x="11401" y="58"/>
                      <a:pt x="11325" y="0"/>
                      <a:pt x="1122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5364;p55"/>
              <p:cNvSpPr/>
              <p:nvPr/>
            </p:nvSpPr>
            <p:spPr>
              <a:xfrm>
                <a:off x="1227550" y="4349425"/>
                <a:ext cx="423525" cy="314350"/>
              </a:xfrm>
              <a:custGeom>
                <a:avLst/>
                <a:gdLst/>
                <a:ahLst/>
                <a:cxnLst/>
                <a:rect l="l" t="t" r="r" b="b"/>
                <a:pathLst>
                  <a:path w="16941" h="12574" extrusionOk="0">
                    <a:moveTo>
                      <a:pt x="0" y="0"/>
                    </a:moveTo>
                    <a:lnTo>
                      <a:pt x="812" y="12468"/>
                    </a:lnTo>
                    <a:cubicBezTo>
                      <a:pt x="812" y="12468"/>
                      <a:pt x="7552" y="12574"/>
                      <a:pt x="12116" y="12574"/>
                    </a:cubicBezTo>
                    <a:cubicBezTo>
                      <a:pt x="14398" y="12574"/>
                      <a:pt x="16136" y="12547"/>
                      <a:pt x="16215" y="12468"/>
                    </a:cubicBezTo>
                    <a:cubicBezTo>
                      <a:pt x="16451" y="12232"/>
                      <a:pt x="16940" y="7413"/>
                      <a:pt x="11762" y="7413"/>
                    </a:cubicBezTo>
                    <a:cubicBezTo>
                      <a:pt x="11720" y="7413"/>
                      <a:pt x="11678" y="7414"/>
                      <a:pt x="11635" y="7414"/>
                    </a:cubicBezTo>
                    <a:lnTo>
                      <a:pt x="11815" y="0"/>
                    </a:lnTo>
                    <a:close/>
                  </a:path>
                </a:pathLst>
              </a:custGeom>
              <a:solidFill>
                <a:schemeClr val="accent1"/>
              </a:solidFill>
              <a:ln>
                <a:noFill/>
              </a:ln>
            </p:spPr>
            <p:txBody>
              <a:bodyPr spcFirstLastPara="1" wrap="square" lIns="91425" tIns="91425" rIns="91425" bIns="91425" anchor="ctr" anchorCtr="0">
                <a:noAutofit/>
              </a:bodyPr>
              <a:lstStyle/>
              <a:p>
                <a:endParaRPr baseline="-25000"/>
              </a:p>
            </p:txBody>
          </p:sp>
          <p:sp>
            <p:nvSpPr>
              <p:cNvPr id="66" name="Google Shape;5365;p55"/>
              <p:cNvSpPr/>
              <p:nvPr/>
            </p:nvSpPr>
            <p:spPr>
              <a:xfrm>
                <a:off x="1223075" y="4344950"/>
                <a:ext cx="417800" cy="323225"/>
              </a:xfrm>
              <a:custGeom>
                <a:avLst/>
                <a:gdLst/>
                <a:ahLst/>
                <a:cxnLst/>
                <a:rect l="l" t="t" r="r" b="b"/>
                <a:pathLst>
                  <a:path w="16712" h="12929" extrusionOk="0">
                    <a:moveTo>
                      <a:pt x="16315" y="12467"/>
                    </a:moveTo>
                    <a:cubicBezTo>
                      <a:pt x="16322" y="12467"/>
                      <a:pt x="16313" y="12492"/>
                      <a:pt x="16302" y="12492"/>
                    </a:cubicBezTo>
                    <a:cubicBezTo>
                      <a:pt x="16299" y="12492"/>
                      <a:pt x="16297" y="12491"/>
                      <a:pt x="16294" y="12489"/>
                    </a:cubicBezTo>
                    <a:cubicBezTo>
                      <a:pt x="16306" y="12472"/>
                      <a:pt x="16312" y="12467"/>
                      <a:pt x="16315" y="12467"/>
                    </a:cubicBezTo>
                    <a:close/>
                    <a:moveTo>
                      <a:pt x="16269" y="12490"/>
                    </a:moveTo>
                    <a:cubicBezTo>
                      <a:pt x="16268" y="12491"/>
                      <a:pt x="16268" y="12492"/>
                      <a:pt x="16267" y="12493"/>
                    </a:cubicBezTo>
                    <a:lnTo>
                      <a:pt x="16267" y="12493"/>
                    </a:lnTo>
                    <a:cubicBezTo>
                      <a:pt x="16253" y="12495"/>
                      <a:pt x="16239" y="12498"/>
                      <a:pt x="16236" y="12498"/>
                    </a:cubicBezTo>
                    <a:cubicBezTo>
                      <a:pt x="16233" y="12498"/>
                      <a:pt x="16241" y="12496"/>
                      <a:pt x="16269" y="12490"/>
                    </a:cubicBezTo>
                    <a:close/>
                    <a:moveTo>
                      <a:pt x="11810" y="357"/>
                    </a:moveTo>
                    <a:cubicBezTo>
                      <a:pt x="11754" y="2477"/>
                      <a:pt x="11715" y="4579"/>
                      <a:pt x="11656" y="6681"/>
                    </a:cubicBezTo>
                    <a:cubicBezTo>
                      <a:pt x="11656" y="6999"/>
                      <a:pt x="11656" y="7295"/>
                      <a:pt x="11637" y="7593"/>
                    </a:cubicBezTo>
                    <a:cubicBezTo>
                      <a:pt x="11637" y="7692"/>
                      <a:pt x="11716" y="7771"/>
                      <a:pt x="11814" y="7771"/>
                    </a:cubicBezTo>
                    <a:cubicBezTo>
                      <a:pt x="11860" y="7770"/>
                      <a:pt x="11906" y="7770"/>
                      <a:pt x="11952" y="7770"/>
                    </a:cubicBezTo>
                    <a:cubicBezTo>
                      <a:pt x="13082" y="7770"/>
                      <a:pt x="14268" y="8001"/>
                      <a:pt x="15145" y="8783"/>
                    </a:cubicBezTo>
                    <a:cubicBezTo>
                      <a:pt x="15739" y="9338"/>
                      <a:pt x="16117" y="10110"/>
                      <a:pt x="16255" y="10903"/>
                    </a:cubicBezTo>
                    <a:cubicBezTo>
                      <a:pt x="16355" y="11418"/>
                      <a:pt x="16394" y="11994"/>
                      <a:pt x="16275" y="12449"/>
                    </a:cubicBezTo>
                    <a:cubicBezTo>
                      <a:pt x="16275" y="12463"/>
                      <a:pt x="16275" y="12476"/>
                      <a:pt x="16269" y="12489"/>
                    </a:cubicBezTo>
                    <a:lnTo>
                      <a:pt x="16269" y="12489"/>
                    </a:lnTo>
                    <a:cubicBezTo>
                      <a:pt x="16092" y="12510"/>
                      <a:pt x="15936" y="12528"/>
                      <a:pt x="15760" y="12528"/>
                    </a:cubicBezTo>
                    <a:cubicBezTo>
                      <a:pt x="14806" y="12564"/>
                      <a:pt x="13846" y="12571"/>
                      <a:pt x="12882" y="12571"/>
                    </a:cubicBezTo>
                    <a:cubicBezTo>
                      <a:pt x="12223" y="12571"/>
                      <a:pt x="11563" y="12568"/>
                      <a:pt x="10903" y="12568"/>
                    </a:cubicBezTo>
                    <a:cubicBezTo>
                      <a:pt x="8822" y="12568"/>
                      <a:pt x="6721" y="12528"/>
                      <a:pt x="4639" y="12509"/>
                    </a:cubicBezTo>
                    <a:cubicBezTo>
                      <a:pt x="3846" y="12509"/>
                      <a:pt x="3053" y="12489"/>
                      <a:pt x="2241" y="12489"/>
                    </a:cubicBezTo>
                    <a:cubicBezTo>
                      <a:pt x="1982" y="12470"/>
                      <a:pt x="1725" y="12470"/>
                      <a:pt x="1467" y="12470"/>
                    </a:cubicBezTo>
                    <a:cubicBezTo>
                      <a:pt x="1375" y="12470"/>
                      <a:pt x="1282" y="12460"/>
                      <a:pt x="1190" y="12460"/>
                    </a:cubicBezTo>
                    <a:cubicBezTo>
                      <a:pt x="1179" y="12460"/>
                      <a:pt x="1168" y="12461"/>
                      <a:pt x="1158" y="12461"/>
                    </a:cubicBezTo>
                    <a:lnTo>
                      <a:pt x="1158" y="12461"/>
                    </a:lnTo>
                    <a:cubicBezTo>
                      <a:pt x="1064" y="11097"/>
                      <a:pt x="987" y="9752"/>
                      <a:pt x="893" y="8405"/>
                    </a:cubicBezTo>
                    <a:cubicBezTo>
                      <a:pt x="753" y="6185"/>
                      <a:pt x="595" y="3946"/>
                      <a:pt x="457" y="1705"/>
                    </a:cubicBezTo>
                    <a:cubicBezTo>
                      <a:pt x="422" y="1267"/>
                      <a:pt x="402" y="813"/>
                      <a:pt x="370" y="357"/>
                    </a:cubicBezTo>
                    <a:close/>
                    <a:moveTo>
                      <a:pt x="179" y="0"/>
                    </a:moveTo>
                    <a:cubicBezTo>
                      <a:pt x="79" y="0"/>
                      <a:pt x="0" y="80"/>
                      <a:pt x="0" y="179"/>
                    </a:cubicBezTo>
                    <a:cubicBezTo>
                      <a:pt x="100" y="1586"/>
                      <a:pt x="179" y="2994"/>
                      <a:pt x="278" y="4422"/>
                    </a:cubicBezTo>
                    <a:cubicBezTo>
                      <a:pt x="417" y="6642"/>
                      <a:pt x="576" y="8881"/>
                      <a:pt x="714" y="11101"/>
                    </a:cubicBezTo>
                    <a:cubicBezTo>
                      <a:pt x="753" y="11616"/>
                      <a:pt x="793" y="12132"/>
                      <a:pt x="814" y="12647"/>
                    </a:cubicBezTo>
                    <a:cubicBezTo>
                      <a:pt x="833" y="12747"/>
                      <a:pt x="893" y="12826"/>
                      <a:pt x="991" y="12826"/>
                    </a:cubicBezTo>
                    <a:cubicBezTo>
                      <a:pt x="2043" y="12826"/>
                      <a:pt x="3092" y="12845"/>
                      <a:pt x="4144" y="12866"/>
                    </a:cubicBezTo>
                    <a:cubicBezTo>
                      <a:pt x="6285" y="12885"/>
                      <a:pt x="8405" y="12906"/>
                      <a:pt x="10546" y="12925"/>
                    </a:cubicBezTo>
                    <a:cubicBezTo>
                      <a:pt x="11238" y="12925"/>
                      <a:pt x="11934" y="12928"/>
                      <a:pt x="12631" y="12928"/>
                    </a:cubicBezTo>
                    <a:cubicBezTo>
                      <a:pt x="13649" y="12928"/>
                      <a:pt x="14668" y="12921"/>
                      <a:pt x="15681" y="12885"/>
                    </a:cubicBezTo>
                    <a:cubicBezTo>
                      <a:pt x="15756" y="12885"/>
                      <a:pt x="15860" y="12891"/>
                      <a:pt x="15971" y="12891"/>
                    </a:cubicBezTo>
                    <a:cubicBezTo>
                      <a:pt x="16208" y="12891"/>
                      <a:pt x="16478" y="12863"/>
                      <a:pt x="16572" y="12687"/>
                    </a:cubicBezTo>
                    <a:cubicBezTo>
                      <a:pt x="16651" y="12528"/>
                      <a:pt x="16672" y="12311"/>
                      <a:pt x="16691" y="12113"/>
                    </a:cubicBezTo>
                    <a:cubicBezTo>
                      <a:pt x="16711" y="11815"/>
                      <a:pt x="16691" y="11497"/>
                      <a:pt x="16672" y="11201"/>
                    </a:cubicBezTo>
                    <a:cubicBezTo>
                      <a:pt x="16572" y="10387"/>
                      <a:pt x="16275" y="9594"/>
                      <a:pt x="15760" y="8941"/>
                    </a:cubicBezTo>
                    <a:cubicBezTo>
                      <a:pt x="15065" y="8069"/>
                      <a:pt x="14016" y="7633"/>
                      <a:pt x="12925" y="7474"/>
                    </a:cubicBezTo>
                    <a:cubicBezTo>
                      <a:pt x="12610" y="7441"/>
                      <a:pt x="12309" y="7421"/>
                      <a:pt x="11998" y="7416"/>
                    </a:cubicBezTo>
                    <a:lnTo>
                      <a:pt x="11998" y="7416"/>
                    </a:lnTo>
                    <a:cubicBezTo>
                      <a:pt x="12055" y="5312"/>
                      <a:pt x="12094" y="3192"/>
                      <a:pt x="12152" y="1091"/>
                    </a:cubicBezTo>
                    <a:cubicBezTo>
                      <a:pt x="12152" y="774"/>
                      <a:pt x="12152" y="476"/>
                      <a:pt x="12171" y="179"/>
                    </a:cubicBezTo>
                    <a:cubicBezTo>
                      <a:pt x="12171" y="126"/>
                      <a:pt x="12150" y="85"/>
                      <a:pt x="12117" y="58"/>
                    </a:cubicBezTo>
                    <a:lnTo>
                      <a:pt x="12117" y="58"/>
                    </a:lnTo>
                    <a:cubicBezTo>
                      <a:pt x="12090" y="23"/>
                      <a:pt x="12049" y="0"/>
                      <a:pt x="1199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5366;p55"/>
              <p:cNvSpPr/>
              <p:nvPr/>
            </p:nvSpPr>
            <p:spPr>
              <a:xfrm>
                <a:off x="1241900" y="4600650"/>
                <a:ext cx="389550" cy="8950"/>
              </a:xfrm>
              <a:custGeom>
                <a:avLst/>
                <a:gdLst/>
                <a:ahLst/>
                <a:cxnLst/>
                <a:rect l="l" t="t" r="r" b="b"/>
                <a:pathLst>
                  <a:path w="15582" h="358" extrusionOk="0">
                    <a:moveTo>
                      <a:pt x="219" y="1"/>
                    </a:moveTo>
                    <a:cubicBezTo>
                      <a:pt x="0" y="1"/>
                      <a:pt x="0" y="358"/>
                      <a:pt x="219" y="358"/>
                    </a:cubicBezTo>
                    <a:lnTo>
                      <a:pt x="15364" y="358"/>
                    </a:lnTo>
                    <a:cubicBezTo>
                      <a:pt x="15581" y="358"/>
                      <a:pt x="15581" y="1"/>
                      <a:pt x="1536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5367;p55"/>
              <p:cNvSpPr/>
              <p:nvPr/>
            </p:nvSpPr>
            <p:spPr>
              <a:xfrm>
                <a:off x="1628950" y="3509100"/>
                <a:ext cx="231450" cy="287300"/>
              </a:xfrm>
              <a:custGeom>
                <a:avLst/>
                <a:gdLst/>
                <a:ahLst/>
                <a:cxnLst/>
                <a:rect l="l" t="t" r="r" b="b"/>
                <a:pathLst>
                  <a:path w="9258" h="11492" extrusionOk="0">
                    <a:moveTo>
                      <a:pt x="6573" y="0"/>
                    </a:moveTo>
                    <a:cubicBezTo>
                      <a:pt x="6474" y="0"/>
                      <a:pt x="6369" y="35"/>
                      <a:pt x="6265" y="113"/>
                    </a:cubicBezTo>
                    <a:cubicBezTo>
                      <a:pt x="5967" y="330"/>
                      <a:pt x="5789" y="708"/>
                      <a:pt x="5610" y="1025"/>
                    </a:cubicBezTo>
                    <a:cubicBezTo>
                      <a:pt x="5412" y="1382"/>
                      <a:pt x="5234" y="1758"/>
                      <a:pt x="5055" y="2135"/>
                    </a:cubicBezTo>
                    <a:cubicBezTo>
                      <a:pt x="4698" y="2868"/>
                      <a:pt x="4362" y="3602"/>
                      <a:pt x="4005" y="4315"/>
                    </a:cubicBezTo>
                    <a:cubicBezTo>
                      <a:pt x="4163" y="3721"/>
                      <a:pt x="4282" y="3106"/>
                      <a:pt x="4401" y="2492"/>
                    </a:cubicBezTo>
                    <a:cubicBezTo>
                      <a:pt x="4460" y="2095"/>
                      <a:pt x="4560" y="1678"/>
                      <a:pt x="4560" y="1282"/>
                    </a:cubicBezTo>
                    <a:cubicBezTo>
                      <a:pt x="4546" y="973"/>
                      <a:pt x="4395" y="691"/>
                      <a:pt x="4194" y="691"/>
                    </a:cubicBezTo>
                    <a:cubicBezTo>
                      <a:pt x="4100" y="691"/>
                      <a:pt x="3994" y="753"/>
                      <a:pt x="3886" y="906"/>
                    </a:cubicBezTo>
                    <a:cubicBezTo>
                      <a:pt x="3450" y="1501"/>
                      <a:pt x="3112" y="2154"/>
                      <a:pt x="2855" y="2828"/>
                    </a:cubicBezTo>
                    <a:cubicBezTo>
                      <a:pt x="2697" y="3185"/>
                      <a:pt x="2578" y="3542"/>
                      <a:pt x="2459" y="3919"/>
                    </a:cubicBezTo>
                    <a:cubicBezTo>
                      <a:pt x="2398" y="4097"/>
                      <a:pt x="2340" y="4276"/>
                      <a:pt x="2280" y="4434"/>
                    </a:cubicBezTo>
                    <a:cubicBezTo>
                      <a:pt x="2241" y="4550"/>
                      <a:pt x="2127" y="4779"/>
                      <a:pt x="2140" y="4882"/>
                    </a:cubicBezTo>
                    <a:lnTo>
                      <a:pt x="2140" y="4882"/>
                    </a:lnTo>
                    <a:cubicBezTo>
                      <a:pt x="2061" y="4409"/>
                      <a:pt x="1942" y="3936"/>
                      <a:pt x="1745" y="3502"/>
                    </a:cubicBezTo>
                    <a:cubicBezTo>
                      <a:pt x="1685" y="3343"/>
                      <a:pt x="1626" y="3205"/>
                      <a:pt x="1487" y="3086"/>
                    </a:cubicBezTo>
                    <a:cubicBezTo>
                      <a:pt x="1404" y="3004"/>
                      <a:pt x="1294" y="2960"/>
                      <a:pt x="1187" y="2960"/>
                    </a:cubicBezTo>
                    <a:cubicBezTo>
                      <a:pt x="1140" y="2960"/>
                      <a:pt x="1093" y="2969"/>
                      <a:pt x="1051" y="2987"/>
                    </a:cubicBezTo>
                    <a:cubicBezTo>
                      <a:pt x="873" y="3066"/>
                      <a:pt x="813" y="3264"/>
                      <a:pt x="754" y="3443"/>
                    </a:cubicBezTo>
                    <a:cubicBezTo>
                      <a:pt x="297" y="5188"/>
                      <a:pt x="496" y="7051"/>
                      <a:pt x="1" y="8795"/>
                    </a:cubicBezTo>
                    <a:lnTo>
                      <a:pt x="3093" y="11491"/>
                    </a:lnTo>
                    <a:cubicBezTo>
                      <a:pt x="4539" y="10659"/>
                      <a:pt x="5868" y="9628"/>
                      <a:pt x="7018" y="8418"/>
                    </a:cubicBezTo>
                    <a:cubicBezTo>
                      <a:pt x="7969" y="7427"/>
                      <a:pt x="8702" y="6337"/>
                      <a:pt x="9159" y="5029"/>
                    </a:cubicBezTo>
                    <a:cubicBezTo>
                      <a:pt x="9217" y="4890"/>
                      <a:pt x="9257" y="4752"/>
                      <a:pt x="9238" y="4593"/>
                    </a:cubicBezTo>
                    <a:cubicBezTo>
                      <a:pt x="9195" y="4368"/>
                      <a:pt x="9071" y="4289"/>
                      <a:pt x="8919" y="4289"/>
                    </a:cubicBezTo>
                    <a:cubicBezTo>
                      <a:pt x="8655" y="4289"/>
                      <a:pt x="8304" y="4526"/>
                      <a:pt x="8128" y="4652"/>
                    </a:cubicBezTo>
                    <a:cubicBezTo>
                      <a:pt x="7513" y="5108"/>
                      <a:pt x="6939" y="5603"/>
                      <a:pt x="6384" y="6139"/>
                    </a:cubicBezTo>
                    <a:cubicBezTo>
                      <a:pt x="6939" y="5267"/>
                      <a:pt x="7394" y="4355"/>
                      <a:pt x="7909" y="3483"/>
                    </a:cubicBezTo>
                    <a:cubicBezTo>
                      <a:pt x="8088" y="3185"/>
                      <a:pt x="8842" y="2016"/>
                      <a:pt x="8247" y="1797"/>
                    </a:cubicBezTo>
                    <a:cubicBezTo>
                      <a:pt x="8222" y="1786"/>
                      <a:pt x="8196" y="1781"/>
                      <a:pt x="8169" y="1781"/>
                    </a:cubicBezTo>
                    <a:cubicBezTo>
                      <a:pt x="7999" y="1781"/>
                      <a:pt x="7792" y="1972"/>
                      <a:pt x="7671" y="2075"/>
                    </a:cubicBezTo>
                    <a:cubicBezTo>
                      <a:pt x="7295" y="2392"/>
                      <a:pt x="6939" y="2809"/>
                      <a:pt x="6641" y="3205"/>
                    </a:cubicBezTo>
                    <a:cubicBezTo>
                      <a:pt x="6244" y="3760"/>
                      <a:pt x="5808" y="4216"/>
                      <a:pt x="5353" y="4969"/>
                    </a:cubicBezTo>
                    <a:cubicBezTo>
                      <a:pt x="5789" y="4038"/>
                      <a:pt x="6125" y="3542"/>
                      <a:pt x="6384" y="2788"/>
                    </a:cubicBezTo>
                    <a:cubicBezTo>
                      <a:pt x="6641" y="2095"/>
                      <a:pt x="6997" y="1342"/>
                      <a:pt x="7058" y="608"/>
                    </a:cubicBezTo>
                    <a:cubicBezTo>
                      <a:pt x="7072" y="272"/>
                      <a:pt x="6849" y="0"/>
                      <a:pt x="657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9" name="Google Shape;5368;p55"/>
              <p:cNvSpPr/>
              <p:nvPr/>
            </p:nvSpPr>
            <p:spPr>
              <a:xfrm>
                <a:off x="1624475" y="3504700"/>
                <a:ext cx="243375" cy="296150"/>
              </a:xfrm>
              <a:custGeom>
                <a:avLst/>
                <a:gdLst/>
                <a:ahLst/>
                <a:cxnLst/>
                <a:rect l="l" t="t" r="r" b="b"/>
                <a:pathLst>
                  <a:path w="9735" h="11846" extrusionOk="0">
                    <a:moveTo>
                      <a:pt x="6758" y="351"/>
                    </a:moveTo>
                    <a:cubicBezTo>
                      <a:pt x="6819" y="351"/>
                      <a:pt x="6880" y="373"/>
                      <a:pt x="6938" y="427"/>
                    </a:cubicBezTo>
                    <a:cubicBezTo>
                      <a:pt x="7157" y="625"/>
                      <a:pt x="7018" y="1061"/>
                      <a:pt x="6959" y="1320"/>
                    </a:cubicBezTo>
                    <a:cubicBezTo>
                      <a:pt x="6801" y="1954"/>
                      <a:pt x="6542" y="2589"/>
                      <a:pt x="6285" y="3202"/>
                    </a:cubicBezTo>
                    <a:cubicBezTo>
                      <a:pt x="6027" y="3837"/>
                      <a:pt x="5670" y="4431"/>
                      <a:pt x="5373" y="5066"/>
                    </a:cubicBezTo>
                    <a:cubicBezTo>
                      <a:pt x="5304" y="5203"/>
                      <a:pt x="5417" y="5322"/>
                      <a:pt x="5539" y="5322"/>
                    </a:cubicBezTo>
                    <a:cubicBezTo>
                      <a:pt x="5592" y="5322"/>
                      <a:pt x="5648" y="5299"/>
                      <a:pt x="5690" y="5245"/>
                    </a:cubicBezTo>
                    <a:cubicBezTo>
                      <a:pt x="6027" y="4690"/>
                      <a:pt x="6423" y="4193"/>
                      <a:pt x="6820" y="3699"/>
                    </a:cubicBezTo>
                    <a:cubicBezTo>
                      <a:pt x="7216" y="3183"/>
                      <a:pt x="7593" y="2668"/>
                      <a:pt x="8109" y="2271"/>
                    </a:cubicBezTo>
                    <a:cubicBezTo>
                      <a:pt x="8181" y="2209"/>
                      <a:pt x="8276" y="2152"/>
                      <a:pt x="8350" y="2152"/>
                    </a:cubicBezTo>
                    <a:cubicBezTo>
                      <a:pt x="8416" y="2152"/>
                      <a:pt x="8466" y="2198"/>
                      <a:pt x="8466" y="2330"/>
                    </a:cubicBezTo>
                    <a:cubicBezTo>
                      <a:pt x="8485" y="2509"/>
                      <a:pt x="8386" y="2707"/>
                      <a:pt x="8307" y="2866"/>
                    </a:cubicBezTo>
                    <a:cubicBezTo>
                      <a:pt x="8128" y="3282"/>
                      <a:pt x="7890" y="3659"/>
                      <a:pt x="7652" y="4035"/>
                    </a:cubicBezTo>
                    <a:cubicBezTo>
                      <a:pt x="7265" y="4752"/>
                      <a:pt x="6877" y="5488"/>
                      <a:pt x="6453" y="6187"/>
                    </a:cubicBezTo>
                    <a:lnTo>
                      <a:pt x="6453" y="6187"/>
                    </a:lnTo>
                    <a:cubicBezTo>
                      <a:pt x="6450" y="6190"/>
                      <a:pt x="6447" y="6193"/>
                      <a:pt x="6444" y="6196"/>
                    </a:cubicBezTo>
                    <a:cubicBezTo>
                      <a:pt x="6445" y="6197"/>
                      <a:pt x="6445" y="6197"/>
                      <a:pt x="6446" y="6198"/>
                    </a:cubicBezTo>
                    <a:lnTo>
                      <a:pt x="6446" y="6198"/>
                    </a:lnTo>
                    <a:cubicBezTo>
                      <a:pt x="6439" y="6211"/>
                      <a:pt x="6431" y="6223"/>
                      <a:pt x="6423" y="6236"/>
                    </a:cubicBezTo>
                    <a:cubicBezTo>
                      <a:pt x="6335" y="6353"/>
                      <a:pt x="6443" y="6492"/>
                      <a:pt x="6569" y="6492"/>
                    </a:cubicBezTo>
                    <a:cubicBezTo>
                      <a:pt x="6613" y="6492"/>
                      <a:pt x="6659" y="6475"/>
                      <a:pt x="6701" y="6434"/>
                    </a:cubicBezTo>
                    <a:cubicBezTo>
                      <a:pt x="7276" y="5858"/>
                      <a:pt x="7911" y="5264"/>
                      <a:pt x="8624" y="4828"/>
                    </a:cubicBezTo>
                    <a:cubicBezTo>
                      <a:pt x="8724" y="4770"/>
                      <a:pt x="8918" y="4641"/>
                      <a:pt x="9062" y="4641"/>
                    </a:cubicBezTo>
                    <a:cubicBezTo>
                      <a:pt x="9117" y="4641"/>
                      <a:pt x="9165" y="4660"/>
                      <a:pt x="9198" y="4709"/>
                    </a:cubicBezTo>
                    <a:cubicBezTo>
                      <a:pt x="9317" y="4867"/>
                      <a:pt x="9179" y="5145"/>
                      <a:pt x="9119" y="5303"/>
                    </a:cubicBezTo>
                    <a:cubicBezTo>
                      <a:pt x="9040" y="5502"/>
                      <a:pt x="8960" y="5721"/>
                      <a:pt x="8862" y="5919"/>
                    </a:cubicBezTo>
                    <a:cubicBezTo>
                      <a:pt x="8128" y="7465"/>
                      <a:pt x="6938" y="8713"/>
                      <a:pt x="5651" y="9804"/>
                    </a:cubicBezTo>
                    <a:cubicBezTo>
                      <a:pt x="4905" y="10415"/>
                      <a:pt x="4105" y="10971"/>
                      <a:pt x="3285" y="11454"/>
                    </a:cubicBezTo>
                    <a:lnTo>
                      <a:pt x="3285" y="11454"/>
                    </a:lnTo>
                    <a:cubicBezTo>
                      <a:pt x="2428" y="10693"/>
                      <a:pt x="1571" y="9932"/>
                      <a:pt x="695" y="9189"/>
                    </a:cubicBezTo>
                    <a:cubicBezTo>
                      <a:pt x="598" y="9092"/>
                      <a:pt x="487" y="8994"/>
                      <a:pt x="385" y="8909"/>
                    </a:cubicBezTo>
                    <a:lnTo>
                      <a:pt x="385" y="8909"/>
                    </a:lnTo>
                    <a:cubicBezTo>
                      <a:pt x="714" y="7651"/>
                      <a:pt x="718" y="6359"/>
                      <a:pt x="854" y="5066"/>
                    </a:cubicBezTo>
                    <a:cubicBezTo>
                      <a:pt x="893" y="4729"/>
                      <a:pt x="952" y="4392"/>
                      <a:pt x="1012" y="4055"/>
                    </a:cubicBezTo>
                    <a:cubicBezTo>
                      <a:pt x="1051" y="3864"/>
                      <a:pt x="1107" y="3319"/>
                      <a:pt x="1380" y="3319"/>
                    </a:cubicBezTo>
                    <a:cubicBezTo>
                      <a:pt x="1389" y="3319"/>
                      <a:pt x="1399" y="3320"/>
                      <a:pt x="1409" y="3321"/>
                    </a:cubicBezTo>
                    <a:cubicBezTo>
                      <a:pt x="1705" y="3361"/>
                      <a:pt x="1824" y="3876"/>
                      <a:pt x="1904" y="4095"/>
                    </a:cubicBezTo>
                    <a:cubicBezTo>
                      <a:pt x="2022" y="4431"/>
                      <a:pt x="2102" y="4769"/>
                      <a:pt x="2141" y="5105"/>
                    </a:cubicBezTo>
                    <a:cubicBezTo>
                      <a:pt x="2159" y="5202"/>
                      <a:pt x="2230" y="5244"/>
                      <a:pt x="2305" y="5244"/>
                    </a:cubicBezTo>
                    <a:cubicBezTo>
                      <a:pt x="2399" y="5244"/>
                      <a:pt x="2498" y="5176"/>
                      <a:pt x="2498" y="5066"/>
                    </a:cubicBezTo>
                    <a:cubicBezTo>
                      <a:pt x="2498" y="4967"/>
                      <a:pt x="2558" y="4848"/>
                      <a:pt x="2598" y="4748"/>
                    </a:cubicBezTo>
                    <a:cubicBezTo>
                      <a:pt x="2657" y="4629"/>
                      <a:pt x="2677" y="4491"/>
                      <a:pt x="2736" y="4373"/>
                    </a:cubicBezTo>
                    <a:cubicBezTo>
                      <a:pt x="2836" y="4035"/>
                      <a:pt x="2955" y="3699"/>
                      <a:pt x="3074" y="3361"/>
                    </a:cubicBezTo>
                    <a:cubicBezTo>
                      <a:pt x="3312" y="2726"/>
                      <a:pt x="3608" y="2092"/>
                      <a:pt x="3965" y="1518"/>
                    </a:cubicBezTo>
                    <a:cubicBezTo>
                      <a:pt x="4044" y="1399"/>
                      <a:pt x="4163" y="1161"/>
                      <a:pt x="4282" y="1082"/>
                    </a:cubicBezTo>
                    <a:cubicBezTo>
                      <a:pt x="4314" y="1064"/>
                      <a:pt x="4341" y="1056"/>
                      <a:pt x="4365" y="1056"/>
                    </a:cubicBezTo>
                    <a:cubicBezTo>
                      <a:pt x="4447" y="1056"/>
                      <a:pt x="4489" y="1148"/>
                      <a:pt x="4520" y="1241"/>
                    </a:cubicBezTo>
                    <a:cubicBezTo>
                      <a:pt x="4620" y="1558"/>
                      <a:pt x="4520" y="1973"/>
                      <a:pt x="4461" y="2290"/>
                    </a:cubicBezTo>
                    <a:cubicBezTo>
                      <a:pt x="4322" y="3025"/>
                      <a:pt x="4184" y="3738"/>
                      <a:pt x="4025" y="4452"/>
                    </a:cubicBezTo>
                    <a:cubicBezTo>
                      <a:pt x="3999" y="4571"/>
                      <a:pt x="4115" y="4673"/>
                      <a:pt x="4218" y="4673"/>
                    </a:cubicBezTo>
                    <a:cubicBezTo>
                      <a:pt x="4269" y="4673"/>
                      <a:pt x="4316" y="4649"/>
                      <a:pt x="4342" y="4590"/>
                    </a:cubicBezTo>
                    <a:lnTo>
                      <a:pt x="4361" y="4550"/>
                    </a:lnTo>
                    <a:lnTo>
                      <a:pt x="4361" y="4550"/>
                    </a:lnTo>
                    <a:cubicBezTo>
                      <a:pt x="4361" y="4550"/>
                      <a:pt x="4361" y="4550"/>
                      <a:pt x="4362" y="4550"/>
                    </a:cubicBezTo>
                    <a:cubicBezTo>
                      <a:pt x="4362" y="4550"/>
                      <a:pt x="4362" y="4549"/>
                      <a:pt x="4362" y="4549"/>
                    </a:cubicBezTo>
                    <a:lnTo>
                      <a:pt x="4362" y="4549"/>
                    </a:lnTo>
                    <a:lnTo>
                      <a:pt x="5294" y="2568"/>
                    </a:lnTo>
                    <a:cubicBezTo>
                      <a:pt x="5591" y="1954"/>
                      <a:pt x="5868" y="1320"/>
                      <a:pt x="6245" y="765"/>
                    </a:cubicBezTo>
                    <a:cubicBezTo>
                      <a:pt x="6337" y="611"/>
                      <a:pt x="6548" y="351"/>
                      <a:pt x="6758" y="351"/>
                    </a:cubicBezTo>
                    <a:close/>
                    <a:moveTo>
                      <a:pt x="6741" y="1"/>
                    </a:moveTo>
                    <a:cubicBezTo>
                      <a:pt x="6674" y="1"/>
                      <a:pt x="6608" y="10"/>
                      <a:pt x="6542" y="31"/>
                    </a:cubicBezTo>
                    <a:cubicBezTo>
                      <a:pt x="6225" y="150"/>
                      <a:pt x="6027" y="427"/>
                      <a:pt x="5868" y="705"/>
                    </a:cubicBezTo>
                    <a:cubicBezTo>
                      <a:pt x="5670" y="1022"/>
                      <a:pt x="5511" y="1360"/>
                      <a:pt x="5334" y="1696"/>
                    </a:cubicBezTo>
                    <a:cubicBezTo>
                      <a:pt x="5106" y="2141"/>
                      <a:pt x="4888" y="2592"/>
                      <a:pt x="4675" y="3044"/>
                    </a:cubicBezTo>
                    <a:lnTo>
                      <a:pt x="4675" y="3044"/>
                    </a:lnTo>
                    <a:cubicBezTo>
                      <a:pt x="4711" y="2853"/>
                      <a:pt x="4746" y="2661"/>
                      <a:pt x="4779" y="2470"/>
                    </a:cubicBezTo>
                    <a:cubicBezTo>
                      <a:pt x="4877" y="1994"/>
                      <a:pt x="5075" y="1241"/>
                      <a:pt x="4679" y="823"/>
                    </a:cubicBezTo>
                    <a:cubicBezTo>
                      <a:pt x="4580" y="725"/>
                      <a:pt x="4482" y="684"/>
                      <a:pt x="4387" y="684"/>
                    </a:cubicBezTo>
                    <a:cubicBezTo>
                      <a:pt x="4044" y="684"/>
                      <a:pt x="3740" y="1214"/>
                      <a:pt x="3569" y="1478"/>
                    </a:cubicBezTo>
                    <a:cubicBezTo>
                      <a:pt x="3251" y="2033"/>
                      <a:pt x="2974" y="2628"/>
                      <a:pt x="2757" y="3223"/>
                    </a:cubicBezTo>
                    <a:cubicBezTo>
                      <a:pt x="2617" y="3580"/>
                      <a:pt x="2498" y="3936"/>
                      <a:pt x="2379" y="4312"/>
                    </a:cubicBezTo>
                    <a:cubicBezTo>
                      <a:pt x="2370" y="4338"/>
                      <a:pt x="2360" y="4364"/>
                      <a:pt x="2349" y="4391"/>
                    </a:cubicBezTo>
                    <a:lnTo>
                      <a:pt x="2349" y="4391"/>
                    </a:lnTo>
                    <a:cubicBezTo>
                      <a:pt x="2302" y="4210"/>
                      <a:pt x="2246" y="4031"/>
                      <a:pt x="2181" y="3857"/>
                    </a:cubicBezTo>
                    <a:cubicBezTo>
                      <a:pt x="2083" y="3559"/>
                      <a:pt x="1964" y="3202"/>
                      <a:pt x="1666" y="3044"/>
                    </a:cubicBezTo>
                    <a:cubicBezTo>
                      <a:pt x="1571" y="2989"/>
                      <a:pt x="1468" y="2962"/>
                      <a:pt x="1366" y="2962"/>
                    </a:cubicBezTo>
                    <a:cubicBezTo>
                      <a:pt x="1211" y="2962"/>
                      <a:pt x="1060" y="3024"/>
                      <a:pt x="952" y="3144"/>
                    </a:cubicBezTo>
                    <a:cubicBezTo>
                      <a:pt x="735" y="3400"/>
                      <a:pt x="695" y="3818"/>
                      <a:pt x="635" y="4135"/>
                    </a:cubicBezTo>
                    <a:cubicBezTo>
                      <a:pt x="338" y="5721"/>
                      <a:pt x="457" y="7365"/>
                      <a:pt x="21" y="8932"/>
                    </a:cubicBezTo>
                    <a:cubicBezTo>
                      <a:pt x="1" y="8971"/>
                      <a:pt x="21" y="9051"/>
                      <a:pt x="61" y="9090"/>
                    </a:cubicBezTo>
                    <a:cubicBezTo>
                      <a:pt x="952" y="9883"/>
                      <a:pt x="1864" y="10656"/>
                      <a:pt x="2757" y="11448"/>
                    </a:cubicBezTo>
                    <a:cubicBezTo>
                      <a:pt x="2895" y="11567"/>
                      <a:pt x="3014" y="11667"/>
                      <a:pt x="3153" y="11786"/>
                    </a:cubicBezTo>
                    <a:cubicBezTo>
                      <a:pt x="3171" y="11804"/>
                      <a:pt x="3191" y="11817"/>
                      <a:pt x="3210" y="11825"/>
                    </a:cubicBezTo>
                    <a:lnTo>
                      <a:pt x="3210" y="11825"/>
                    </a:lnTo>
                    <a:cubicBezTo>
                      <a:pt x="3234" y="11838"/>
                      <a:pt x="3261" y="11846"/>
                      <a:pt x="3290" y="11846"/>
                    </a:cubicBezTo>
                    <a:cubicBezTo>
                      <a:pt x="3316" y="11846"/>
                      <a:pt x="3343" y="11840"/>
                      <a:pt x="3370" y="11826"/>
                    </a:cubicBezTo>
                    <a:cubicBezTo>
                      <a:pt x="5075" y="10835"/>
                      <a:pt x="6701" y="9545"/>
                      <a:pt x="7950" y="7999"/>
                    </a:cubicBezTo>
                    <a:cubicBezTo>
                      <a:pt x="8524" y="7286"/>
                      <a:pt x="9021" y="6493"/>
                      <a:pt x="9357" y="5641"/>
                    </a:cubicBezTo>
                    <a:cubicBezTo>
                      <a:pt x="9515" y="5303"/>
                      <a:pt x="9734" y="4828"/>
                      <a:pt x="9476" y="4471"/>
                    </a:cubicBezTo>
                    <a:cubicBezTo>
                      <a:pt x="9371" y="4343"/>
                      <a:pt x="9225" y="4297"/>
                      <a:pt x="9074" y="4297"/>
                    </a:cubicBezTo>
                    <a:cubicBezTo>
                      <a:pt x="8968" y="4297"/>
                      <a:pt x="8860" y="4319"/>
                      <a:pt x="8762" y="4352"/>
                    </a:cubicBezTo>
                    <a:cubicBezTo>
                      <a:pt x="8405" y="4491"/>
                      <a:pt x="8088" y="4769"/>
                      <a:pt x="7792" y="5007"/>
                    </a:cubicBezTo>
                    <a:cubicBezTo>
                      <a:pt x="7628" y="5130"/>
                      <a:pt x="7468" y="5258"/>
                      <a:pt x="7312" y="5390"/>
                    </a:cubicBezTo>
                    <a:lnTo>
                      <a:pt x="7312" y="5390"/>
                    </a:lnTo>
                    <a:cubicBezTo>
                      <a:pt x="7552" y="4962"/>
                      <a:pt x="7788" y="4532"/>
                      <a:pt x="8030" y="4114"/>
                    </a:cubicBezTo>
                    <a:cubicBezTo>
                      <a:pt x="8267" y="3678"/>
                      <a:pt x="8545" y="3282"/>
                      <a:pt x="8723" y="2806"/>
                    </a:cubicBezTo>
                    <a:cubicBezTo>
                      <a:pt x="8841" y="2470"/>
                      <a:pt x="8921" y="1854"/>
                      <a:pt x="8405" y="1796"/>
                    </a:cubicBezTo>
                    <a:cubicBezTo>
                      <a:pt x="8385" y="1793"/>
                      <a:pt x="8364" y="1791"/>
                      <a:pt x="8343" y="1791"/>
                    </a:cubicBezTo>
                    <a:cubicBezTo>
                      <a:pt x="8090" y="1791"/>
                      <a:pt x="7856" y="2007"/>
                      <a:pt x="7673" y="2171"/>
                    </a:cubicBezTo>
                    <a:cubicBezTo>
                      <a:pt x="7375" y="2430"/>
                      <a:pt x="7118" y="2707"/>
                      <a:pt x="6880" y="3025"/>
                    </a:cubicBezTo>
                    <a:cubicBezTo>
                      <a:pt x="6786" y="3144"/>
                      <a:pt x="6691" y="3263"/>
                      <a:pt x="6595" y="3382"/>
                    </a:cubicBezTo>
                    <a:lnTo>
                      <a:pt x="6595" y="3382"/>
                    </a:lnTo>
                    <a:cubicBezTo>
                      <a:pt x="6604" y="3362"/>
                      <a:pt x="6613" y="3342"/>
                      <a:pt x="6621" y="3321"/>
                    </a:cubicBezTo>
                    <a:cubicBezTo>
                      <a:pt x="6899" y="2628"/>
                      <a:pt x="7237" y="1894"/>
                      <a:pt x="7356" y="1161"/>
                    </a:cubicBezTo>
                    <a:cubicBezTo>
                      <a:pt x="7414" y="844"/>
                      <a:pt x="7454" y="527"/>
                      <a:pt x="7256" y="249"/>
                    </a:cubicBezTo>
                    <a:cubicBezTo>
                      <a:pt x="7123" y="86"/>
                      <a:pt x="6935" y="1"/>
                      <a:pt x="67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 name="Google Shape;5369;p55"/>
              <p:cNvSpPr/>
              <p:nvPr/>
            </p:nvSpPr>
            <p:spPr>
              <a:xfrm>
                <a:off x="1329900" y="3649675"/>
                <a:ext cx="433875" cy="412400"/>
              </a:xfrm>
              <a:custGeom>
                <a:avLst/>
                <a:gdLst/>
                <a:ahLst/>
                <a:cxnLst/>
                <a:rect l="l" t="t" r="r" b="b"/>
                <a:pathLst>
                  <a:path w="17355" h="16496" extrusionOk="0">
                    <a:moveTo>
                      <a:pt x="2705" y="1"/>
                    </a:moveTo>
                    <a:cubicBezTo>
                      <a:pt x="2705" y="1"/>
                      <a:pt x="1219" y="952"/>
                      <a:pt x="584" y="4341"/>
                    </a:cubicBezTo>
                    <a:cubicBezTo>
                      <a:pt x="1" y="7538"/>
                      <a:pt x="4377" y="16495"/>
                      <a:pt x="8753" y="16495"/>
                    </a:cubicBezTo>
                    <a:cubicBezTo>
                      <a:pt x="8991" y="16495"/>
                      <a:pt x="9228" y="16469"/>
                      <a:pt x="9465" y="16414"/>
                    </a:cubicBezTo>
                    <a:cubicBezTo>
                      <a:pt x="14064" y="15323"/>
                      <a:pt x="17355" y="4698"/>
                      <a:pt x="17355" y="4698"/>
                    </a:cubicBezTo>
                    <a:lnTo>
                      <a:pt x="12021" y="1170"/>
                    </a:lnTo>
                    <a:lnTo>
                      <a:pt x="8652" y="5689"/>
                    </a:lnTo>
                    <a:cubicBezTo>
                      <a:pt x="5401" y="1269"/>
                      <a:pt x="2705" y="1"/>
                      <a:pt x="270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5370;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2" name="Google Shape;5371;p55"/>
              <p:cNvSpPr/>
              <p:nvPr/>
            </p:nvSpPr>
            <p:spPr>
              <a:xfrm>
                <a:off x="1338592" y="3700347"/>
                <a:ext cx="150171" cy="297904"/>
              </a:xfrm>
              <a:custGeom>
                <a:avLst/>
                <a:gdLst/>
                <a:ahLst/>
                <a:cxnLst/>
                <a:rect l="l" t="t" r="r" b="b"/>
                <a:pathLst>
                  <a:path w="7414" h="13898" extrusionOk="0">
                    <a:moveTo>
                      <a:pt x="6204" y="1"/>
                    </a:moveTo>
                    <a:cubicBezTo>
                      <a:pt x="4044" y="2916"/>
                      <a:pt x="1962" y="5908"/>
                      <a:pt x="0" y="8961"/>
                    </a:cubicBezTo>
                    <a:lnTo>
                      <a:pt x="1248" y="13897"/>
                    </a:lnTo>
                    <a:cubicBezTo>
                      <a:pt x="2617" y="9457"/>
                      <a:pt x="5035" y="5432"/>
                      <a:pt x="7414" y="1449"/>
                    </a:cubicBezTo>
                    <a:lnTo>
                      <a:pt x="6204"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3" name="Google Shape;5372;p55"/>
              <p:cNvSpPr/>
              <p:nvPr/>
            </p:nvSpPr>
            <p:spPr>
              <a:xfrm>
                <a:off x="1334500" y="3696275"/>
                <a:ext cx="158293" cy="305770"/>
              </a:xfrm>
              <a:custGeom>
                <a:avLst/>
                <a:gdLst/>
                <a:ahLst/>
                <a:cxnLst/>
                <a:rect l="l" t="t" r="r" b="b"/>
                <a:pathLst>
                  <a:path w="7815" h="14265" extrusionOk="0">
                    <a:moveTo>
                      <a:pt x="6416" y="469"/>
                    </a:moveTo>
                    <a:cubicBezTo>
                      <a:pt x="6744" y="873"/>
                      <a:pt x="7083" y="1266"/>
                      <a:pt x="7410" y="1669"/>
                    </a:cubicBezTo>
                    <a:lnTo>
                      <a:pt x="7410" y="1669"/>
                    </a:lnTo>
                    <a:cubicBezTo>
                      <a:pt x="5550" y="4744"/>
                      <a:pt x="3714" y="7842"/>
                      <a:pt x="2322" y="11154"/>
                    </a:cubicBezTo>
                    <a:cubicBezTo>
                      <a:pt x="2007" y="11911"/>
                      <a:pt x="1717" y="12680"/>
                      <a:pt x="1462" y="13452"/>
                    </a:cubicBezTo>
                    <a:lnTo>
                      <a:pt x="1462" y="13452"/>
                    </a:lnTo>
                    <a:cubicBezTo>
                      <a:pt x="1154" y="12203"/>
                      <a:pt x="844" y="10955"/>
                      <a:pt x="519" y="9706"/>
                    </a:cubicBezTo>
                    <a:cubicBezTo>
                      <a:pt x="484" y="9530"/>
                      <a:pt x="433" y="9354"/>
                      <a:pt x="394" y="9178"/>
                    </a:cubicBezTo>
                    <a:lnTo>
                      <a:pt x="394" y="9178"/>
                    </a:lnTo>
                    <a:cubicBezTo>
                      <a:pt x="2301" y="6213"/>
                      <a:pt x="4302" y="3305"/>
                      <a:pt x="6416" y="469"/>
                    </a:cubicBezTo>
                    <a:close/>
                    <a:moveTo>
                      <a:pt x="6439" y="1"/>
                    </a:moveTo>
                    <a:cubicBezTo>
                      <a:pt x="6373" y="1"/>
                      <a:pt x="6305" y="43"/>
                      <a:pt x="6268" y="93"/>
                    </a:cubicBezTo>
                    <a:cubicBezTo>
                      <a:pt x="4088" y="3006"/>
                      <a:pt x="2026" y="6000"/>
                      <a:pt x="44" y="9052"/>
                    </a:cubicBezTo>
                    <a:cubicBezTo>
                      <a:pt x="0" y="9125"/>
                      <a:pt x="15" y="9194"/>
                      <a:pt x="57" y="9244"/>
                    </a:cubicBezTo>
                    <a:lnTo>
                      <a:pt x="57" y="9244"/>
                    </a:lnTo>
                    <a:lnTo>
                      <a:pt x="1114" y="13532"/>
                    </a:lnTo>
                    <a:cubicBezTo>
                      <a:pt x="1173" y="13731"/>
                      <a:pt x="1233" y="13929"/>
                      <a:pt x="1273" y="14146"/>
                    </a:cubicBezTo>
                    <a:cubicBezTo>
                      <a:pt x="1293" y="14225"/>
                      <a:pt x="1367" y="14265"/>
                      <a:pt x="1441" y="14265"/>
                    </a:cubicBezTo>
                    <a:cubicBezTo>
                      <a:pt x="1515" y="14265"/>
                      <a:pt x="1589" y="14225"/>
                      <a:pt x="1609" y="14146"/>
                    </a:cubicBezTo>
                    <a:cubicBezTo>
                      <a:pt x="2679" y="10697"/>
                      <a:pt x="4384" y="7486"/>
                      <a:pt x="6189" y="4393"/>
                    </a:cubicBezTo>
                    <a:cubicBezTo>
                      <a:pt x="6723" y="3502"/>
                      <a:pt x="7239" y="2609"/>
                      <a:pt x="7775" y="1737"/>
                    </a:cubicBezTo>
                    <a:cubicBezTo>
                      <a:pt x="7814" y="1658"/>
                      <a:pt x="7794" y="1578"/>
                      <a:pt x="7754" y="1520"/>
                    </a:cubicBezTo>
                    <a:cubicBezTo>
                      <a:pt x="7338" y="1044"/>
                      <a:pt x="6942" y="548"/>
                      <a:pt x="6546" y="53"/>
                    </a:cubicBezTo>
                    <a:cubicBezTo>
                      <a:pt x="6516" y="16"/>
                      <a:pt x="6478" y="1"/>
                      <a:pt x="64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5373;p55"/>
              <p:cNvSpPr/>
              <p:nvPr/>
            </p:nvSpPr>
            <p:spPr>
              <a:xfrm rot="567327">
                <a:off x="1428613" y="3754402"/>
                <a:ext cx="79150" cy="357090"/>
              </a:xfrm>
              <a:custGeom>
                <a:avLst/>
                <a:gdLst/>
                <a:ahLst/>
                <a:cxnLst/>
                <a:rect l="l" t="t" r="r" b="b"/>
                <a:pathLst>
                  <a:path w="3847" h="15145" extrusionOk="0">
                    <a:moveTo>
                      <a:pt x="3172" y="0"/>
                    </a:moveTo>
                    <a:cubicBezTo>
                      <a:pt x="1962" y="3747"/>
                      <a:pt x="873" y="9436"/>
                      <a:pt x="1" y="13262"/>
                    </a:cubicBezTo>
                    <a:lnTo>
                      <a:pt x="3807" y="15145"/>
                    </a:lnTo>
                    <a:cubicBezTo>
                      <a:pt x="3529" y="10467"/>
                      <a:pt x="3548" y="5769"/>
                      <a:pt x="3846" y="1091"/>
                    </a:cubicBezTo>
                    <a:lnTo>
                      <a:pt x="3172"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5" name="Google Shape;5374;p55"/>
              <p:cNvSpPr/>
              <p:nvPr/>
            </p:nvSpPr>
            <p:spPr>
              <a:xfrm rot="567327">
                <a:off x="1424514" y="3750509"/>
                <a:ext cx="87298" cy="365178"/>
              </a:xfrm>
              <a:custGeom>
                <a:avLst/>
                <a:gdLst/>
                <a:ahLst/>
                <a:cxnLst/>
                <a:rect l="l" t="t" r="r" b="b"/>
                <a:pathLst>
                  <a:path w="4243" h="15488" extrusionOk="0">
                    <a:moveTo>
                      <a:pt x="3418" y="588"/>
                    </a:moveTo>
                    <a:cubicBezTo>
                      <a:pt x="3448" y="634"/>
                      <a:pt x="3478" y="678"/>
                      <a:pt x="3508" y="720"/>
                    </a:cubicBezTo>
                    <a:cubicBezTo>
                      <a:pt x="3569" y="839"/>
                      <a:pt x="3648" y="958"/>
                      <a:pt x="3707" y="1058"/>
                    </a:cubicBezTo>
                    <a:cubicBezTo>
                      <a:pt x="3746" y="1137"/>
                      <a:pt x="3846" y="1236"/>
                      <a:pt x="3865" y="1315"/>
                    </a:cubicBezTo>
                    <a:cubicBezTo>
                      <a:pt x="3886" y="1394"/>
                      <a:pt x="3826" y="1653"/>
                      <a:pt x="3826" y="1772"/>
                    </a:cubicBezTo>
                    <a:cubicBezTo>
                      <a:pt x="3807" y="2089"/>
                      <a:pt x="3786" y="2385"/>
                      <a:pt x="3786" y="2702"/>
                    </a:cubicBezTo>
                    <a:cubicBezTo>
                      <a:pt x="3746" y="3278"/>
                      <a:pt x="3727" y="3833"/>
                      <a:pt x="3707" y="4407"/>
                    </a:cubicBezTo>
                    <a:cubicBezTo>
                      <a:pt x="3627" y="6727"/>
                      <a:pt x="3608" y="9046"/>
                      <a:pt x="3667" y="11366"/>
                    </a:cubicBezTo>
                    <a:cubicBezTo>
                      <a:pt x="3686" y="12577"/>
                      <a:pt x="3738" y="13804"/>
                      <a:pt x="3808" y="15018"/>
                    </a:cubicBezTo>
                    <a:lnTo>
                      <a:pt x="3808" y="15018"/>
                    </a:lnTo>
                    <a:cubicBezTo>
                      <a:pt x="2790" y="14525"/>
                      <a:pt x="1774" y="14016"/>
                      <a:pt x="773" y="13507"/>
                    </a:cubicBezTo>
                    <a:cubicBezTo>
                      <a:pt x="656" y="13448"/>
                      <a:pt x="529" y="13390"/>
                      <a:pt x="407" y="13332"/>
                    </a:cubicBezTo>
                    <a:lnTo>
                      <a:pt x="407" y="13332"/>
                    </a:lnTo>
                    <a:cubicBezTo>
                      <a:pt x="1187" y="9886"/>
                      <a:pt x="1855" y="6384"/>
                      <a:pt x="2755" y="2961"/>
                    </a:cubicBezTo>
                    <a:cubicBezTo>
                      <a:pt x="2961" y="2172"/>
                      <a:pt x="3182" y="1368"/>
                      <a:pt x="3418" y="588"/>
                    </a:cubicBezTo>
                    <a:close/>
                    <a:moveTo>
                      <a:pt x="3373" y="0"/>
                    </a:moveTo>
                    <a:cubicBezTo>
                      <a:pt x="3298" y="0"/>
                      <a:pt x="3226" y="47"/>
                      <a:pt x="3191" y="125"/>
                    </a:cubicBezTo>
                    <a:cubicBezTo>
                      <a:pt x="2081" y="3535"/>
                      <a:pt x="1388" y="7084"/>
                      <a:pt x="635" y="10592"/>
                    </a:cubicBezTo>
                    <a:cubicBezTo>
                      <a:pt x="437" y="11524"/>
                      <a:pt x="238" y="12455"/>
                      <a:pt x="20" y="13388"/>
                    </a:cubicBezTo>
                    <a:cubicBezTo>
                      <a:pt x="1" y="13446"/>
                      <a:pt x="40" y="13546"/>
                      <a:pt x="99" y="13586"/>
                    </a:cubicBezTo>
                    <a:cubicBezTo>
                      <a:pt x="1209" y="14120"/>
                      <a:pt x="2319" y="14675"/>
                      <a:pt x="3429" y="15230"/>
                    </a:cubicBezTo>
                    <a:lnTo>
                      <a:pt x="3905" y="15468"/>
                    </a:lnTo>
                    <a:cubicBezTo>
                      <a:pt x="3931" y="15482"/>
                      <a:pt x="3957" y="15487"/>
                      <a:pt x="3982" y="15487"/>
                    </a:cubicBezTo>
                    <a:cubicBezTo>
                      <a:pt x="4014" y="15487"/>
                      <a:pt x="4044" y="15478"/>
                      <a:pt x="4070" y="15462"/>
                    </a:cubicBezTo>
                    <a:lnTo>
                      <a:pt x="4070" y="15462"/>
                    </a:lnTo>
                    <a:cubicBezTo>
                      <a:pt x="4121" y="15442"/>
                      <a:pt x="4161" y="15400"/>
                      <a:pt x="4164" y="15334"/>
                    </a:cubicBezTo>
                    <a:lnTo>
                      <a:pt x="4164" y="15334"/>
                    </a:lnTo>
                    <a:cubicBezTo>
                      <a:pt x="4173" y="15298"/>
                      <a:pt x="4173" y="15262"/>
                      <a:pt x="4159" y="15229"/>
                    </a:cubicBezTo>
                    <a:lnTo>
                      <a:pt x="4159" y="15229"/>
                    </a:lnTo>
                    <a:cubicBezTo>
                      <a:pt x="4043" y="12898"/>
                      <a:pt x="3984" y="10565"/>
                      <a:pt x="3984" y="8234"/>
                    </a:cubicBezTo>
                    <a:cubicBezTo>
                      <a:pt x="3984" y="7063"/>
                      <a:pt x="4005" y="5895"/>
                      <a:pt x="4044" y="4724"/>
                    </a:cubicBezTo>
                    <a:cubicBezTo>
                      <a:pt x="4063" y="4130"/>
                      <a:pt x="4084" y="3556"/>
                      <a:pt x="4124" y="2961"/>
                    </a:cubicBezTo>
                    <a:cubicBezTo>
                      <a:pt x="4124" y="2683"/>
                      <a:pt x="4143" y="2406"/>
                      <a:pt x="4163" y="2128"/>
                    </a:cubicBezTo>
                    <a:cubicBezTo>
                      <a:pt x="4163" y="1989"/>
                      <a:pt x="4182" y="1830"/>
                      <a:pt x="4182" y="1692"/>
                    </a:cubicBezTo>
                    <a:cubicBezTo>
                      <a:pt x="4203" y="1553"/>
                      <a:pt x="4243" y="1335"/>
                      <a:pt x="4203" y="1196"/>
                    </a:cubicBezTo>
                    <a:cubicBezTo>
                      <a:pt x="4143" y="1018"/>
                      <a:pt x="3984" y="820"/>
                      <a:pt x="3886" y="661"/>
                    </a:cubicBezTo>
                    <a:cubicBezTo>
                      <a:pt x="3767" y="463"/>
                      <a:pt x="3648" y="284"/>
                      <a:pt x="3529" y="86"/>
                    </a:cubicBezTo>
                    <a:cubicBezTo>
                      <a:pt x="3486" y="27"/>
                      <a:pt x="3429" y="0"/>
                      <a:pt x="3373" y="0"/>
                    </a:cubicBezTo>
                    <a:close/>
                  </a:path>
                </a:pathLst>
              </a:custGeom>
              <a:solidFill>
                <a:srgbClr val="353535"/>
              </a:solidFill>
              <a:ln>
                <a:noFill/>
              </a:ln>
            </p:spPr>
            <p:txBody>
              <a:bodyPr spcFirstLastPara="1" wrap="square" lIns="91425" tIns="91425" rIns="91425" bIns="91425" anchor="ctr" anchorCtr="0">
                <a:noAutofit/>
              </a:bodyPr>
              <a:lstStyle/>
              <a:p>
                <a:endParaRPr/>
              </a:p>
            </p:txBody>
          </p:sp>
          <p:sp>
            <p:nvSpPr>
              <p:cNvPr id="76" name="Google Shape;5375;p55"/>
              <p:cNvSpPr/>
              <p:nvPr/>
            </p:nvSpPr>
            <p:spPr>
              <a:xfrm rot="859126">
                <a:off x="1561355" y="3748254"/>
                <a:ext cx="130642" cy="270423"/>
              </a:xfrm>
              <a:custGeom>
                <a:avLst/>
                <a:gdLst/>
                <a:ahLst/>
                <a:cxnLst/>
                <a:rect l="l" t="t" r="r" b="b"/>
                <a:pathLst>
                  <a:path w="7277" h="14253" extrusionOk="0">
                    <a:moveTo>
                      <a:pt x="1" y="0"/>
                    </a:moveTo>
                    <a:lnTo>
                      <a:pt x="159" y="1843"/>
                    </a:lnTo>
                    <a:cubicBezTo>
                      <a:pt x="516" y="3468"/>
                      <a:pt x="1190" y="4996"/>
                      <a:pt x="1864" y="6521"/>
                    </a:cubicBezTo>
                    <a:cubicBezTo>
                      <a:pt x="3054" y="9119"/>
                      <a:pt x="4264" y="11696"/>
                      <a:pt x="5532" y="14252"/>
                    </a:cubicBezTo>
                    <a:lnTo>
                      <a:pt x="7277" y="10010"/>
                    </a:lnTo>
                    <a:cubicBezTo>
                      <a:pt x="4501" y="6957"/>
                      <a:pt x="2043" y="3587"/>
                      <a:pt x="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7" name="Google Shape;5376;p55"/>
              <p:cNvSpPr/>
              <p:nvPr/>
            </p:nvSpPr>
            <p:spPr>
              <a:xfrm rot="859126">
                <a:off x="1557931" y="3744966"/>
                <a:ext cx="137877" cy="277159"/>
              </a:xfrm>
              <a:custGeom>
                <a:avLst/>
                <a:gdLst/>
                <a:ahLst/>
                <a:cxnLst/>
                <a:rect l="l" t="t" r="r" b="b"/>
                <a:pathLst>
                  <a:path w="7680" h="14608" extrusionOk="0">
                    <a:moveTo>
                      <a:pt x="434" y="948"/>
                    </a:moveTo>
                    <a:cubicBezTo>
                      <a:pt x="1944" y="3507"/>
                      <a:pt x="3651" y="5933"/>
                      <a:pt x="5543" y="8224"/>
                    </a:cubicBezTo>
                    <a:cubicBezTo>
                      <a:pt x="6092" y="8905"/>
                      <a:pt x="6675" y="9566"/>
                      <a:pt x="7262" y="10210"/>
                    </a:cubicBezTo>
                    <a:lnTo>
                      <a:pt x="7262" y="10210"/>
                    </a:lnTo>
                    <a:cubicBezTo>
                      <a:pt x="6775" y="11419"/>
                      <a:pt x="6268" y="12646"/>
                      <a:pt x="5762" y="13854"/>
                    </a:cubicBezTo>
                    <a:cubicBezTo>
                      <a:pt x="5738" y="13907"/>
                      <a:pt x="5716" y="13959"/>
                      <a:pt x="5695" y="14012"/>
                    </a:cubicBezTo>
                    <a:lnTo>
                      <a:pt x="5695" y="14012"/>
                    </a:lnTo>
                    <a:cubicBezTo>
                      <a:pt x="4665" y="11902"/>
                      <a:pt x="3667" y="9775"/>
                      <a:pt x="2688" y="7630"/>
                    </a:cubicBezTo>
                    <a:cubicBezTo>
                      <a:pt x="2173" y="6520"/>
                      <a:pt x="1658" y="5409"/>
                      <a:pt x="1222" y="4279"/>
                    </a:cubicBezTo>
                    <a:cubicBezTo>
                      <a:pt x="925" y="3467"/>
                      <a:pt x="587" y="2614"/>
                      <a:pt x="508" y="1762"/>
                    </a:cubicBezTo>
                    <a:cubicBezTo>
                      <a:pt x="488" y="1487"/>
                      <a:pt x="462" y="1218"/>
                      <a:pt x="434" y="948"/>
                    </a:cubicBezTo>
                    <a:close/>
                    <a:moveTo>
                      <a:pt x="188" y="0"/>
                    </a:moveTo>
                    <a:cubicBezTo>
                      <a:pt x="95" y="0"/>
                      <a:pt x="0" y="65"/>
                      <a:pt x="13" y="176"/>
                    </a:cubicBezTo>
                    <a:cubicBezTo>
                      <a:pt x="53" y="652"/>
                      <a:pt x="93" y="1128"/>
                      <a:pt x="132" y="1623"/>
                    </a:cubicBezTo>
                    <a:cubicBezTo>
                      <a:pt x="211" y="2415"/>
                      <a:pt x="468" y="3189"/>
                      <a:pt x="727" y="3943"/>
                    </a:cubicBezTo>
                    <a:cubicBezTo>
                      <a:pt x="1123" y="5072"/>
                      <a:pt x="1639" y="6163"/>
                      <a:pt x="2133" y="7252"/>
                    </a:cubicBezTo>
                    <a:cubicBezTo>
                      <a:pt x="2649" y="8402"/>
                      <a:pt x="3185" y="9552"/>
                      <a:pt x="3719" y="10701"/>
                    </a:cubicBezTo>
                    <a:cubicBezTo>
                      <a:pt x="4335" y="11991"/>
                      <a:pt x="4948" y="13259"/>
                      <a:pt x="5564" y="14528"/>
                    </a:cubicBezTo>
                    <a:cubicBezTo>
                      <a:pt x="5596" y="14584"/>
                      <a:pt x="5648" y="14608"/>
                      <a:pt x="5701" y="14608"/>
                    </a:cubicBezTo>
                    <a:cubicBezTo>
                      <a:pt x="5778" y="14608"/>
                      <a:pt x="5857" y="14559"/>
                      <a:pt x="5881" y="14488"/>
                    </a:cubicBezTo>
                    <a:cubicBezTo>
                      <a:pt x="6396" y="13239"/>
                      <a:pt x="6912" y="12010"/>
                      <a:pt x="7427" y="10762"/>
                    </a:cubicBezTo>
                    <a:cubicBezTo>
                      <a:pt x="7486" y="10582"/>
                      <a:pt x="7565" y="10405"/>
                      <a:pt x="7644" y="10226"/>
                    </a:cubicBezTo>
                    <a:cubicBezTo>
                      <a:pt x="7680" y="10137"/>
                      <a:pt x="7632" y="10069"/>
                      <a:pt x="7560" y="10039"/>
                    </a:cubicBezTo>
                    <a:lnTo>
                      <a:pt x="7560" y="10039"/>
                    </a:lnTo>
                    <a:cubicBezTo>
                      <a:pt x="5409" y="7668"/>
                      <a:pt x="3456" y="5121"/>
                      <a:pt x="1737" y="2415"/>
                    </a:cubicBezTo>
                    <a:cubicBezTo>
                      <a:pt x="1261" y="1643"/>
                      <a:pt x="786" y="869"/>
                      <a:pt x="330" y="76"/>
                    </a:cubicBezTo>
                    <a:cubicBezTo>
                      <a:pt x="300" y="24"/>
                      <a:pt x="245" y="0"/>
                      <a:pt x="1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5377;p55"/>
              <p:cNvSpPr/>
              <p:nvPr/>
            </p:nvSpPr>
            <p:spPr>
              <a:xfrm>
                <a:off x="1608212" y="3684202"/>
                <a:ext cx="158579" cy="140890"/>
              </a:xfrm>
              <a:custGeom>
                <a:avLst/>
                <a:gdLst/>
                <a:ahLst/>
                <a:cxnLst/>
                <a:rect l="l" t="t" r="r" b="b"/>
                <a:pathLst>
                  <a:path w="9181" h="7970" extrusionOk="0">
                    <a:moveTo>
                      <a:pt x="9166" y="4851"/>
                    </a:moveTo>
                    <a:cubicBezTo>
                      <a:pt x="9175" y="4856"/>
                      <a:pt x="9180" y="4859"/>
                      <a:pt x="9181" y="4859"/>
                    </a:cubicBezTo>
                    <a:cubicBezTo>
                      <a:pt x="9181" y="4859"/>
                      <a:pt x="9180" y="4858"/>
                      <a:pt x="9177" y="4856"/>
                    </a:cubicBezTo>
                    <a:cubicBezTo>
                      <a:pt x="9174" y="4854"/>
                      <a:pt x="9170" y="4852"/>
                      <a:pt x="9166" y="4851"/>
                    </a:cubicBezTo>
                    <a:close/>
                    <a:moveTo>
                      <a:pt x="1288" y="1"/>
                    </a:moveTo>
                    <a:lnTo>
                      <a:pt x="0" y="1407"/>
                    </a:lnTo>
                    <a:cubicBezTo>
                      <a:pt x="2220" y="4005"/>
                      <a:pt x="5054" y="6006"/>
                      <a:pt x="7850" y="7969"/>
                    </a:cubicBezTo>
                    <a:cubicBezTo>
                      <a:pt x="7850" y="7969"/>
                      <a:pt x="8926" y="4851"/>
                      <a:pt x="9162" y="4851"/>
                    </a:cubicBezTo>
                    <a:cubicBezTo>
                      <a:pt x="9163" y="4851"/>
                      <a:pt x="9164" y="4851"/>
                      <a:pt x="9166" y="4851"/>
                    </a:cubicBezTo>
                    <a:lnTo>
                      <a:pt x="9166" y="4851"/>
                    </a:lnTo>
                    <a:cubicBezTo>
                      <a:pt x="8784" y="4631"/>
                      <a:pt x="1288" y="1"/>
                      <a:pt x="128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9" name="Google Shape;5378;p55"/>
              <p:cNvSpPr/>
              <p:nvPr/>
            </p:nvSpPr>
            <p:spPr>
              <a:xfrm>
                <a:off x="1601200" y="3681500"/>
                <a:ext cx="165730" cy="147448"/>
              </a:xfrm>
              <a:custGeom>
                <a:avLst/>
                <a:gdLst/>
                <a:ahLst/>
                <a:cxnLst/>
                <a:rect l="l" t="t" r="r" b="b"/>
                <a:pathLst>
                  <a:path w="9595" h="8341" extrusionOk="0">
                    <a:moveTo>
                      <a:pt x="9455" y="4864"/>
                    </a:moveTo>
                    <a:cubicBezTo>
                      <a:pt x="9456" y="4865"/>
                      <a:pt x="9456" y="4865"/>
                      <a:pt x="9456" y="4865"/>
                    </a:cubicBezTo>
                    <a:cubicBezTo>
                      <a:pt x="9456" y="4865"/>
                      <a:pt x="9456" y="4865"/>
                      <a:pt x="9455" y="4864"/>
                    </a:cubicBezTo>
                    <a:close/>
                    <a:moveTo>
                      <a:pt x="9447" y="5175"/>
                    </a:moveTo>
                    <a:cubicBezTo>
                      <a:pt x="9452" y="5175"/>
                      <a:pt x="9457" y="5180"/>
                      <a:pt x="9452" y="5180"/>
                    </a:cubicBezTo>
                    <a:cubicBezTo>
                      <a:pt x="9450" y="5180"/>
                      <a:pt x="9447" y="5180"/>
                      <a:pt x="9442" y="5177"/>
                    </a:cubicBezTo>
                    <a:lnTo>
                      <a:pt x="9442" y="5177"/>
                    </a:lnTo>
                    <a:cubicBezTo>
                      <a:pt x="9443" y="5176"/>
                      <a:pt x="9445" y="5175"/>
                      <a:pt x="9447" y="5175"/>
                    </a:cubicBezTo>
                    <a:close/>
                    <a:moveTo>
                      <a:pt x="1513" y="404"/>
                    </a:moveTo>
                    <a:lnTo>
                      <a:pt x="1513" y="404"/>
                    </a:lnTo>
                    <a:cubicBezTo>
                      <a:pt x="2371" y="937"/>
                      <a:pt x="3227" y="1470"/>
                      <a:pt x="4103" y="2003"/>
                    </a:cubicBezTo>
                    <a:cubicBezTo>
                      <a:pt x="5531" y="2875"/>
                      <a:pt x="6939" y="3748"/>
                      <a:pt x="8366" y="4620"/>
                    </a:cubicBezTo>
                    <a:cubicBezTo>
                      <a:pt x="8604" y="4758"/>
                      <a:pt x="8821" y="4916"/>
                      <a:pt x="9059" y="5056"/>
                    </a:cubicBezTo>
                    <a:cubicBezTo>
                      <a:pt x="9067" y="5059"/>
                      <a:pt x="9076" y="5063"/>
                      <a:pt x="9085" y="5068"/>
                    </a:cubicBezTo>
                    <a:lnTo>
                      <a:pt x="9085" y="5068"/>
                    </a:lnTo>
                    <a:cubicBezTo>
                      <a:pt x="8966" y="5255"/>
                      <a:pt x="8892" y="5471"/>
                      <a:pt x="8802" y="5670"/>
                    </a:cubicBezTo>
                    <a:cubicBezTo>
                      <a:pt x="8525" y="6304"/>
                      <a:pt x="8287" y="6959"/>
                      <a:pt x="8049" y="7612"/>
                    </a:cubicBezTo>
                    <a:cubicBezTo>
                      <a:pt x="8027" y="7699"/>
                      <a:pt x="7999" y="7792"/>
                      <a:pt x="7969" y="7884"/>
                    </a:cubicBezTo>
                    <a:lnTo>
                      <a:pt x="7969" y="7884"/>
                    </a:lnTo>
                    <a:cubicBezTo>
                      <a:pt x="5848" y="6399"/>
                      <a:pt x="3734" y="4887"/>
                      <a:pt x="1883" y="3093"/>
                    </a:cubicBezTo>
                    <a:cubicBezTo>
                      <a:pt x="1372" y="2618"/>
                      <a:pt x="894" y="2109"/>
                      <a:pt x="435" y="1583"/>
                    </a:cubicBezTo>
                    <a:lnTo>
                      <a:pt x="435" y="1583"/>
                    </a:lnTo>
                    <a:cubicBezTo>
                      <a:pt x="799" y="1199"/>
                      <a:pt x="1163" y="802"/>
                      <a:pt x="1513" y="404"/>
                    </a:cubicBezTo>
                    <a:close/>
                    <a:moveTo>
                      <a:pt x="1498" y="0"/>
                    </a:moveTo>
                    <a:cubicBezTo>
                      <a:pt x="1444" y="0"/>
                      <a:pt x="1393" y="22"/>
                      <a:pt x="1368" y="61"/>
                    </a:cubicBezTo>
                    <a:cubicBezTo>
                      <a:pt x="932" y="516"/>
                      <a:pt x="496" y="992"/>
                      <a:pt x="59" y="1448"/>
                    </a:cubicBezTo>
                    <a:cubicBezTo>
                      <a:pt x="1" y="1528"/>
                      <a:pt x="1" y="1626"/>
                      <a:pt x="59" y="1705"/>
                    </a:cubicBezTo>
                    <a:cubicBezTo>
                      <a:pt x="1804" y="3727"/>
                      <a:pt x="3905" y="5413"/>
                      <a:pt x="6067" y="6959"/>
                    </a:cubicBezTo>
                    <a:cubicBezTo>
                      <a:pt x="6689" y="7405"/>
                      <a:pt x="7311" y="7853"/>
                      <a:pt x="7933" y="8281"/>
                    </a:cubicBezTo>
                    <a:lnTo>
                      <a:pt x="7933" y="8281"/>
                    </a:lnTo>
                    <a:cubicBezTo>
                      <a:pt x="7938" y="8285"/>
                      <a:pt x="7943" y="8289"/>
                      <a:pt x="7949" y="8293"/>
                    </a:cubicBezTo>
                    <a:lnTo>
                      <a:pt x="7949" y="8293"/>
                    </a:lnTo>
                    <a:cubicBezTo>
                      <a:pt x="7956" y="8297"/>
                      <a:pt x="7963" y="8302"/>
                      <a:pt x="7970" y="8307"/>
                    </a:cubicBezTo>
                    <a:cubicBezTo>
                      <a:pt x="8000" y="8331"/>
                      <a:pt x="8031" y="8341"/>
                      <a:pt x="8060" y="8341"/>
                    </a:cubicBezTo>
                    <a:cubicBezTo>
                      <a:pt x="8106" y="8341"/>
                      <a:pt x="8148" y="8315"/>
                      <a:pt x="8177" y="8277"/>
                    </a:cubicBezTo>
                    <a:lnTo>
                      <a:pt x="8177" y="8277"/>
                    </a:lnTo>
                    <a:cubicBezTo>
                      <a:pt x="8198" y="8259"/>
                      <a:pt x="8215" y="8236"/>
                      <a:pt x="8226" y="8207"/>
                    </a:cubicBezTo>
                    <a:cubicBezTo>
                      <a:pt x="8406" y="7692"/>
                      <a:pt x="8583" y="7176"/>
                      <a:pt x="8781" y="6681"/>
                    </a:cubicBezTo>
                    <a:cubicBezTo>
                      <a:pt x="8900" y="6325"/>
                      <a:pt x="9040" y="5968"/>
                      <a:pt x="9199" y="5630"/>
                    </a:cubicBezTo>
                    <a:lnTo>
                      <a:pt x="9376" y="5273"/>
                    </a:lnTo>
                    <a:cubicBezTo>
                      <a:pt x="9390" y="5247"/>
                      <a:pt x="9412" y="5212"/>
                      <a:pt x="9426" y="5197"/>
                    </a:cubicBezTo>
                    <a:lnTo>
                      <a:pt x="9426" y="5197"/>
                    </a:lnTo>
                    <a:cubicBezTo>
                      <a:pt x="9429" y="5196"/>
                      <a:pt x="9433" y="5195"/>
                      <a:pt x="9436" y="5194"/>
                    </a:cubicBezTo>
                    <a:cubicBezTo>
                      <a:pt x="9535" y="5175"/>
                      <a:pt x="9595" y="5035"/>
                      <a:pt x="9535" y="4937"/>
                    </a:cubicBezTo>
                    <a:cubicBezTo>
                      <a:pt x="9496" y="4873"/>
                      <a:pt x="9449" y="4844"/>
                      <a:pt x="9400" y="4839"/>
                    </a:cubicBezTo>
                    <a:lnTo>
                      <a:pt x="9400" y="4839"/>
                    </a:lnTo>
                    <a:cubicBezTo>
                      <a:pt x="9399" y="4838"/>
                      <a:pt x="9398" y="4838"/>
                      <a:pt x="9397" y="4837"/>
                    </a:cubicBezTo>
                    <a:cubicBezTo>
                      <a:pt x="9336" y="4797"/>
                      <a:pt x="9297" y="4778"/>
                      <a:pt x="9238" y="4739"/>
                    </a:cubicBezTo>
                    <a:lnTo>
                      <a:pt x="8643" y="4382"/>
                    </a:lnTo>
                    <a:cubicBezTo>
                      <a:pt x="8009" y="3986"/>
                      <a:pt x="7375" y="3608"/>
                      <a:pt x="6740" y="3212"/>
                    </a:cubicBezTo>
                    <a:cubicBezTo>
                      <a:pt x="5353" y="2360"/>
                      <a:pt x="3945" y="1488"/>
                      <a:pt x="2557" y="635"/>
                    </a:cubicBezTo>
                    <a:cubicBezTo>
                      <a:pt x="2221" y="436"/>
                      <a:pt x="1904" y="219"/>
                      <a:pt x="1587" y="21"/>
                    </a:cubicBezTo>
                    <a:cubicBezTo>
                      <a:pt x="1558" y="7"/>
                      <a:pt x="1527" y="0"/>
                      <a:pt x="149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0" name="Google Shape;5379;p55"/>
              <p:cNvSpPr/>
              <p:nvPr/>
            </p:nvSpPr>
            <p:spPr>
              <a:xfrm>
                <a:off x="1327650" y="3644725"/>
                <a:ext cx="441075" cy="421725"/>
              </a:xfrm>
              <a:custGeom>
                <a:avLst/>
                <a:gdLst/>
                <a:ahLst/>
                <a:cxnLst/>
                <a:rect l="l" t="t" r="r" b="b"/>
                <a:pathLst>
                  <a:path w="17643" h="16869" extrusionOk="0">
                    <a:moveTo>
                      <a:pt x="2815" y="416"/>
                    </a:moveTo>
                    <a:cubicBezTo>
                      <a:pt x="3310" y="675"/>
                      <a:pt x="5749" y="2121"/>
                      <a:pt x="8604" y="5987"/>
                    </a:cubicBezTo>
                    <a:lnTo>
                      <a:pt x="8742" y="6185"/>
                    </a:lnTo>
                    <a:lnTo>
                      <a:pt x="12172" y="1605"/>
                    </a:lnTo>
                    <a:lnTo>
                      <a:pt x="17226" y="4956"/>
                    </a:lnTo>
                    <a:cubicBezTo>
                      <a:pt x="16850" y="6165"/>
                      <a:pt x="13697" y="15462"/>
                      <a:pt x="9515" y="16433"/>
                    </a:cubicBezTo>
                    <a:cubicBezTo>
                      <a:pt x="9285" y="16488"/>
                      <a:pt x="9056" y="16513"/>
                      <a:pt x="8831" y="16513"/>
                    </a:cubicBezTo>
                    <a:cubicBezTo>
                      <a:pt x="7503" y="16513"/>
                      <a:pt x="6282" y="15644"/>
                      <a:pt x="5451" y="14847"/>
                    </a:cubicBezTo>
                    <a:cubicBezTo>
                      <a:pt x="2538" y="12053"/>
                      <a:pt x="437" y="6780"/>
                      <a:pt x="852" y="4560"/>
                    </a:cubicBezTo>
                    <a:cubicBezTo>
                      <a:pt x="1367" y="1764"/>
                      <a:pt x="2498" y="654"/>
                      <a:pt x="2815" y="416"/>
                    </a:cubicBezTo>
                    <a:close/>
                    <a:moveTo>
                      <a:pt x="2776" y="1"/>
                    </a:moveTo>
                    <a:lnTo>
                      <a:pt x="2696" y="59"/>
                    </a:lnTo>
                    <a:cubicBezTo>
                      <a:pt x="2636" y="99"/>
                      <a:pt x="1130" y="1090"/>
                      <a:pt x="495" y="4500"/>
                    </a:cubicBezTo>
                    <a:cubicBezTo>
                      <a:pt x="1" y="7256"/>
                      <a:pt x="2715" y="12706"/>
                      <a:pt x="5213" y="15105"/>
                    </a:cubicBezTo>
                    <a:cubicBezTo>
                      <a:pt x="6442" y="16274"/>
                      <a:pt x="7671" y="16869"/>
                      <a:pt x="8841" y="16869"/>
                    </a:cubicBezTo>
                    <a:cubicBezTo>
                      <a:pt x="9098" y="16869"/>
                      <a:pt x="9336" y="16850"/>
                      <a:pt x="9595" y="16790"/>
                    </a:cubicBezTo>
                    <a:cubicBezTo>
                      <a:pt x="14233" y="15680"/>
                      <a:pt x="17464" y="5372"/>
                      <a:pt x="17603" y="4936"/>
                    </a:cubicBezTo>
                    <a:lnTo>
                      <a:pt x="17643" y="4817"/>
                    </a:lnTo>
                    <a:lnTo>
                      <a:pt x="12072" y="1130"/>
                    </a:lnTo>
                    <a:lnTo>
                      <a:pt x="8742" y="5591"/>
                    </a:lnTo>
                    <a:cubicBezTo>
                      <a:pt x="5570" y="1328"/>
                      <a:pt x="2974" y="99"/>
                      <a:pt x="2874" y="40"/>
                    </a:cubicBezTo>
                    <a:lnTo>
                      <a:pt x="277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5380;p55"/>
              <p:cNvSpPr/>
              <p:nvPr/>
            </p:nvSpPr>
            <p:spPr>
              <a:xfrm>
                <a:off x="595675" y="4046125"/>
                <a:ext cx="230950" cy="287300"/>
              </a:xfrm>
              <a:custGeom>
                <a:avLst/>
                <a:gdLst/>
                <a:ahLst/>
                <a:cxnLst/>
                <a:rect l="l" t="t" r="r" b="b"/>
                <a:pathLst>
                  <a:path w="9238" h="11492" extrusionOk="0">
                    <a:moveTo>
                      <a:pt x="6146" y="1"/>
                    </a:moveTo>
                    <a:cubicBezTo>
                      <a:pt x="4718" y="834"/>
                      <a:pt x="3391" y="1883"/>
                      <a:pt x="2241" y="3073"/>
                    </a:cubicBezTo>
                    <a:cubicBezTo>
                      <a:pt x="1290" y="4084"/>
                      <a:pt x="556" y="5155"/>
                      <a:pt x="80" y="6463"/>
                    </a:cubicBezTo>
                    <a:cubicBezTo>
                      <a:pt x="40" y="6601"/>
                      <a:pt x="1" y="6741"/>
                      <a:pt x="21" y="6899"/>
                    </a:cubicBezTo>
                    <a:cubicBezTo>
                      <a:pt x="58" y="7129"/>
                      <a:pt x="183" y="7209"/>
                      <a:pt x="340" y="7209"/>
                    </a:cubicBezTo>
                    <a:cubicBezTo>
                      <a:pt x="602" y="7209"/>
                      <a:pt x="950" y="6984"/>
                      <a:pt x="1111" y="6860"/>
                    </a:cubicBezTo>
                    <a:cubicBezTo>
                      <a:pt x="1726" y="6403"/>
                      <a:pt x="2321" y="5888"/>
                      <a:pt x="2855" y="5353"/>
                    </a:cubicBezTo>
                    <a:lnTo>
                      <a:pt x="2855" y="5353"/>
                    </a:lnTo>
                    <a:cubicBezTo>
                      <a:pt x="2321" y="6225"/>
                      <a:pt x="1864" y="7137"/>
                      <a:pt x="1329" y="8028"/>
                    </a:cubicBezTo>
                    <a:cubicBezTo>
                      <a:pt x="1171" y="8306"/>
                      <a:pt x="418" y="9495"/>
                      <a:pt x="1012" y="9714"/>
                    </a:cubicBezTo>
                    <a:cubicBezTo>
                      <a:pt x="1031" y="9720"/>
                      <a:pt x="1051" y="9723"/>
                      <a:pt x="1072" y="9723"/>
                    </a:cubicBezTo>
                    <a:cubicBezTo>
                      <a:pt x="1244" y="9723"/>
                      <a:pt x="1461" y="9524"/>
                      <a:pt x="1567" y="9437"/>
                    </a:cubicBezTo>
                    <a:cubicBezTo>
                      <a:pt x="1964" y="9099"/>
                      <a:pt x="2300" y="8702"/>
                      <a:pt x="2598" y="8287"/>
                    </a:cubicBezTo>
                    <a:cubicBezTo>
                      <a:pt x="2995" y="7751"/>
                      <a:pt x="3450" y="7275"/>
                      <a:pt x="3906" y="6522"/>
                    </a:cubicBezTo>
                    <a:lnTo>
                      <a:pt x="3906" y="6522"/>
                    </a:lnTo>
                    <a:cubicBezTo>
                      <a:pt x="3470" y="7454"/>
                      <a:pt x="3133" y="7970"/>
                      <a:pt x="2876" y="8702"/>
                    </a:cubicBezTo>
                    <a:cubicBezTo>
                      <a:pt x="2617" y="9397"/>
                      <a:pt x="2241" y="10169"/>
                      <a:pt x="2202" y="10903"/>
                    </a:cubicBezTo>
                    <a:cubicBezTo>
                      <a:pt x="2187" y="11225"/>
                      <a:pt x="2398" y="11492"/>
                      <a:pt x="2676" y="11492"/>
                    </a:cubicBezTo>
                    <a:cubicBezTo>
                      <a:pt x="2776" y="11492"/>
                      <a:pt x="2885" y="11457"/>
                      <a:pt x="2995" y="11379"/>
                    </a:cubicBezTo>
                    <a:cubicBezTo>
                      <a:pt x="3291" y="11181"/>
                      <a:pt x="3470" y="10804"/>
                      <a:pt x="3629" y="10486"/>
                    </a:cubicBezTo>
                    <a:cubicBezTo>
                      <a:pt x="3827" y="10111"/>
                      <a:pt x="4025" y="9733"/>
                      <a:pt x="4203" y="9357"/>
                    </a:cubicBezTo>
                    <a:cubicBezTo>
                      <a:pt x="4560" y="8644"/>
                      <a:pt x="4898" y="7909"/>
                      <a:pt x="5234" y="7177"/>
                    </a:cubicBezTo>
                    <a:lnTo>
                      <a:pt x="5234" y="7177"/>
                    </a:lnTo>
                    <a:cubicBezTo>
                      <a:pt x="5096" y="7791"/>
                      <a:pt x="4977" y="8406"/>
                      <a:pt x="4858" y="9020"/>
                    </a:cubicBezTo>
                    <a:cubicBezTo>
                      <a:pt x="4779" y="9416"/>
                      <a:pt x="4699" y="9812"/>
                      <a:pt x="4699" y="10230"/>
                    </a:cubicBezTo>
                    <a:cubicBezTo>
                      <a:pt x="4699" y="10525"/>
                      <a:pt x="4854" y="10802"/>
                      <a:pt x="5058" y="10802"/>
                    </a:cubicBezTo>
                    <a:cubicBezTo>
                      <a:pt x="5156" y="10802"/>
                      <a:pt x="5264" y="10740"/>
                      <a:pt x="5373" y="10586"/>
                    </a:cubicBezTo>
                    <a:cubicBezTo>
                      <a:pt x="5809" y="10011"/>
                      <a:pt x="6127" y="9337"/>
                      <a:pt x="6404" y="8663"/>
                    </a:cubicBezTo>
                    <a:cubicBezTo>
                      <a:pt x="6542" y="8306"/>
                      <a:pt x="6682" y="7949"/>
                      <a:pt x="6801" y="7592"/>
                    </a:cubicBezTo>
                    <a:lnTo>
                      <a:pt x="6978" y="7058"/>
                    </a:lnTo>
                    <a:cubicBezTo>
                      <a:pt x="6998" y="6944"/>
                      <a:pt x="7126" y="6719"/>
                      <a:pt x="7119" y="6613"/>
                    </a:cubicBezTo>
                    <a:lnTo>
                      <a:pt x="7119" y="6613"/>
                    </a:lnTo>
                    <a:cubicBezTo>
                      <a:pt x="7179" y="7085"/>
                      <a:pt x="7317" y="7556"/>
                      <a:pt x="7494" y="7989"/>
                    </a:cubicBezTo>
                    <a:cubicBezTo>
                      <a:pt x="7554" y="8147"/>
                      <a:pt x="7633" y="8306"/>
                      <a:pt x="7752" y="8406"/>
                    </a:cubicBezTo>
                    <a:cubicBezTo>
                      <a:pt x="7833" y="8487"/>
                      <a:pt x="7952" y="8540"/>
                      <a:pt x="8063" y="8540"/>
                    </a:cubicBezTo>
                    <a:cubicBezTo>
                      <a:pt x="8114" y="8540"/>
                      <a:pt x="8164" y="8529"/>
                      <a:pt x="8207" y="8504"/>
                    </a:cubicBezTo>
                    <a:cubicBezTo>
                      <a:pt x="8386" y="8425"/>
                      <a:pt x="8445" y="8247"/>
                      <a:pt x="8485" y="8068"/>
                    </a:cubicBezTo>
                    <a:cubicBezTo>
                      <a:pt x="8941" y="6305"/>
                      <a:pt x="8743" y="4441"/>
                      <a:pt x="9238" y="2697"/>
                    </a:cubicBezTo>
                    <a:lnTo>
                      <a:pt x="6146" y="1"/>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2" name="Google Shape;5381;p55"/>
              <p:cNvSpPr/>
              <p:nvPr/>
            </p:nvSpPr>
            <p:spPr>
              <a:xfrm>
                <a:off x="588275" y="4041950"/>
                <a:ext cx="243325" cy="296050"/>
              </a:xfrm>
              <a:custGeom>
                <a:avLst/>
                <a:gdLst/>
                <a:ahLst/>
                <a:cxnLst/>
                <a:rect l="l" t="t" r="r" b="b"/>
                <a:pathLst>
                  <a:path w="9733" h="11842" extrusionOk="0">
                    <a:moveTo>
                      <a:pt x="6425" y="393"/>
                    </a:moveTo>
                    <a:lnTo>
                      <a:pt x="6425" y="393"/>
                    </a:lnTo>
                    <a:cubicBezTo>
                      <a:pt x="7302" y="1139"/>
                      <a:pt x="8161" y="1902"/>
                      <a:pt x="9019" y="2645"/>
                    </a:cubicBezTo>
                    <a:cubicBezTo>
                      <a:pt x="9134" y="2743"/>
                      <a:pt x="9235" y="2841"/>
                      <a:pt x="9344" y="2940"/>
                    </a:cubicBezTo>
                    <a:lnTo>
                      <a:pt x="9344" y="2940"/>
                    </a:lnTo>
                    <a:cubicBezTo>
                      <a:pt x="9018" y="4192"/>
                      <a:pt x="9014" y="5499"/>
                      <a:pt x="8860" y="6768"/>
                    </a:cubicBezTo>
                    <a:cubicBezTo>
                      <a:pt x="8820" y="7106"/>
                      <a:pt x="8781" y="7442"/>
                      <a:pt x="8701" y="7780"/>
                    </a:cubicBezTo>
                    <a:cubicBezTo>
                      <a:pt x="8663" y="7972"/>
                      <a:pt x="8625" y="8535"/>
                      <a:pt x="8335" y="8535"/>
                    </a:cubicBezTo>
                    <a:cubicBezTo>
                      <a:pt x="8325" y="8535"/>
                      <a:pt x="8315" y="8534"/>
                      <a:pt x="8305" y="8533"/>
                    </a:cubicBezTo>
                    <a:cubicBezTo>
                      <a:pt x="8027" y="8473"/>
                      <a:pt x="7908" y="7958"/>
                      <a:pt x="7829" y="7740"/>
                    </a:cubicBezTo>
                    <a:cubicBezTo>
                      <a:pt x="7721" y="7434"/>
                      <a:pt x="7646" y="7128"/>
                      <a:pt x="7589" y="6822"/>
                    </a:cubicBezTo>
                    <a:lnTo>
                      <a:pt x="7589" y="6822"/>
                    </a:lnTo>
                    <a:cubicBezTo>
                      <a:pt x="7591" y="6804"/>
                      <a:pt x="7591" y="6786"/>
                      <a:pt x="7591" y="6768"/>
                    </a:cubicBezTo>
                    <a:lnTo>
                      <a:pt x="7591" y="6768"/>
                    </a:lnTo>
                    <a:lnTo>
                      <a:pt x="7580" y="6770"/>
                    </a:lnTo>
                    <a:lnTo>
                      <a:pt x="7580" y="6770"/>
                    </a:lnTo>
                    <a:cubicBezTo>
                      <a:pt x="7577" y="6756"/>
                      <a:pt x="7575" y="6742"/>
                      <a:pt x="7572" y="6729"/>
                    </a:cubicBezTo>
                    <a:cubicBezTo>
                      <a:pt x="7563" y="6639"/>
                      <a:pt x="7494" y="6598"/>
                      <a:pt x="7420" y="6598"/>
                    </a:cubicBezTo>
                    <a:cubicBezTo>
                      <a:pt x="7330" y="6598"/>
                      <a:pt x="7235" y="6659"/>
                      <a:pt x="7235" y="6768"/>
                    </a:cubicBezTo>
                    <a:cubicBezTo>
                      <a:pt x="7235" y="6887"/>
                      <a:pt x="7155" y="7006"/>
                      <a:pt x="7116" y="7085"/>
                    </a:cubicBezTo>
                    <a:cubicBezTo>
                      <a:pt x="7076" y="7225"/>
                      <a:pt x="7036" y="7344"/>
                      <a:pt x="6997" y="7482"/>
                    </a:cubicBezTo>
                    <a:cubicBezTo>
                      <a:pt x="6878" y="7820"/>
                      <a:pt x="6779" y="8156"/>
                      <a:pt x="6640" y="8473"/>
                    </a:cubicBezTo>
                    <a:cubicBezTo>
                      <a:pt x="6402" y="9107"/>
                      <a:pt x="6124" y="9742"/>
                      <a:pt x="5768" y="10317"/>
                    </a:cubicBezTo>
                    <a:cubicBezTo>
                      <a:pt x="5688" y="10436"/>
                      <a:pt x="5569" y="10674"/>
                      <a:pt x="5450" y="10753"/>
                    </a:cubicBezTo>
                    <a:cubicBezTo>
                      <a:pt x="5419" y="10771"/>
                      <a:pt x="5392" y="10779"/>
                      <a:pt x="5368" y="10779"/>
                    </a:cubicBezTo>
                    <a:cubicBezTo>
                      <a:pt x="5286" y="10779"/>
                      <a:pt x="5243" y="10687"/>
                      <a:pt x="5213" y="10595"/>
                    </a:cubicBezTo>
                    <a:cubicBezTo>
                      <a:pt x="5094" y="10278"/>
                      <a:pt x="5213" y="9860"/>
                      <a:pt x="5273" y="9543"/>
                    </a:cubicBezTo>
                    <a:cubicBezTo>
                      <a:pt x="5392" y="8830"/>
                      <a:pt x="5530" y="8097"/>
                      <a:pt x="5709" y="7383"/>
                    </a:cubicBezTo>
                    <a:cubicBezTo>
                      <a:pt x="5736" y="7263"/>
                      <a:pt x="5619" y="7161"/>
                      <a:pt x="5516" y="7161"/>
                    </a:cubicBezTo>
                    <a:cubicBezTo>
                      <a:pt x="5465" y="7161"/>
                      <a:pt x="5418" y="7186"/>
                      <a:pt x="5392" y="7244"/>
                    </a:cubicBezTo>
                    <a:cubicBezTo>
                      <a:pt x="5054" y="7938"/>
                      <a:pt x="4757" y="8612"/>
                      <a:pt x="4420" y="9286"/>
                    </a:cubicBezTo>
                    <a:cubicBezTo>
                      <a:pt x="4123" y="9881"/>
                      <a:pt x="3846" y="10515"/>
                      <a:pt x="3489" y="11070"/>
                    </a:cubicBezTo>
                    <a:cubicBezTo>
                      <a:pt x="3381" y="11224"/>
                      <a:pt x="3179" y="11483"/>
                      <a:pt x="2974" y="11483"/>
                    </a:cubicBezTo>
                    <a:cubicBezTo>
                      <a:pt x="2914" y="11483"/>
                      <a:pt x="2853" y="11461"/>
                      <a:pt x="2794" y="11407"/>
                    </a:cubicBezTo>
                    <a:cubicBezTo>
                      <a:pt x="2556" y="11208"/>
                      <a:pt x="2696" y="10772"/>
                      <a:pt x="2755" y="10515"/>
                    </a:cubicBezTo>
                    <a:cubicBezTo>
                      <a:pt x="2934" y="9881"/>
                      <a:pt x="3191" y="9247"/>
                      <a:pt x="3449" y="8652"/>
                    </a:cubicBezTo>
                    <a:cubicBezTo>
                      <a:pt x="3706" y="7997"/>
                      <a:pt x="4063" y="7402"/>
                      <a:pt x="4340" y="6789"/>
                    </a:cubicBezTo>
                    <a:lnTo>
                      <a:pt x="4340" y="6789"/>
                    </a:lnTo>
                    <a:cubicBezTo>
                      <a:pt x="4340" y="6789"/>
                      <a:pt x="4340" y="6789"/>
                      <a:pt x="4340" y="6789"/>
                    </a:cubicBezTo>
                    <a:cubicBezTo>
                      <a:pt x="4410" y="6651"/>
                      <a:pt x="4298" y="6523"/>
                      <a:pt x="4183" y="6523"/>
                    </a:cubicBezTo>
                    <a:cubicBezTo>
                      <a:pt x="4132" y="6523"/>
                      <a:pt x="4080" y="6549"/>
                      <a:pt x="4044" y="6610"/>
                    </a:cubicBezTo>
                    <a:cubicBezTo>
                      <a:pt x="4044" y="6610"/>
                      <a:pt x="4044" y="6610"/>
                      <a:pt x="4044" y="6610"/>
                    </a:cubicBezTo>
                    <a:lnTo>
                      <a:pt x="4044" y="6610"/>
                    </a:lnTo>
                    <a:cubicBezTo>
                      <a:pt x="3706" y="7146"/>
                      <a:pt x="3310" y="7640"/>
                      <a:pt x="2913" y="8156"/>
                    </a:cubicBezTo>
                    <a:cubicBezTo>
                      <a:pt x="2517" y="8652"/>
                      <a:pt x="2141" y="9167"/>
                      <a:pt x="1625" y="9564"/>
                    </a:cubicBezTo>
                    <a:cubicBezTo>
                      <a:pt x="1540" y="9628"/>
                      <a:pt x="1443" y="9686"/>
                      <a:pt x="1369" y="9686"/>
                    </a:cubicBezTo>
                    <a:cubicBezTo>
                      <a:pt x="1305" y="9686"/>
                      <a:pt x="1258" y="9643"/>
                      <a:pt x="1248" y="9524"/>
                    </a:cubicBezTo>
                    <a:cubicBezTo>
                      <a:pt x="1248" y="9326"/>
                      <a:pt x="1327" y="9128"/>
                      <a:pt x="1407" y="8969"/>
                    </a:cubicBezTo>
                    <a:cubicBezTo>
                      <a:pt x="1586" y="8552"/>
                      <a:pt x="1843" y="8176"/>
                      <a:pt x="2062" y="7799"/>
                    </a:cubicBezTo>
                    <a:cubicBezTo>
                      <a:pt x="2467" y="7084"/>
                      <a:pt x="2855" y="6367"/>
                      <a:pt x="3278" y="5670"/>
                    </a:cubicBezTo>
                    <a:lnTo>
                      <a:pt x="3278" y="5670"/>
                    </a:lnTo>
                    <a:cubicBezTo>
                      <a:pt x="3282" y="5666"/>
                      <a:pt x="3287" y="5662"/>
                      <a:pt x="3291" y="5658"/>
                    </a:cubicBezTo>
                    <a:cubicBezTo>
                      <a:pt x="3289" y="5657"/>
                      <a:pt x="3288" y="5656"/>
                      <a:pt x="3287" y="5655"/>
                    </a:cubicBezTo>
                    <a:lnTo>
                      <a:pt x="3287" y="5655"/>
                    </a:lnTo>
                    <a:cubicBezTo>
                      <a:pt x="3295" y="5643"/>
                      <a:pt x="3302" y="5631"/>
                      <a:pt x="3310" y="5618"/>
                    </a:cubicBezTo>
                    <a:cubicBezTo>
                      <a:pt x="3385" y="5485"/>
                      <a:pt x="3270" y="5351"/>
                      <a:pt x="3149" y="5351"/>
                    </a:cubicBezTo>
                    <a:cubicBezTo>
                      <a:pt x="3108" y="5351"/>
                      <a:pt x="3067" y="5366"/>
                      <a:pt x="3032" y="5401"/>
                    </a:cubicBezTo>
                    <a:cubicBezTo>
                      <a:pt x="2437" y="5975"/>
                      <a:pt x="1803" y="6591"/>
                      <a:pt x="1110" y="7006"/>
                    </a:cubicBezTo>
                    <a:cubicBezTo>
                      <a:pt x="1009" y="7063"/>
                      <a:pt x="815" y="7194"/>
                      <a:pt x="664" y="7194"/>
                    </a:cubicBezTo>
                    <a:cubicBezTo>
                      <a:pt x="606" y="7194"/>
                      <a:pt x="554" y="7175"/>
                      <a:pt x="515" y="7125"/>
                    </a:cubicBezTo>
                    <a:cubicBezTo>
                      <a:pt x="416" y="6987"/>
                      <a:pt x="555" y="6689"/>
                      <a:pt x="614" y="6530"/>
                    </a:cubicBezTo>
                    <a:cubicBezTo>
                      <a:pt x="674" y="6332"/>
                      <a:pt x="772" y="6134"/>
                      <a:pt x="872" y="5936"/>
                    </a:cubicBezTo>
                    <a:cubicBezTo>
                      <a:pt x="1586" y="4389"/>
                      <a:pt x="2794" y="3121"/>
                      <a:pt x="4084" y="2031"/>
                    </a:cubicBezTo>
                    <a:cubicBezTo>
                      <a:pt x="4821" y="1425"/>
                      <a:pt x="5597" y="873"/>
                      <a:pt x="6425" y="393"/>
                    </a:cubicBezTo>
                    <a:close/>
                    <a:moveTo>
                      <a:pt x="6455" y="1"/>
                    </a:moveTo>
                    <a:cubicBezTo>
                      <a:pt x="6426" y="1"/>
                      <a:pt x="6394" y="9"/>
                      <a:pt x="6362" y="28"/>
                    </a:cubicBezTo>
                    <a:cubicBezTo>
                      <a:pt x="4639" y="1020"/>
                      <a:pt x="3013" y="2288"/>
                      <a:pt x="1763" y="3834"/>
                    </a:cubicBezTo>
                    <a:cubicBezTo>
                      <a:pt x="1189" y="4569"/>
                      <a:pt x="714" y="5341"/>
                      <a:pt x="357" y="6194"/>
                    </a:cubicBezTo>
                    <a:cubicBezTo>
                      <a:pt x="217" y="6551"/>
                      <a:pt x="0" y="7006"/>
                      <a:pt x="257" y="7363"/>
                    </a:cubicBezTo>
                    <a:cubicBezTo>
                      <a:pt x="348" y="7500"/>
                      <a:pt x="486" y="7552"/>
                      <a:pt x="632" y="7552"/>
                    </a:cubicBezTo>
                    <a:cubicBezTo>
                      <a:pt x="740" y="7552"/>
                      <a:pt x="851" y="7524"/>
                      <a:pt x="952" y="7482"/>
                    </a:cubicBezTo>
                    <a:cubicBezTo>
                      <a:pt x="1327" y="7344"/>
                      <a:pt x="1625" y="7085"/>
                      <a:pt x="1922" y="6847"/>
                    </a:cubicBezTo>
                    <a:cubicBezTo>
                      <a:pt x="2093" y="6713"/>
                      <a:pt x="2261" y="6575"/>
                      <a:pt x="2426" y="6435"/>
                    </a:cubicBezTo>
                    <a:lnTo>
                      <a:pt x="2426" y="6435"/>
                    </a:lnTo>
                    <a:cubicBezTo>
                      <a:pt x="2184" y="6868"/>
                      <a:pt x="1951" y="7304"/>
                      <a:pt x="1705" y="7740"/>
                    </a:cubicBezTo>
                    <a:cubicBezTo>
                      <a:pt x="1446" y="8156"/>
                      <a:pt x="1169" y="8573"/>
                      <a:pt x="1010" y="9028"/>
                    </a:cubicBezTo>
                    <a:cubicBezTo>
                      <a:pt x="872" y="9385"/>
                      <a:pt x="812" y="10000"/>
                      <a:pt x="1327" y="10059"/>
                    </a:cubicBezTo>
                    <a:cubicBezTo>
                      <a:pt x="1347" y="10061"/>
                      <a:pt x="1366" y="10063"/>
                      <a:pt x="1385" y="10063"/>
                    </a:cubicBezTo>
                    <a:cubicBezTo>
                      <a:pt x="1641" y="10063"/>
                      <a:pt x="1876" y="9829"/>
                      <a:pt x="2041" y="9662"/>
                    </a:cubicBezTo>
                    <a:cubicBezTo>
                      <a:pt x="2339" y="9424"/>
                      <a:pt x="2596" y="9128"/>
                      <a:pt x="2834" y="8830"/>
                    </a:cubicBezTo>
                    <a:cubicBezTo>
                      <a:pt x="2936" y="8701"/>
                      <a:pt x="3039" y="8573"/>
                      <a:pt x="3141" y="8445"/>
                    </a:cubicBezTo>
                    <a:lnTo>
                      <a:pt x="3141" y="8445"/>
                    </a:lnTo>
                    <a:cubicBezTo>
                      <a:pt x="3131" y="8467"/>
                      <a:pt x="3121" y="8490"/>
                      <a:pt x="3111" y="8513"/>
                    </a:cubicBezTo>
                    <a:cubicBezTo>
                      <a:pt x="2834" y="9207"/>
                      <a:pt x="2498" y="9940"/>
                      <a:pt x="2358" y="10693"/>
                    </a:cubicBezTo>
                    <a:cubicBezTo>
                      <a:pt x="2318" y="10991"/>
                      <a:pt x="2279" y="11327"/>
                      <a:pt x="2477" y="11586"/>
                    </a:cubicBezTo>
                    <a:cubicBezTo>
                      <a:pt x="2609" y="11746"/>
                      <a:pt x="2794" y="11842"/>
                      <a:pt x="2985" y="11842"/>
                    </a:cubicBezTo>
                    <a:cubicBezTo>
                      <a:pt x="3053" y="11842"/>
                      <a:pt x="3123" y="11830"/>
                      <a:pt x="3191" y="11803"/>
                    </a:cubicBezTo>
                    <a:cubicBezTo>
                      <a:pt x="3489" y="11705"/>
                      <a:pt x="3706" y="11407"/>
                      <a:pt x="3865" y="11150"/>
                    </a:cubicBezTo>
                    <a:cubicBezTo>
                      <a:pt x="4063" y="10812"/>
                      <a:pt x="4221" y="10476"/>
                      <a:pt x="4401" y="10138"/>
                    </a:cubicBezTo>
                    <a:cubicBezTo>
                      <a:pt x="4623" y="9684"/>
                      <a:pt x="4840" y="9225"/>
                      <a:pt x="5057" y="8763"/>
                    </a:cubicBezTo>
                    <a:lnTo>
                      <a:pt x="5057" y="8763"/>
                    </a:lnTo>
                    <a:cubicBezTo>
                      <a:pt x="5016" y="8963"/>
                      <a:pt x="4976" y="9164"/>
                      <a:pt x="4935" y="9366"/>
                    </a:cubicBezTo>
                    <a:cubicBezTo>
                      <a:pt x="4856" y="9860"/>
                      <a:pt x="4639" y="10614"/>
                      <a:pt x="5035" y="11010"/>
                    </a:cubicBezTo>
                    <a:cubicBezTo>
                      <a:pt x="5139" y="11110"/>
                      <a:pt x="5240" y="11151"/>
                      <a:pt x="5338" y="11151"/>
                    </a:cubicBezTo>
                    <a:cubicBezTo>
                      <a:pt x="5689" y="11151"/>
                      <a:pt x="5990" y="10620"/>
                      <a:pt x="6145" y="10357"/>
                    </a:cubicBezTo>
                    <a:cubicBezTo>
                      <a:pt x="6481" y="9802"/>
                      <a:pt x="6740" y="9207"/>
                      <a:pt x="6978" y="8612"/>
                    </a:cubicBezTo>
                    <a:cubicBezTo>
                      <a:pt x="7116" y="8256"/>
                      <a:pt x="7235" y="7899"/>
                      <a:pt x="7353" y="7542"/>
                    </a:cubicBezTo>
                    <a:cubicBezTo>
                      <a:pt x="7360" y="7523"/>
                      <a:pt x="7367" y="7504"/>
                      <a:pt x="7374" y="7485"/>
                    </a:cubicBezTo>
                    <a:lnTo>
                      <a:pt x="7374" y="7485"/>
                    </a:lnTo>
                    <a:cubicBezTo>
                      <a:pt x="7419" y="7650"/>
                      <a:pt x="7472" y="7814"/>
                      <a:pt x="7533" y="7978"/>
                    </a:cubicBezTo>
                    <a:cubicBezTo>
                      <a:pt x="7652" y="8295"/>
                      <a:pt x="7771" y="8631"/>
                      <a:pt x="8067" y="8811"/>
                    </a:cubicBezTo>
                    <a:cubicBezTo>
                      <a:pt x="8156" y="8855"/>
                      <a:pt x="8251" y="8878"/>
                      <a:pt x="8344" y="8878"/>
                    </a:cubicBezTo>
                    <a:cubicBezTo>
                      <a:pt x="8499" y="8878"/>
                      <a:pt x="8650" y="8816"/>
                      <a:pt x="8762" y="8692"/>
                    </a:cubicBezTo>
                    <a:cubicBezTo>
                      <a:pt x="8979" y="8433"/>
                      <a:pt x="9019" y="8018"/>
                      <a:pt x="9079" y="7720"/>
                    </a:cubicBezTo>
                    <a:cubicBezTo>
                      <a:pt x="9375" y="6134"/>
                      <a:pt x="9277" y="4489"/>
                      <a:pt x="9713" y="2923"/>
                    </a:cubicBezTo>
                    <a:cubicBezTo>
                      <a:pt x="9732" y="2864"/>
                      <a:pt x="9713" y="2785"/>
                      <a:pt x="9674" y="2745"/>
                    </a:cubicBezTo>
                    <a:cubicBezTo>
                      <a:pt x="8762" y="1971"/>
                      <a:pt x="7869" y="1178"/>
                      <a:pt x="6978" y="385"/>
                    </a:cubicBezTo>
                    <a:cubicBezTo>
                      <a:pt x="6838" y="287"/>
                      <a:pt x="6700" y="168"/>
                      <a:pt x="6581" y="49"/>
                    </a:cubicBezTo>
                    <a:cubicBezTo>
                      <a:pt x="6563" y="35"/>
                      <a:pt x="6545" y="25"/>
                      <a:pt x="6527" y="18"/>
                    </a:cubicBezTo>
                    <a:lnTo>
                      <a:pt x="6527" y="18"/>
                    </a:lnTo>
                    <a:cubicBezTo>
                      <a:pt x="6505" y="7"/>
                      <a:pt x="6481" y="1"/>
                      <a:pt x="645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5382;p55"/>
              <p:cNvSpPr/>
              <p:nvPr/>
            </p:nvSpPr>
            <p:spPr>
              <a:xfrm>
                <a:off x="659625" y="3659075"/>
                <a:ext cx="346925" cy="530800"/>
              </a:xfrm>
              <a:custGeom>
                <a:avLst/>
                <a:gdLst/>
                <a:ahLst/>
                <a:cxnLst/>
                <a:rect l="l" t="t" r="r" b="b"/>
                <a:pathLst>
                  <a:path w="13877" h="21232" extrusionOk="0">
                    <a:moveTo>
                      <a:pt x="11260" y="1"/>
                    </a:moveTo>
                    <a:cubicBezTo>
                      <a:pt x="11260" y="1"/>
                      <a:pt x="7969" y="1111"/>
                      <a:pt x="5273" y="5273"/>
                    </a:cubicBezTo>
                    <a:cubicBezTo>
                      <a:pt x="3172" y="8524"/>
                      <a:pt x="0" y="15978"/>
                      <a:pt x="0" y="15978"/>
                    </a:cubicBezTo>
                    <a:lnTo>
                      <a:pt x="6759" y="21232"/>
                    </a:lnTo>
                    <a:cubicBezTo>
                      <a:pt x="6759" y="21232"/>
                      <a:pt x="11339" y="12827"/>
                      <a:pt x="12608" y="9198"/>
                    </a:cubicBezTo>
                    <a:cubicBezTo>
                      <a:pt x="13876" y="5572"/>
                      <a:pt x="13737" y="1071"/>
                      <a:pt x="13737" y="1071"/>
                    </a:cubicBezTo>
                    <a:lnTo>
                      <a:pt x="11260"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4" name="Google Shape;5383;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5" name="Google Shape;5384;p55"/>
              <p:cNvSpPr/>
              <p:nvPr/>
            </p:nvSpPr>
            <p:spPr>
              <a:xfrm>
                <a:off x="659923" y="3982772"/>
                <a:ext cx="230863" cy="208797"/>
              </a:xfrm>
              <a:custGeom>
                <a:avLst/>
                <a:gdLst/>
                <a:ahLst/>
                <a:cxnLst/>
                <a:rect l="l" t="t" r="r" b="b"/>
                <a:pathLst>
                  <a:path w="12114" h="11360" extrusionOk="0">
                    <a:moveTo>
                      <a:pt x="2083" y="0"/>
                    </a:moveTo>
                    <a:lnTo>
                      <a:pt x="1" y="3906"/>
                    </a:lnTo>
                    <a:lnTo>
                      <a:pt x="9397" y="11360"/>
                    </a:lnTo>
                    <a:lnTo>
                      <a:pt x="12113" y="8802"/>
                    </a:lnTo>
                    <a:cubicBezTo>
                      <a:pt x="11101" y="7554"/>
                      <a:pt x="9872" y="6523"/>
                      <a:pt x="8643" y="5472"/>
                    </a:cubicBezTo>
                    <a:cubicBezTo>
                      <a:pt x="7039" y="4124"/>
                      <a:pt x="5453" y="2776"/>
                      <a:pt x="3846" y="1428"/>
                    </a:cubicBezTo>
                    <a:cubicBezTo>
                      <a:pt x="3272" y="933"/>
                      <a:pt x="2697" y="437"/>
                      <a:pt x="208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6" name="Google Shape;5385;p55"/>
              <p:cNvSpPr/>
              <p:nvPr/>
            </p:nvSpPr>
            <p:spPr>
              <a:xfrm>
                <a:off x="656150" y="3979225"/>
                <a:ext cx="238409" cy="215708"/>
              </a:xfrm>
              <a:custGeom>
                <a:avLst/>
                <a:gdLst/>
                <a:ahLst/>
                <a:cxnLst/>
                <a:rect l="l" t="t" r="r" b="b"/>
                <a:pathLst>
                  <a:path w="12510" h="11736" extrusionOk="0">
                    <a:moveTo>
                      <a:pt x="2350" y="445"/>
                    </a:moveTo>
                    <a:cubicBezTo>
                      <a:pt x="3720" y="1486"/>
                      <a:pt x="4984" y="2633"/>
                      <a:pt x="6285" y="3742"/>
                    </a:cubicBezTo>
                    <a:cubicBezTo>
                      <a:pt x="7612" y="4853"/>
                      <a:pt x="8941" y="5963"/>
                      <a:pt x="10229" y="7112"/>
                    </a:cubicBezTo>
                    <a:cubicBezTo>
                      <a:pt x="10880" y="7707"/>
                      <a:pt x="11513" y="8319"/>
                      <a:pt x="12080" y="8981"/>
                    </a:cubicBezTo>
                    <a:lnTo>
                      <a:pt x="12080" y="8981"/>
                    </a:lnTo>
                    <a:cubicBezTo>
                      <a:pt x="11246" y="9762"/>
                      <a:pt x="10427" y="10542"/>
                      <a:pt x="9593" y="11324"/>
                    </a:cubicBezTo>
                    <a:lnTo>
                      <a:pt x="9593" y="11324"/>
                    </a:lnTo>
                    <a:cubicBezTo>
                      <a:pt x="8571" y="10526"/>
                      <a:pt x="7566" y="9711"/>
                      <a:pt x="6563" y="8915"/>
                    </a:cubicBezTo>
                    <a:cubicBezTo>
                      <a:pt x="4858" y="7567"/>
                      <a:pt x="3172" y="6240"/>
                      <a:pt x="1488" y="4892"/>
                    </a:cubicBezTo>
                    <a:cubicBezTo>
                      <a:pt x="1124" y="4619"/>
                      <a:pt x="776" y="4329"/>
                      <a:pt x="415" y="4054"/>
                    </a:cubicBezTo>
                    <a:lnTo>
                      <a:pt x="415" y="4054"/>
                    </a:lnTo>
                    <a:cubicBezTo>
                      <a:pt x="1003" y="2954"/>
                      <a:pt x="1593" y="1871"/>
                      <a:pt x="2181" y="769"/>
                    </a:cubicBezTo>
                    <a:cubicBezTo>
                      <a:pt x="2233" y="666"/>
                      <a:pt x="2293" y="554"/>
                      <a:pt x="2350" y="445"/>
                    </a:cubicBezTo>
                    <a:close/>
                    <a:moveTo>
                      <a:pt x="2289" y="1"/>
                    </a:moveTo>
                    <a:cubicBezTo>
                      <a:pt x="2267" y="1"/>
                      <a:pt x="2247" y="6"/>
                      <a:pt x="2228" y="16"/>
                    </a:cubicBezTo>
                    <a:lnTo>
                      <a:pt x="2228" y="16"/>
                    </a:lnTo>
                    <a:cubicBezTo>
                      <a:pt x="2193" y="28"/>
                      <a:pt x="2163" y="53"/>
                      <a:pt x="2141" y="95"/>
                    </a:cubicBezTo>
                    <a:cubicBezTo>
                      <a:pt x="1528" y="1245"/>
                      <a:pt x="912" y="2374"/>
                      <a:pt x="299" y="3524"/>
                    </a:cubicBezTo>
                    <a:cubicBezTo>
                      <a:pt x="219" y="3682"/>
                      <a:pt x="119" y="3841"/>
                      <a:pt x="40" y="4020"/>
                    </a:cubicBezTo>
                    <a:cubicBezTo>
                      <a:pt x="1" y="4079"/>
                      <a:pt x="1" y="4179"/>
                      <a:pt x="61" y="4218"/>
                    </a:cubicBezTo>
                    <a:cubicBezTo>
                      <a:pt x="1131" y="5070"/>
                      <a:pt x="2181" y="5902"/>
                      <a:pt x="3232" y="6735"/>
                    </a:cubicBezTo>
                    <a:cubicBezTo>
                      <a:pt x="4937" y="8083"/>
                      <a:pt x="6621" y="9431"/>
                      <a:pt x="8326" y="10760"/>
                    </a:cubicBezTo>
                    <a:cubicBezTo>
                      <a:pt x="8704" y="11077"/>
                      <a:pt x="9100" y="11373"/>
                      <a:pt x="9476" y="11691"/>
                    </a:cubicBezTo>
                    <a:cubicBezTo>
                      <a:pt x="9515" y="11721"/>
                      <a:pt x="9560" y="11736"/>
                      <a:pt x="9605" y="11736"/>
                    </a:cubicBezTo>
                    <a:cubicBezTo>
                      <a:pt x="9650" y="11736"/>
                      <a:pt x="9695" y="11721"/>
                      <a:pt x="9734" y="11691"/>
                    </a:cubicBezTo>
                    <a:cubicBezTo>
                      <a:pt x="10626" y="10839"/>
                      <a:pt x="11537" y="9967"/>
                      <a:pt x="12430" y="9114"/>
                    </a:cubicBezTo>
                    <a:cubicBezTo>
                      <a:pt x="12509" y="9055"/>
                      <a:pt x="12489" y="8936"/>
                      <a:pt x="12430" y="8876"/>
                    </a:cubicBezTo>
                    <a:cubicBezTo>
                      <a:pt x="11379" y="7588"/>
                      <a:pt x="10091" y="6518"/>
                      <a:pt x="8822" y="5427"/>
                    </a:cubicBezTo>
                    <a:cubicBezTo>
                      <a:pt x="7435" y="4258"/>
                      <a:pt x="6047" y="3069"/>
                      <a:pt x="4660" y="1898"/>
                    </a:cubicBezTo>
                    <a:cubicBezTo>
                      <a:pt x="3906" y="1264"/>
                      <a:pt x="3172" y="611"/>
                      <a:pt x="2379" y="35"/>
                    </a:cubicBezTo>
                    <a:cubicBezTo>
                      <a:pt x="2349" y="11"/>
                      <a:pt x="2318" y="1"/>
                      <a:pt x="228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7" name="Google Shape;5386;p55"/>
              <p:cNvSpPr/>
              <p:nvPr/>
            </p:nvSpPr>
            <p:spPr>
              <a:xfrm rot="402063">
                <a:off x="718081" y="3890089"/>
                <a:ext cx="223897" cy="228743"/>
              </a:xfrm>
              <a:custGeom>
                <a:avLst/>
                <a:gdLst/>
                <a:ahLst/>
                <a:cxnLst/>
                <a:rect l="l" t="t" r="r" b="b"/>
                <a:pathLst>
                  <a:path w="11201" h="11359" extrusionOk="0">
                    <a:moveTo>
                      <a:pt x="674" y="1"/>
                    </a:moveTo>
                    <a:lnTo>
                      <a:pt x="0" y="2557"/>
                    </a:lnTo>
                    <a:cubicBezTo>
                      <a:pt x="615" y="2993"/>
                      <a:pt x="1190" y="3490"/>
                      <a:pt x="1765" y="3984"/>
                    </a:cubicBezTo>
                    <a:cubicBezTo>
                      <a:pt x="3351" y="5332"/>
                      <a:pt x="4956" y="6680"/>
                      <a:pt x="6542" y="8028"/>
                    </a:cubicBezTo>
                    <a:cubicBezTo>
                      <a:pt x="7771" y="9080"/>
                      <a:pt x="9000" y="10110"/>
                      <a:pt x="10011" y="11358"/>
                    </a:cubicBezTo>
                    <a:lnTo>
                      <a:pt x="11201" y="8980"/>
                    </a:lnTo>
                    <a:cubicBezTo>
                      <a:pt x="7652" y="6046"/>
                      <a:pt x="4144" y="3054"/>
                      <a:pt x="67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88" name="Google Shape;5387;p55"/>
              <p:cNvSpPr/>
              <p:nvPr/>
            </p:nvSpPr>
            <p:spPr>
              <a:xfrm rot="402063">
                <a:off x="714097" y="3886802"/>
                <a:ext cx="231433" cy="235388"/>
              </a:xfrm>
              <a:custGeom>
                <a:avLst/>
                <a:gdLst/>
                <a:ahLst/>
                <a:cxnLst/>
                <a:rect l="l" t="t" r="r" b="b"/>
                <a:pathLst>
                  <a:path w="11578" h="11689" extrusionOk="0">
                    <a:moveTo>
                      <a:pt x="980" y="499"/>
                    </a:moveTo>
                    <a:lnTo>
                      <a:pt x="980" y="499"/>
                    </a:lnTo>
                    <a:cubicBezTo>
                      <a:pt x="3603" y="2791"/>
                      <a:pt x="6262" y="5064"/>
                      <a:pt x="8921" y="7318"/>
                    </a:cubicBezTo>
                    <a:cubicBezTo>
                      <a:pt x="9683" y="7947"/>
                      <a:pt x="10428" y="8575"/>
                      <a:pt x="11170" y="9205"/>
                    </a:cubicBezTo>
                    <a:lnTo>
                      <a:pt x="11170" y="9205"/>
                    </a:lnTo>
                    <a:cubicBezTo>
                      <a:pt x="10836" y="9871"/>
                      <a:pt x="10503" y="10524"/>
                      <a:pt x="10183" y="11189"/>
                    </a:cubicBezTo>
                    <a:lnTo>
                      <a:pt x="10183" y="11189"/>
                    </a:lnTo>
                    <a:cubicBezTo>
                      <a:pt x="9148" y="10002"/>
                      <a:pt x="7944" y="8968"/>
                      <a:pt x="6741" y="7952"/>
                    </a:cubicBezTo>
                    <a:cubicBezTo>
                      <a:pt x="5353" y="6784"/>
                      <a:pt x="3946" y="5594"/>
                      <a:pt x="2559" y="4424"/>
                    </a:cubicBezTo>
                    <a:cubicBezTo>
                      <a:pt x="1846" y="3824"/>
                      <a:pt x="1150" y="3206"/>
                      <a:pt x="405" y="2654"/>
                    </a:cubicBezTo>
                    <a:lnTo>
                      <a:pt x="405" y="2654"/>
                    </a:lnTo>
                    <a:cubicBezTo>
                      <a:pt x="591" y="1931"/>
                      <a:pt x="791" y="1221"/>
                      <a:pt x="980" y="499"/>
                    </a:cubicBezTo>
                    <a:close/>
                    <a:moveTo>
                      <a:pt x="872" y="1"/>
                    </a:moveTo>
                    <a:cubicBezTo>
                      <a:pt x="817" y="1"/>
                      <a:pt x="764" y="25"/>
                      <a:pt x="733" y="79"/>
                    </a:cubicBezTo>
                    <a:lnTo>
                      <a:pt x="733" y="79"/>
                    </a:lnTo>
                    <a:cubicBezTo>
                      <a:pt x="706" y="112"/>
                      <a:pt x="691" y="152"/>
                      <a:pt x="695" y="194"/>
                    </a:cubicBezTo>
                    <a:lnTo>
                      <a:pt x="695" y="194"/>
                    </a:lnTo>
                    <a:cubicBezTo>
                      <a:pt x="465" y="1021"/>
                      <a:pt x="253" y="1831"/>
                      <a:pt x="22" y="2661"/>
                    </a:cubicBezTo>
                    <a:cubicBezTo>
                      <a:pt x="1" y="2740"/>
                      <a:pt x="41" y="2819"/>
                      <a:pt x="101" y="2859"/>
                    </a:cubicBezTo>
                    <a:cubicBezTo>
                      <a:pt x="1528" y="3929"/>
                      <a:pt x="2855" y="5119"/>
                      <a:pt x="4203" y="6268"/>
                    </a:cubicBezTo>
                    <a:cubicBezTo>
                      <a:pt x="5512" y="7378"/>
                      <a:pt x="6860" y="8468"/>
                      <a:pt x="8149" y="9638"/>
                    </a:cubicBezTo>
                    <a:cubicBezTo>
                      <a:pt x="8842" y="10252"/>
                      <a:pt x="9497" y="10926"/>
                      <a:pt x="10091" y="11639"/>
                    </a:cubicBezTo>
                    <a:cubicBezTo>
                      <a:pt x="10125" y="11673"/>
                      <a:pt x="10172" y="11689"/>
                      <a:pt x="10218" y="11689"/>
                    </a:cubicBezTo>
                    <a:cubicBezTo>
                      <a:pt x="10283" y="11689"/>
                      <a:pt x="10346" y="11658"/>
                      <a:pt x="10369" y="11600"/>
                    </a:cubicBezTo>
                    <a:cubicBezTo>
                      <a:pt x="10765" y="10807"/>
                      <a:pt x="11162" y="10035"/>
                      <a:pt x="11538" y="9242"/>
                    </a:cubicBezTo>
                    <a:cubicBezTo>
                      <a:pt x="11577" y="9162"/>
                      <a:pt x="11577" y="9083"/>
                      <a:pt x="11519" y="9023"/>
                    </a:cubicBezTo>
                    <a:cubicBezTo>
                      <a:pt x="8744" y="6723"/>
                      <a:pt x="6008" y="4405"/>
                      <a:pt x="3292" y="2045"/>
                    </a:cubicBezTo>
                    <a:cubicBezTo>
                      <a:pt x="2538" y="1392"/>
                      <a:pt x="1766" y="718"/>
                      <a:pt x="1013" y="44"/>
                    </a:cubicBezTo>
                    <a:cubicBezTo>
                      <a:pt x="975" y="14"/>
                      <a:pt x="933" y="2"/>
                      <a:pt x="893" y="2"/>
                    </a:cubicBezTo>
                    <a:cubicBezTo>
                      <a:pt x="893" y="2"/>
                      <a:pt x="892" y="2"/>
                      <a:pt x="892" y="2"/>
                    </a:cubicBezTo>
                    <a:lnTo>
                      <a:pt x="892" y="2"/>
                    </a:lnTo>
                    <a:cubicBezTo>
                      <a:pt x="885" y="1"/>
                      <a:pt x="879" y="1"/>
                      <a:pt x="8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 name="Google Shape;5388;p55"/>
              <p:cNvSpPr/>
              <p:nvPr/>
            </p:nvSpPr>
            <p:spPr>
              <a:xfrm>
                <a:off x="767402" y="3801131"/>
                <a:ext cx="222539" cy="199707"/>
              </a:xfrm>
              <a:custGeom>
                <a:avLst/>
                <a:gdLst/>
                <a:ahLst/>
                <a:cxnLst/>
                <a:rect l="l" t="t" r="r" b="b"/>
                <a:pathLst>
                  <a:path w="11477" h="11438" extrusionOk="0">
                    <a:moveTo>
                      <a:pt x="971" y="1"/>
                    </a:moveTo>
                    <a:lnTo>
                      <a:pt x="0" y="2459"/>
                    </a:lnTo>
                    <a:cubicBezTo>
                      <a:pt x="3468" y="5491"/>
                      <a:pt x="6957" y="8485"/>
                      <a:pt x="10506" y="11438"/>
                    </a:cubicBezTo>
                    <a:lnTo>
                      <a:pt x="11477" y="8961"/>
                    </a:lnTo>
                    <a:cubicBezTo>
                      <a:pt x="7929" y="6027"/>
                      <a:pt x="4420" y="3033"/>
                      <a:pt x="97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90" name="Google Shape;5389;p55"/>
              <p:cNvSpPr/>
              <p:nvPr/>
            </p:nvSpPr>
            <p:spPr>
              <a:xfrm>
                <a:off x="764275" y="3795425"/>
                <a:ext cx="231458" cy="205661"/>
              </a:xfrm>
              <a:custGeom>
                <a:avLst/>
                <a:gdLst/>
                <a:ahLst/>
                <a:cxnLst/>
                <a:rect l="l" t="t" r="r" b="b"/>
                <a:pathLst>
                  <a:path w="11937" h="11779" extrusionOk="0">
                    <a:moveTo>
                      <a:pt x="1173" y="0"/>
                    </a:moveTo>
                    <a:cubicBezTo>
                      <a:pt x="1101" y="0"/>
                      <a:pt x="1029" y="44"/>
                      <a:pt x="991" y="121"/>
                    </a:cubicBezTo>
                    <a:cubicBezTo>
                      <a:pt x="674" y="953"/>
                      <a:pt x="357" y="1767"/>
                      <a:pt x="19" y="2599"/>
                    </a:cubicBezTo>
                    <a:cubicBezTo>
                      <a:pt x="0" y="2639"/>
                      <a:pt x="40" y="2718"/>
                      <a:pt x="79" y="2758"/>
                    </a:cubicBezTo>
                    <a:cubicBezTo>
                      <a:pt x="2775" y="5136"/>
                      <a:pt x="5490" y="7476"/>
                      <a:pt x="8246" y="9794"/>
                    </a:cubicBezTo>
                    <a:cubicBezTo>
                      <a:pt x="9019" y="10449"/>
                      <a:pt x="9811" y="11083"/>
                      <a:pt x="10585" y="11737"/>
                    </a:cubicBezTo>
                    <a:cubicBezTo>
                      <a:pt x="10623" y="11766"/>
                      <a:pt x="10663" y="11779"/>
                      <a:pt x="10702" y="11779"/>
                    </a:cubicBezTo>
                    <a:cubicBezTo>
                      <a:pt x="10846" y="11779"/>
                      <a:pt x="10967" y="11605"/>
                      <a:pt x="10842" y="11480"/>
                    </a:cubicBezTo>
                    <a:cubicBezTo>
                      <a:pt x="8067" y="9199"/>
                      <a:pt x="5332" y="6860"/>
                      <a:pt x="2617" y="4521"/>
                    </a:cubicBezTo>
                    <a:cubicBezTo>
                      <a:pt x="1873" y="3874"/>
                      <a:pt x="1148" y="3226"/>
                      <a:pt x="408" y="2597"/>
                    </a:cubicBezTo>
                    <a:lnTo>
                      <a:pt x="408" y="2597"/>
                    </a:lnTo>
                    <a:cubicBezTo>
                      <a:pt x="682" y="1893"/>
                      <a:pt x="955" y="1176"/>
                      <a:pt x="1229" y="472"/>
                    </a:cubicBezTo>
                    <a:lnTo>
                      <a:pt x="1229" y="472"/>
                    </a:lnTo>
                    <a:cubicBezTo>
                      <a:pt x="3878" y="2773"/>
                      <a:pt x="6529" y="5074"/>
                      <a:pt x="9217" y="7317"/>
                    </a:cubicBezTo>
                    <a:cubicBezTo>
                      <a:pt x="9991" y="7970"/>
                      <a:pt x="10763" y="8625"/>
                      <a:pt x="11556" y="9279"/>
                    </a:cubicBezTo>
                    <a:cubicBezTo>
                      <a:pt x="11588" y="9307"/>
                      <a:pt x="11624" y="9319"/>
                      <a:pt x="11660" y="9319"/>
                    </a:cubicBezTo>
                    <a:cubicBezTo>
                      <a:pt x="11801" y="9319"/>
                      <a:pt x="11937" y="9132"/>
                      <a:pt x="11794" y="9022"/>
                    </a:cubicBezTo>
                    <a:cubicBezTo>
                      <a:pt x="9039" y="6722"/>
                      <a:pt x="6304" y="4402"/>
                      <a:pt x="3587" y="2044"/>
                    </a:cubicBezTo>
                    <a:cubicBezTo>
                      <a:pt x="2815" y="1389"/>
                      <a:pt x="2041" y="715"/>
                      <a:pt x="1288" y="41"/>
                    </a:cubicBezTo>
                    <a:cubicBezTo>
                      <a:pt x="1253" y="13"/>
                      <a:pt x="1213" y="0"/>
                      <a:pt x="11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1" name="Google Shape;5390;p55"/>
              <p:cNvSpPr/>
              <p:nvPr/>
            </p:nvSpPr>
            <p:spPr>
              <a:xfrm rot="659950">
                <a:off x="839881" y="3706032"/>
                <a:ext cx="184704" cy="166348"/>
              </a:xfrm>
              <a:custGeom>
                <a:avLst/>
                <a:gdLst/>
                <a:ahLst/>
                <a:cxnLst/>
                <a:rect l="l" t="t" r="r" b="b"/>
                <a:pathLst>
                  <a:path w="11479" h="11439" extrusionOk="0">
                    <a:moveTo>
                      <a:pt x="972" y="0"/>
                    </a:moveTo>
                    <a:lnTo>
                      <a:pt x="0" y="2458"/>
                    </a:lnTo>
                    <a:cubicBezTo>
                      <a:pt x="3470" y="5492"/>
                      <a:pt x="6978" y="8484"/>
                      <a:pt x="10527" y="11439"/>
                    </a:cubicBezTo>
                    <a:lnTo>
                      <a:pt x="11478" y="8960"/>
                    </a:lnTo>
                    <a:cubicBezTo>
                      <a:pt x="7929" y="6026"/>
                      <a:pt x="4441" y="3034"/>
                      <a:pt x="97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92" name="Google Shape;5391;p55"/>
              <p:cNvSpPr/>
              <p:nvPr/>
            </p:nvSpPr>
            <p:spPr>
              <a:xfrm rot="659950">
                <a:off x="837031" y="3703544"/>
                <a:ext cx="191768" cy="171307"/>
              </a:xfrm>
              <a:custGeom>
                <a:avLst/>
                <a:gdLst/>
                <a:ahLst/>
                <a:cxnLst/>
                <a:rect l="l" t="t" r="r" b="b"/>
                <a:pathLst>
                  <a:path w="11918" h="11780" extrusionOk="0">
                    <a:moveTo>
                      <a:pt x="1154" y="1"/>
                    </a:moveTo>
                    <a:cubicBezTo>
                      <a:pt x="1081" y="1"/>
                      <a:pt x="1010" y="45"/>
                      <a:pt x="971" y="121"/>
                    </a:cubicBezTo>
                    <a:cubicBezTo>
                      <a:pt x="654" y="954"/>
                      <a:pt x="337" y="1766"/>
                      <a:pt x="20" y="2599"/>
                    </a:cubicBezTo>
                    <a:cubicBezTo>
                      <a:pt x="1" y="2638"/>
                      <a:pt x="20" y="2738"/>
                      <a:pt x="59" y="2757"/>
                    </a:cubicBezTo>
                    <a:cubicBezTo>
                      <a:pt x="2755" y="5136"/>
                      <a:pt x="5491" y="7475"/>
                      <a:pt x="8226" y="9795"/>
                    </a:cubicBezTo>
                    <a:cubicBezTo>
                      <a:pt x="9019" y="10448"/>
                      <a:pt x="9793" y="11083"/>
                      <a:pt x="10565" y="11738"/>
                    </a:cubicBezTo>
                    <a:cubicBezTo>
                      <a:pt x="10603" y="11767"/>
                      <a:pt x="10645" y="11779"/>
                      <a:pt x="10685" y="11779"/>
                    </a:cubicBezTo>
                    <a:cubicBezTo>
                      <a:pt x="10834" y="11779"/>
                      <a:pt x="10964" y="11608"/>
                      <a:pt x="10824" y="11500"/>
                    </a:cubicBezTo>
                    <a:cubicBezTo>
                      <a:pt x="8049" y="9200"/>
                      <a:pt x="5313" y="6861"/>
                      <a:pt x="2597" y="4522"/>
                    </a:cubicBezTo>
                    <a:cubicBezTo>
                      <a:pt x="1868" y="3871"/>
                      <a:pt x="1122" y="3237"/>
                      <a:pt x="393" y="2587"/>
                    </a:cubicBezTo>
                    <a:lnTo>
                      <a:pt x="393" y="2587"/>
                    </a:lnTo>
                    <a:cubicBezTo>
                      <a:pt x="666" y="1887"/>
                      <a:pt x="940" y="1185"/>
                      <a:pt x="1227" y="471"/>
                    </a:cubicBezTo>
                    <a:lnTo>
                      <a:pt x="1227" y="471"/>
                    </a:lnTo>
                    <a:cubicBezTo>
                      <a:pt x="3858" y="2791"/>
                      <a:pt x="6509" y="5072"/>
                      <a:pt x="9198" y="7316"/>
                    </a:cubicBezTo>
                    <a:cubicBezTo>
                      <a:pt x="9971" y="7971"/>
                      <a:pt x="10764" y="8625"/>
                      <a:pt x="11537" y="9280"/>
                    </a:cubicBezTo>
                    <a:cubicBezTo>
                      <a:pt x="11573" y="9307"/>
                      <a:pt x="11611" y="9319"/>
                      <a:pt x="11648" y="9319"/>
                    </a:cubicBezTo>
                    <a:cubicBezTo>
                      <a:pt x="11794" y="9319"/>
                      <a:pt x="11917" y="9133"/>
                      <a:pt x="11775" y="9021"/>
                    </a:cubicBezTo>
                    <a:cubicBezTo>
                      <a:pt x="9019" y="6722"/>
                      <a:pt x="6284" y="4403"/>
                      <a:pt x="3569" y="2043"/>
                    </a:cubicBezTo>
                    <a:cubicBezTo>
                      <a:pt x="2795" y="1390"/>
                      <a:pt x="2042" y="716"/>
                      <a:pt x="1269" y="42"/>
                    </a:cubicBezTo>
                    <a:cubicBezTo>
                      <a:pt x="1234" y="14"/>
                      <a:pt x="1194" y="1"/>
                      <a:pt x="115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3" name="Google Shape;5392;p55"/>
              <p:cNvSpPr/>
              <p:nvPr/>
            </p:nvSpPr>
            <p:spPr>
              <a:xfrm>
                <a:off x="654150" y="3654125"/>
                <a:ext cx="356350" cy="542700"/>
              </a:xfrm>
              <a:custGeom>
                <a:avLst/>
                <a:gdLst/>
                <a:ahLst/>
                <a:cxnLst/>
                <a:rect l="l" t="t" r="r" b="b"/>
                <a:pathLst>
                  <a:path w="14254" h="21708" extrusionOk="0">
                    <a:moveTo>
                      <a:pt x="11479" y="378"/>
                    </a:moveTo>
                    <a:lnTo>
                      <a:pt x="13778" y="1388"/>
                    </a:lnTo>
                    <a:cubicBezTo>
                      <a:pt x="13797" y="2102"/>
                      <a:pt x="13797" y="6106"/>
                      <a:pt x="12668" y="9338"/>
                    </a:cubicBezTo>
                    <a:cubicBezTo>
                      <a:pt x="11518" y="12608"/>
                      <a:pt x="7613" y="19923"/>
                      <a:pt x="6939" y="21171"/>
                    </a:cubicBezTo>
                    <a:lnTo>
                      <a:pt x="437" y="16117"/>
                    </a:lnTo>
                    <a:cubicBezTo>
                      <a:pt x="873" y="15126"/>
                      <a:pt x="3727" y="8545"/>
                      <a:pt x="5651" y="5571"/>
                    </a:cubicBezTo>
                    <a:cubicBezTo>
                      <a:pt x="8069" y="1824"/>
                      <a:pt x="11003" y="555"/>
                      <a:pt x="11479" y="378"/>
                    </a:cubicBezTo>
                    <a:close/>
                    <a:moveTo>
                      <a:pt x="11479" y="0"/>
                    </a:moveTo>
                    <a:lnTo>
                      <a:pt x="11419" y="21"/>
                    </a:lnTo>
                    <a:cubicBezTo>
                      <a:pt x="11281" y="61"/>
                      <a:pt x="8030" y="1210"/>
                      <a:pt x="5353" y="5373"/>
                    </a:cubicBezTo>
                    <a:cubicBezTo>
                      <a:pt x="3252" y="8603"/>
                      <a:pt x="101" y="16038"/>
                      <a:pt x="61" y="16117"/>
                    </a:cubicBezTo>
                    <a:lnTo>
                      <a:pt x="1" y="16236"/>
                    </a:lnTo>
                    <a:lnTo>
                      <a:pt x="7039" y="21707"/>
                    </a:lnTo>
                    <a:lnTo>
                      <a:pt x="7137" y="21509"/>
                    </a:lnTo>
                    <a:cubicBezTo>
                      <a:pt x="7197" y="21430"/>
                      <a:pt x="11736" y="13064"/>
                      <a:pt x="13004" y="9457"/>
                    </a:cubicBezTo>
                    <a:cubicBezTo>
                      <a:pt x="14254" y="5849"/>
                      <a:pt x="14135" y="1309"/>
                      <a:pt x="14135" y="1269"/>
                    </a:cubicBezTo>
                    <a:lnTo>
                      <a:pt x="14135" y="1150"/>
                    </a:lnTo>
                    <a:lnTo>
                      <a:pt x="1147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4" name="Google Shape;5393;p55"/>
              <p:cNvSpPr/>
              <p:nvPr/>
            </p:nvSpPr>
            <p:spPr>
              <a:xfrm>
                <a:off x="810275" y="3649675"/>
                <a:ext cx="728000" cy="628900"/>
              </a:xfrm>
              <a:custGeom>
                <a:avLst/>
                <a:gdLst/>
                <a:ahLst/>
                <a:cxnLst/>
                <a:rect l="l" t="t" r="r" b="b"/>
                <a:pathLst>
                  <a:path w="29120" h="25156" extrusionOk="0">
                    <a:moveTo>
                      <a:pt x="23490" y="1"/>
                    </a:moveTo>
                    <a:lnTo>
                      <a:pt x="5174" y="913"/>
                    </a:lnTo>
                    <a:cubicBezTo>
                      <a:pt x="4579" y="2517"/>
                      <a:pt x="3984" y="4143"/>
                      <a:pt x="3469" y="5808"/>
                    </a:cubicBezTo>
                    <a:cubicBezTo>
                      <a:pt x="1626" y="11795"/>
                      <a:pt x="1" y="17979"/>
                      <a:pt x="1" y="24303"/>
                    </a:cubicBezTo>
                    <a:cubicBezTo>
                      <a:pt x="1" y="24303"/>
                      <a:pt x="7930" y="25155"/>
                      <a:pt x="14688" y="25155"/>
                    </a:cubicBezTo>
                    <a:cubicBezTo>
                      <a:pt x="21449" y="25155"/>
                      <a:pt x="29119" y="24066"/>
                      <a:pt x="29119" y="24066"/>
                    </a:cubicBezTo>
                    <a:cubicBezTo>
                      <a:pt x="29119" y="24066"/>
                      <a:pt x="26920" y="8485"/>
                      <a:pt x="2349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95" name="Google Shape;5394;p55"/>
              <p:cNvSpPr/>
              <p:nvPr/>
            </p:nvSpPr>
            <p:spPr>
              <a:xfrm>
                <a:off x="805800" y="3645200"/>
                <a:ext cx="736950" cy="637650"/>
              </a:xfrm>
              <a:custGeom>
                <a:avLst/>
                <a:gdLst/>
                <a:ahLst/>
                <a:cxnLst/>
                <a:rect l="l" t="t" r="r" b="b"/>
                <a:pathLst>
                  <a:path w="29478" h="25506" extrusionOk="0">
                    <a:moveTo>
                      <a:pt x="23545" y="373"/>
                    </a:moveTo>
                    <a:cubicBezTo>
                      <a:pt x="24253" y="2155"/>
                      <a:pt x="24832" y="3993"/>
                      <a:pt x="25354" y="5849"/>
                    </a:cubicBezTo>
                    <a:cubicBezTo>
                      <a:pt x="25929" y="7911"/>
                      <a:pt x="26425" y="9972"/>
                      <a:pt x="26880" y="12053"/>
                    </a:cubicBezTo>
                    <a:cubicBezTo>
                      <a:pt x="27316" y="13995"/>
                      <a:pt x="27713" y="15938"/>
                      <a:pt x="28069" y="17881"/>
                    </a:cubicBezTo>
                    <a:cubicBezTo>
                      <a:pt x="28328" y="19348"/>
                      <a:pt x="28585" y="20814"/>
                      <a:pt x="28823" y="22281"/>
                    </a:cubicBezTo>
                    <a:cubicBezTo>
                      <a:pt x="28883" y="22738"/>
                      <a:pt x="28962" y="23193"/>
                      <a:pt x="29041" y="23650"/>
                    </a:cubicBezTo>
                    <a:cubicBezTo>
                      <a:pt x="29055" y="23795"/>
                      <a:pt x="29059" y="23962"/>
                      <a:pt x="29084" y="24110"/>
                    </a:cubicBezTo>
                    <a:lnTo>
                      <a:pt x="29084" y="24110"/>
                    </a:lnTo>
                    <a:cubicBezTo>
                      <a:pt x="28158" y="24238"/>
                      <a:pt x="27137" y="24350"/>
                      <a:pt x="26187" y="24462"/>
                    </a:cubicBezTo>
                    <a:cubicBezTo>
                      <a:pt x="23827" y="24720"/>
                      <a:pt x="21449" y="24919"/>
                      <a:pt x="19090" y="25037"/>
                    </a:cubicBezTo>
                    <a:cubicBezTo>
                      <a:pt x="17639" y="25112"/>
                      <a:pt x="16188" y="25147"/>
                      <a:pt x="14737" y="25147"/>
                    </a:cubicBezTo>
                    <a:cubicBezTo>
                      <a:pt x="13512" y="25147"/>
                      <a:pt x="12287" y="25122"/>
                      <a:pt x="11061" y="25077"/>
                    </a:cubicBezTo>
                    <a:cubicBezTo>
                      <a:pt x="8664" y="24998"/>
                      <a:pt x="6285" y="24839"/>
                      <a:pt x="3886" y="24641"/>
                    </a:cubicBezTo>
                    <a:cubicBezTo>
                      <a:pt x="3074" y="24581"/>
                      <a:pt x="2241" y="24501"/>
                      <a:pt x="1428" y="24422"/>
                    </a:cubicBezTo>
                    <a:cubicBezTo>
                      <a:pt x="1071" y="24387"/>
                      <a:pt x="714" y="24319"/>
                      <a:pt x="358" y="24306"/>
                    </a:cubicBezTo>
                    <a:lnTo>
                      <a:pt x="358" y="24306"/>
                    </a:lnTo>
                    <a:cubicBezTo>
                      <a:pt x="372" y="21234"/>
                      <a:pt x="766" y="18201"/>
                      <a:pt x="1388" y="15205"/>
                    </a:cubicBezTo>
                    <a:cubicBezTo>
                      <a:pt x="2003" y="12172"/>
                      <a:pt x="2855" y="9179"/>
                      <a:pt x="3748" y="6225"/>
                    </a:cubicBezTo>
                    <a:cubicBezTo>
                      <a:pt x="4268" y="4545"/>
                      <a:pt x="4866" y="2902"/>
                      <a:pt x="5483" y="1261"/>
                    </a:cubicBezTo>
                    <a:lnTo>
                      <a:pt x="5483" y="1261"/>
                    </a:lnTo>
                    <a:cubicBezTo>
                      <a:pt x="6054" y="1227"/>
                      <a:pt x="6624" y="1208"/>
                      <a:pt x="7176" y="1171"/>
                    </a:cubicBezTo>
                    <a:cubicBezTo>
                      <a:pt x="8643" y="1092"/>
                      <a:pt x="10091" y="1031"/>
                      <a:pt x="11558" y="952"/>
                    </a:cubicBezTo>
                    <a:cubicBezTo>
                      <a:pt x="13321" y="873"/>
                      <a:pt x="15066" y="774"/>
                      <a:pt x="16831" y="695"/>
                    </a:cubicBezTo>
                    <a:cubicBezTo>
                      <a:pt x="18356" y="616"/>
                      <a:pt x="19883" y="556"/>
                      <a:pt x="21409" y="476"/>
                    </a:cubicBezTo>
                    <a:cubicBezTo>
                      <a:pt x="21905" y="457"/>
                      <a:pt x="22400" y="418"/>
                      <a:pt x="22915" y="397"/>
                    </a:cubicBezTo>
                    <a:cubicBezTo>
                      <a:pt x="23074" y="397"/>
                      <a:pt x="23233" y="378"/>
                      <a:pt x="23391" y="378"/>
                    </a:cubicBezTo>
                    <a:cubicBezTo>
                      <a:pt x="23429" y="378"/>
                      <a:pt x="23490" y="378"/>
                      <a:pt x="23545" y="373"/>
                    </a:cubicBezTo>
                    <a:close/>
                    <a:moveTo>
                      <a:pt x="23669" y="1"/>
                    </a:moveTo>
                    <a:cubicBezTo>
                      <a:pt x="23055" y="40"/>
                      <a:pt x="22440" y="61"/>
                      <a:pt x="21845" y="101"/>
                    </a:cubicBezTo>
                    <a:cubicBezTo>
                      <a:pt x="20378" y="159"/>
                      <a:pt x="18932" y="238"/>
                      <a:pt x="17465" y="318"/>
                    </a:cubicBezTo>
                    <a:cubicBezTo>
                      <a:pt x="15700" y="397"/>
                      <a:pt x="13956" y="476"/>
                      <a:pt x="12192" y="576"/>
                    </a:cubicBezTo>
                    <a:cubicBezTo>
                      <a:pt x="10665" y="656"/>
                      <a:pt x="9139" y="714"/>
                      <a:pt x="7612" y="794"/>
                    </a:cubicBezTo>
                    <a:cubicBezTo>
                      <a:pt x="6880" y="833"/>
                      <a:pt x="6126" y="833"/>
                      <a:pt x="5392" y="912"/>
                    </a:cubicBezTo>
                    <a:lnTo>
                      <a:pt x="5353" y="912"/>
                    </a:lnTo>
                    <a:cubicBezTo>
                      <a:pt x="5283" y="912"/>
                      <a:pt x="5235" y="950"/>
                      <a:pt x="5210" y="1000"/>
                    </a:cubicBezTo>
                    <a:lnTo>
                      <a:pt x="5210" y="1000"/>
                    </a:lnTo>
                    <a:cubicBezTo>
                      <a:pt x="5204" y="1009"/>
                      <a:pt x="5199" y="1020"/>
                      <a:pt x="5194" y="1031"/>
                    </a:cubicBezTo>
                    <a:cubicBezTo>
                      <a:pt x="4639" y="2538"/>
                      <a:pt x="4084" y="4044"/>
                      <a:pt x="3589" y="5551"/>
                    </a:cubicBezTo>
                    <a:cubicBezTo>
                      <a:pt x="3113" y="7057"/>
                      <a:pt x="2677" y="8545"/>
                      <a:pt x="2260" y="10052"/>
                    </a:cubicBezTo>
                    <a:cubicBezTo>
                      <a:pt x="1428" y="13065"/>
                      <a:pt x="754" y="16117"/>
                      <a:pt x="357" y="19229"/>
                    </a:cubicBezTo>
                    <a:cubicBezTo>
                      <a:pt x="140" y="20973"/>
                      <a:pt x="0" y="22717"/>
                      <a:pt x="0" y="24482"/>
                    </a:cubicBezTo>
                    <a:cubicBezTo>
                      <a:pt x="0" y="24581"/>
                      <a:pt x="80" y="24641"/>
                      <a:pt x="180" y="24660"/>
                    </a:cubicBezTo>
                    <a:cubicBezTo>
                      <a:pt x="1190" y="24760"/>
                      <a:pt x="2202" y="24858"/>
                      <a:pt x="3193" y="24938"/>
                    </a:cubicBezTo>
                    <a:cubicBezTo>
                      <a:pt x="5511" y="25136"/>
                      <a:pt x="7831" y="25294"/>
                      <a:pt x="10170" y="25394"/>
                    </a:cubicBezTo>
                    <a:cubicBezTo>
                      <a:pt x="11714" y="25463"/>
                      <a:pt x="13258" y="25506"/>
                      <a:pt x="14805" y="25506"/>
                    </a:cubicBezTo>
                    <a:cubicBezTo>
                      <a:pt x="15920" y="25506"/>
                      <a:pt x="17037" y="25484"/>
                      <a:pt x="18158" y="25434"/>
                    </a:cubicBezTo>
                    <a:cubicBezTo>
                      <a:pt x="20616" y="25334"/>
                      <a:pt x="23074" y="25136"/>
                      <a:pt x="25532" y="24879"/>
                    </a:cubicBezTo>
                    <a:cubicBezTo>
                      <a:pt x="26385" y="24800"/>
                      <a:pt x="27218" y="24700"/>
                      <a:pt x="28069" y="24581"/>
                    </a:cubicBezTo>
                    <a:cubicBezTo>
                      <a:pt x="28466" y="24541"/>
                      <a:pt x="28883" y="24501"/>
                      <a:pt x="29298" y="24422"/>
                    </a:cubicBezTo>
                    <a:lnTo>
                      <a:pt x="29338" y="24422"/>
                    </a:lnTo>
                    <a:cubicBezTo>
                      <a:pt x="29457" y="24403"/>
                      <a:pt x="29478" y="24284"/>
                      <a:pt x="29478" y="24205"/>
                    </a:cubicBezTo>
                    <a:cubicBezTo>
                      <a:pt x="29398" y="23669"/>
                      <a:pt x="29298" y="23135"/>
                      <a:pt x="29219" y="22579"/>
                    </a:cubicBezTo>
                    <a:cubicBezTo>
                      <a:pt x="29002" y="21192"/>
                      <a:pt x="28764" y="19823"/>
                      <a:pt x="28526" y="18436"/>
                    </a:cubicBezTo>
                    <a:cubicBezTo>
                      <a:pt x="28169" y="16514"/>
                      <a:pt x="27812" y="14611"/>
                      <a:pt x="27395" y="12727"/>
                    </a:cubicBezTo>
                    <a:cubicBezTo>
                      <a:pt x="26940" y="10646"/>
                      <a:pt x="26465" y="8564"/>
                      <a:pt x="25909" y="6502"/>
                    </a:cubicBezTo>
                    <a:cubicBezTo>
                      <a:pt x="25373" y="4560"/>
                      <a:pt x="24799" y="2638"/>
                      <a:pt x="24086" y="754"/>
                    </a:cubicBezTo>
                    <a:cubicBezTo>
                      <a:pt x="24007" y="556"/>
                      <a:pt x="23927" y="338"/>
                      <a:pt x="23827" y="140"/>
                    </a:cubicBezTo>
                    <a:cubicBezTo>
                      <a:pt x="23808" y="61"/>
                      <a:pt x="23748" y="1"/>
                      <a:pt x="2366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6" name="Google Shape;5395;p55"/>
              <p:cNvSpPr/>
              <p:nvPr/>
            </p:nvSpPr>
            <p:spPr>
              <a:xfrm>
                <a:off x="815525" y="4168950"/>
                <a:ext cx="717025" cy="33500"/>
              </a:xfrm>
              <a:custGeom>
                <a:avLst/>
                <a:gdLst/>
                <a:ahLst/>
                <a:cxnLst/>
                <a:rect l="l" t="t" r="r" b="b"/>
                <a:pathLst>
                  <a:path w="28681" h="1340" extrusionOk="0">
                    <a:moveTo>
                      <a:pt x="273" y="1"/>
                    </a:moveTo>
                    <a:cubicBezTo>
                      <a:pt x="78" y="1"/>
                      <a:pt x="0" y="322"/>
                      <a:pt x="206" y="340"/>
                    </a:cubicBezTo>
                    <a:cubicBezTo>
                      <a:pt x="2804" y="757"/>
                      <a:pt x="5420" y="975"/>
                      <a:pt x="8056" y="1133"/>
                    </a:cubicBezTo>
                    <a:cubicBezTo>
                      <a:pt x="10250" y="1270"/>
                      <a:pt x="12450" y="1340"/>
                      <a:pt x="14652" y="1340"/>
                    </a:cubicBezTo>
                    <a:cubicBezTo>
                      <a:pt x="16608" y="1340"/>
                      <a:pt x="18567" y="1285"/>
                      <a:pt x="20525" y="1173"/>
                    </a:cubicBezTo>
                    <a:cubicBezTo>
                      <a:pt x="23181" y="1014"/>
                      <a:pt x="25838" y="737"/>
                      <a:pt x="28473" y="340"/>
                    </a:cubicBezTo>
                    <a:cubicBezTo>
                      <a:pt x="28681" y="322"/>
                      <a:pt x="28602" y="1"/>
                      <a:pt x="28408" y="1"/>
                    </a:cubicBezTo>
                    <a:cubicBezTo>
                      <a:pt x="28397" y="1"/>
                      <a:pt x="28386" y="2"/>
                      <a:pt x="28375" y="4"/>
                    </a:cubicBezTo>
                    <a:cubicBezTo>
                      <a:pt x="23816" y="697"/>
                      <a:pt x="19196" y="975"/>
                      <a:pt x="14597" y="975"/>
                    </a:cubicBezTo>
                    <a:cubicBezTo>
                      <a:pt x="11050" y="975"/>
                      <a:pt x="7482" y="816"/>
                      <a:pt x="3953" y="459"/>
                    </a:cubicBezTo>
                    <a:cubicBezTo>
                      <a:pt x="2724" y="340"/>
                      <a:pt x="1514" y="202"/>
                      <a:pt x="306" y="4"/>
                    </a:cubicBezTo>
                    <a:cubicBezTo>
                      <a:pt x="294" y="2"/>
                      <a:pt x="283" y="1"/>
                      <a:pt x="2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7" name="Google Shape;5396;p55"/>
              <p:cNvSpPr/>
              <p:nvPr/>
            </p:nvSpPr>
            <p:spPr>
              <a:xfrm>
                <a:off x="843975" y="4196700"/>
                <a:ext cx="16350" cy="47300"/>
              </a:xfrm>
              <a:custGeom>
                <a:avLst/>
                <a:gdLst/>
                <a:ahLst/>
                <a:cxnLst/>
                <a:rect l="l" t="t" r="r" b="b"/>
                <a:pathLst>
                  <a:path w="654" h="1892" extrusionOk="0">
                    <a:moveTo>
                      <a:pt x="463" y="0"/>
                    </a:moveTo>
                    <a:cubicBezTo>
                      <a:pt x="391" y="0"/>
                      <a:pt x="315" y="57"/>
                      <a:pt x="297" y="142"/>
                    </a:cubicBezTo>
                    <a:cubicBezTo>
                      <a:pt x="178" y="638"/>
                      <a:pt x="99" y="1154"/>
                      <a:pt x="20" y="1669"/>
                    </a:cubicBezTo>
                    <a:cubicBezTo>
                      <a:pt x="1" y="1768"/>
                      <a:pt x="40" y="1867"/>
                      <a:pt x="139" y="1886"/>
                    </a:cubicBezTo>
                    <a:cubicBezTo>
                      <a:pt x="152" y="1890"/>
                      <a:pt x="167" y="1892"/>
                      <a:pt x="182" y="1892"/>
                    </a:cubicBezTo>
                    <a:cubicBezTo>
                      <a:pt x="256" y="1892"/>
                      <a:pt x="340" y="1850"/>
                      <a:pt x="357" y="1768"/>
                    </a:cubicBezTo>
                    <a:cubicBezTo>
                      <a:pt x="437" y="1252"/>
                      <a:pt x="516" y="737"/>
                      <a:pt x="635" y="221"/>
                    </a:cubicBezTo>
                    <a:cubicBezTo>
                      <a:pt x="654" y="142"/>
                      <a:pt x="595" y="44"/>
                      <a:pt x="495" y="4"/>
                    </a:cubicBezTo>
                    <a:cubicBezTo>
                      <a:pt x="485" y="1"/>
                      <a:pt x="474" y="0"/>
                      <a:pt x="46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8" name="Google Shape;5397;p55"/>
              <p:cNvSpPr/>
              <p:nvPr/>
            </p:nvSpPr>
            <p:spPr>
              <a:xfrm>
                <a:off x="897500" y="4200175"/>
                <a:ext cx="15500" cy="51125"/>
              </a:xfrm>
              <a:custGeom>
                <a:avLst/>
                <a:gdLst/>
                <a:ahLst/>
                <a:cxnLst/>
                <a:rect l="l" t="t" r="r" b="b"/>
                <a:pathLst>
                  <a:path w="620" h="2045" extrusionOk="0">
                    <a:moveTo>
                      <a:pt x="396" y="0"/>
                    </a:moveTo>
                    <a:cubicBezTo>
                      <a:pt x="327" y="0"/>
                      <a:pt x="261" y="37"/>
                      <a:pt x="238" y="122"/>
                    </a:cubicBezTo>
                    <a:cubicBezTo>
                      <a:pt x="119" y="698"/>
                      <a:pt x="40" y="1292"/>
                      <a:pt x="0" y="1866"/>
                    </a:cubicBezTo>
                    <a:cubicBezTo>
                      <a:pt x="0" y="1985"/>
                      <a:pt x="84" y="2045"/>
                      <a:pt x="171" y="2045"/>
                    </a:cubicBezTo>
                    <a:cubicBezTo>
                      <a:pt x="258" y="2045"/>
                      <a:pt x="347" y="1985"/>
                      <a:pt x="357" y="1866"/>
                    </a:cubicBezTo>
                    <a:cubicBezTo>
                      <a:pt x="397" y="1311"/>
                      <a:pt x="456" y="756"/>
                      <a:pt x="595" y="222"/>
                    </a:cubicBezTo>
                    <a:cubicBezTo>
                      <a:pt x="619" y="89"/>
                      <a:pt x="504" y="0"/>
                      <a:pt x="39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99" name="Google Shape;5398;p55"/>
              <p:cNvSpPr/>
              <p:nvPr/>
            </p:nvSpPr>
            <p:spPr>
              <a:xfrm>
                <a:off x="949025" y="4206475"/>
                <a:ext cx="14775" cy="42350"/>
              </a:xfrm>
              <a:custGeom>
                <a:avLst/>
                <a:gdLst/>
                <a:ahLst/>
                <a:cxnLst/>
                <a:rect l="l" t="t" r="r" b="b"/>
                <a:pathLst>
                  <a:path w="591" h="1694" extrusionOk="0">
                    <a:moveTo>
                      <a:pt x="383" y="0"/>
                    </a:moveTo>
                    <a:cubicBezTo>
                      <a:pt x="312" y="0"/>
                      <a:pt x="243" y="40"/>
                      <a:pt x="218" y="128"/>
                    </a:cubicBezTo>
                    <a:cubicBezTo>
                      <a:pt x="99" y="584"/>
                      <a:pt x="20" y="1059"/>
                      <a:pt x="1" y="1516"/>
                    </a:cubicBezTo>
                    <a:cubicBezTo>
                      <a:pt x="1" y="1614"/>
                      <a:pt x="99" y="1694"/>
                      <a:pt x="179" y="1694"/>
                    </a:cubicBezTo>
                    <a:cubicBezTo>
                      <a:pt x="278" y="1694"/>
                      <a:pt x="358" y="1614"/>
                      <a:pt x="358" y="1516"/>
                    </a:cubicBezTo>
                    <a:cubicBezTo>
                      <a:pt x="377" y="1080"/>
                      <a:pt x="437" y="644"/>
                      <a:pt x="556" y="227"/>
                    </a:cubicBezTo>
                    <a:cubicBezTo>
                      <a:pt x="591" y="85"/>
                      <a:pt x="486" y="0"/>
                      <a:pt x="38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0" name="Google Shape;5399;p55"/>
              <p:cNvSpPr/>
              <p:nvPr/>
            </p:nvSpPr>
            <p:spPr>
              <a:xfrm>
                <a:off x="1006000" y="4212125"/>
                <a:ext cx="10925" cy="39200"/>
              </a:xfrm>
              <a:custGeom>
                <a:avLst/>
                <a:gdLst/>
                <a:ahLst/>
                <a:cxnLst/>
                <a:rect l="l" t="t" r="r" b="b"/>
                <a:pathLst>
                  <a:path w="437" h="1568" extrusionOk="0">
                    <a:moveTo>
                      <a:pt x="259" y="1"/>
                    </a:moveTo>
                    <a:cubicBezTo>
                      <a:pt x="159" y="1"/>
                      <a:pt x="80" y="80"/>
                      <a:pt x="80" y="180"/>
                    </a:cubicBezTo>
                    <a:cubicBezTo>
                      <a:pt x="61" y="576"/>
                      <a:pt x="40" y="992"/>
                      <a:pt x="21" y="1388"/>
                    </a:cubicBezTo>
                    <a:cubicBezTo>
                      <a:pt x="1" y="1488"/>
                      <a:pt x="101" y="1568"/>
                      <a:pt x="199" y="1568"/>
                    </a:cubicBezTo>
                    <a:cubicBezTo>
                      <a:pt x="299" y="1568"/>
                      <a:pt x="358" y="1488"/>
                      <a:pt x="378" y="1388"/>
                    </a:cubicBezTo>
                    <a:cubicBezTo>
                      <a:pt x="397" y="992"/>
                      <a:pt x="418" y="576"/>
                      <a:pt x="437" y="180"/>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1" name="Google Shape;5400;p55"/>
              <p:cNvSpPr/>
              <p:nvPr/>
            </p:nvSpPr>
            <p:spPr>
              <a:xfrm>
                <a:off x="1059050" y="4210350"/>
                <a:ext cx="11400" cy="42475"/>
              </a:xfrm>
              <a:custGeom>
                <a:avLst/>
                <a:gdLst/>
                <a:ahLst/>
                <a:cxnLst/>
                <a:rect l="l" t="t" r="r" b="b"/>
                <a:pathLst>
                  <a:path w="456" h="1699" extrusionOk="0">
                    <a:moveTo>
                      <a:pt x="260" y="1"/>
                    </a:moveTo>
                    <a:cubicBezTo>
                      <a:pt x="185" y="1"/>
                      <a:pt x="99" y="54"/>
                      <a:pt x="99" y="132"/>
                    </a:cubicBezTo>
                    <a:cubicBezTo>
                      <a:pt x="20" y="587"/>
                      <a:pt x="1" y="1063"/>
                      <a:pt x="1" y="1520"/>
                    </a:cubicBezTo>
                    <a:cubicBezTo>
                      <a:pt x="1" y="1639"/>
                      <a:pt x="90" y="1698"/>
                      <a:pt x="179" y="1698"/>
                    </a:cubicBezTo>
                    <a:cubicBezTo>
                      <a:pt x="268" y="1698"/>
                      <a:pt x="357" y="1639"/>
                      <a:pt x="357" y="1520"/>
                    </a:cubicBezTo>
                    <a:cubicBezTo>
                      <a:pt x="357" y="1084"/>
                      <a:pt x="376" y="647"/>
                      <a:pt x="437" y="230"/>
                    </a:cubicBezTo>
                    <a:cubicBezTo>
                      <a:pt x="456" y="132"/>
                      <a:pt x="416" y="32"/>
                      <a:pt x="318" y="13"/>
                    </a:cubicBezTo>
                    <a:cubicBezTo>
                      <a:pt x="301" y="5"/>
                      <a:pt x="281" y="1"/>
                      <a:pt x="2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2" name="Google Shape;5401;p55"/>
              <p:cNvSpPr/>
              <p:nvPr/>
            </p:nvSpPr>
            <p:spPr>
              <a:xfrm>
                <a:off x="1110075" y="4213025"/>
                <a:ext cx="9450" cy="42250"/>
              </a:xfrm>
              <a:custGeom>
                <a:avLst/>
                <a:gdLst/>
                <a:ahLst/>
                <a:cxnLst/>
                <a:rect l="l" t="t" r="r" b="b"/>
                <a:pathLst>
                  <a:path w="378" h="1690" extrusionOk="0">
                    <a:moveTo>
                      <a:pt x="179" y="0"/>
                    </a:moveTo>
                    <a:cubicBezTo>
                      <a:pt x="90" y="0"/>
                      <a:pt x="1" y="54"/>
                      <a:pt x="1" y="163"/>
                    </a:cubicBezTo>
                    <a:cubicBezTo>
                      <a:pt x="21" y="620"/>
                      <a:pt x="21" y="1075"/>
                      <a:pt x="21" y="1511"/>
                    </a:cubicBezTo>
                    <a:cubicBezTo>
                      <a:pt x="21" y="1630"/>
                      <a:pt x="110" y="1689"/>
                      <a:pt x="200" y="1689"/>
                    </a:cubicBezTo>
                    <a:cubicBezTo>
                      <a:pt x="289" y="1689"/>
                      <a:pt x="378" y="1630"/>
                      <a:pt x="378" y="1511"/>
                    </a:cubicBezTo>
                    <a:cubicBezTo>
                      <a:pt x="378" y="1075"/>
                      <a:pt x="357" y="620"/>
                      <a:pt x="357" y="163"/>
                    </a:cubicBezTo>
                    <a:cubicBezTo>
                      <a:pt x="357" y="54"/>
                      <a:pt x="268" y="0"/>
                      <a:pt x="17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3" name="Google Shape;5402;p55"/>
              <p:cNvSpPr/>
              <p:nvPr/>
            </p:nvSpPr>
            <p:spPr>
              <a:xfrm>
                <a:off x="1165575" y="4214625"/>
                <a:ext cx="10925" cy="43125"/>
              </a:xfrm>
              <a:custGeom>
                <a:avLst/>
                <a:gdLst/>
                <a:ahLst/>
                <a:cxnLst/>
                <a:rect l="l" t="t" r="r" b="b"/>
                <a:pathLst>
                  <a:path w="437" h="1725" extrusionOk="0">
                    <a:moveTo>
                      <a:pt x="259" y="1"/>
                    </a:moveTo>
                    <a:cubicBezTo>
                      <a:pt x="159" y="1"/>
                      <a:pt x="80" y="80"/>
                      <a:pt x="80" y="178"/>
                    </a:cubicBezTo>
                    <a:cubicBezTo>
                      <a:pt x="61" y="635"/>
                      <a:pt x="40" y="1090"/>
                      <a:pt x="1" y="1547"/>
                    </a:cubicBezTo>
                    <a:cubicBezTo>
                      <a:pt x="1" y="1645"/>
                      <a:pt x="80" y="1724"/>
                      <a:pt x="180" y="1724"/>
                    </a:cubicBezTo>
                    <a:cubicBezTo>
                      <a:pt x="278" y="1724"/>
                      <a:pt x="358" y="1645"/>
                      <a:pt x="358" y="1547"/>
                    </a:cubicBezTo>
                    <a:cubicBezTo>
                      <a:pt x="378" y="1090"/>
                      <a:pt x="418" y="635"/>
                      <a:pt x="437" y="178"/>
                    </a:cubicBezTo>
                    <a:cubicBezTo>
                      <a:pt x="437" y="80"/>
                      <a:pt x="358" y="1"/>
                      <a:pt x="2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 name="Google Shape;5403;p55"/>
              <p:cNvSpPr/>
              <p:nvPr/>
            </p:nvSpPr>
            <p:spPr>
              <a:xfrm>
                <a:off x="1219625" y="4214625"/>
                <a:ext cx="9400" cy="44600"/>
              </a:xfrm>
              <a:custGeom>
                <a:avLst/>
                <a:gdLst/>
                <a:ahLst/>
                <a:cxnLst/>
                <a:rect l="l" t="t" r="r" b="b"/>
                <a:pathLst>
                  <a:path w="376" h="1784" extrusionOk="0">
                    <a:moveTo>
                      <a:pt x="178" y="1"/>
                    </a:moveTo>
                    <a:cubicBezTo>
                      <a:pt x="79" y="1"/>
                      <a:pt x="0" y="80"/>
                      <a:pt x="0" y="178"/>
                    </a:cubicBezTo>
                    <a:cubicBezTo>
                      <a:pt x="19" y="654"/>
                      <a:pt x="19" y="1130"/>
                      <a:pt x="19" y="1606"/>
                    </a:cubicBezTo>
                    <a:cubicBezTo>
                      <a:pt x="19" y="1724"/>
                      <a:pt x="108" y="1784"/>
                      <a:pt x="198" y="1784"/>
                    </a:cubicBezTo>
                    <a:cubicBezTo>
                      <a:pt x="287" y="1784"/>
                      <a:pt x="376" y="1724"/>
                      <a:pt x="376" y="1606"/>
                    </a:cubicBezTo>
                    <a:cubicBezTo>
                      <a:pt x="376" y="1130"/>
                      <a:pt x="376" y="654"/>
                      <a:pt x="357" y="178"/>
                    </a:cubicBezTo>
                    <a:cubicBezTo>
                      <a:pt x="357"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 name="Google Shape;5404;p55"/>
              <p:cNvSpPr/>
              <p:nvPr/>
            </p:nvSpPr>
            <p:spPr>
              <a:xfrm>
                <a:off x="1275600" y="4212650"/>
                <a:ext cx="10450" cy="41650"/>
              </a:xfrm>
              <a:custGeom>
                <a:avLst/>
                <a:gdLst/>
                <a:ahLst/>
                <a:cxnLst/>
                <a:rect l="l" t="t" r="r" b="b"/>
                <a:pathLst>
                  <a:path w="418" h="1666" extrusionOk="0">
                    <a:moveTo>
                      <a:pt x="180" y="0"/>
                    </a:moveTo>
                    <a:cubicBezTo>
                      <a:pt x="80" y="0"/>
                      <a:pt x="0" y="80"/>
                      <a:pt x="0" y="178"/>
                    </a:cubicBezTo>
                    <a:cubicBezTo>
                      <a:pt x="21" y="614"/>
                      <a:pt x="40" y="1050"/>
                      <a:pt x="61" y="1507"/>
                    </a:cubicBezTo>
                    <a:cubicBezTo>
                      <a:pt x="61" y="1586"/>
                      <a:pt x="140" y="1666"/>
                      <a:pt x="238" y="1666"/>
                    </a:cubicBezTo>
                    <a:cubicBezTo>
                      <a:pt x="338" y="1666"/>
                      <a:pt x="417" y="1586"/>
                      <a:pt x="417" y="1507"/>
                    </a:cubicBezTo>
                    <a:cubicBezTo>
                      <a:pt x="397" y="1050"/>
                      <a:pt x="378" y="614"/>
                      <a:pt x="357" y="178"/>
                    </a:cubicBezTo>
                    <a:cubicBezTo>
                      <a:pt x="338" y="80"/>
                      <a:pt x="278" y="0"/>
                      <a:pt x="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6" name="Google Shape;5405;p55"/>
              <p:cNvSpPr/>
              <p:nvPr/>
            </p:nvSpPr>
            <p:spPr>
              <a:xfrm>
                <a:off x="1331625" y="4210150"/>
                <a:ext cx="12375" cy="40650"/>
              </a:xfrm>
              <a:custGeom>
                <a:avLst/>
                <a:gdLst/>
                <a:ahLst/>
                <a:cxnLst/>
                <a:rect l="l" t="t" r="r" b="b"/>
                <a:pathLst>
                  <a:path w="495" h="1626" extrusionOk="0">
                    <a:moveTo>
                      <a:pt x="178" y="1"/>
                    </a:moveTo>
                    <a:cubicBezTo>
                      <a:pt x="98" y="1"/>
                      <a:pt x="0" y="100"/>
                      <a:pt x="0" y="180"/>
                    </a:cubicBezTo>
                    <a:cubicBezTo>
                      <a:pt x="40" y="595"/>
                      <a:pt x="98" y="1031"/>
                      <a:pt x="138" y="1448"/>
                    </a:cubicBezTo>
                    <a:cubicBezTo>
                      <a:pt x="138" y="1528"/>
                      <a:pt x="198" y="1626"/>
                      <a:pt x="317" y="1626"/>
                    </a:cubicBezTo>
                    <a:cubicBezTo>
                      <a:pt x="397" y="1626"/>
                      <a:pt x="495" y="1528"/>
                      <a:pt x="495" y="1448"/>
                    </a:cubicBezTo>
                    <a:cubicBezTo>
                      <a:pt x="436" y="1031"/>
                      <a:pt x="397" y="595"/>
                      <a:pt x="357" y="180"/>
                    </a:cubicBezTo>
                    <a:cubicBezTo>
                      <a:pt x="336" y="10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7" name="Google Shape;5406;p55"/>
              <p:cNvSpPr/>
              <p:nvPr/>
            </p:nvSpPr>
            <p:spPr>
              <a:xfrm>
                <a:off x="1382650" y="4208850"/>
                <a:ext cx="13425" cy="37100"/>
              </a:xfrm>
              <a:custGeom>
                <a:avLst/>
                <a:gdLst/>
                <a:ahLst/>
                <a:cxnLst/>
                <a:rect l="l" t="t" r="r" b="b"/>
                <a:pathLst>
                  <a:path w="537" h="1484" extrusionOk="0">
                    <a:moveTo>
                      <a:pt x="194" y="1"/>
                    </a:moveTo>
                    <a:cubicBezTo>
                      <a:pt x="175" y="1"/>
                      <a:pt x="156" y="4"/>
                      <a:pt x="140" y="13"/>
                    </a:cubicBezTo>
                    <a:cubicBezTo>
                      <a:pt x="40" y="33"/>
                      <a:pt x="0" y="132"/>
                      <a:pt x="21" y="232"/>
                    </a:cubicBezTo>
                    <a:cubicBezTo>
                      <a:pt x="60" y="589"/>
                      <a:pt x="119" y="964"/>
                      <a:pt x="179" y="1342"/>
                    </a:cubicBezTo>
                    <a:cubicBezTo>
                      <a:pt x="196" y="1427"/>
                      <a:pt x="288" y="1484"/>
                      <a:pt x="363" y="1484"/>
                    </a:cubicBezTo>
                    <a:cubicBezTo>
                      <a:pt x="375" y="1484"/>
                      <a:pt x="386" y="1482"/>
                      <a:pt x="396" y="1480"/>
                    </a:cubicBezTo>
                    <a:cubicBezTo>
                      <a:pt x="496" y="1440"/>
                      <a:pt x="536" y="1361"/>
                      <a:pt x="515" y="1262"/>
                    </a:cubicBezTo>
                    <a:cubicBezTo>
                      <a:pt x="457" y="885"/>
                      <a:pt x="417" y="509"/>
                      <a:pt x="357" y="132"/>
                    </a:cubicBezTo>
                    <a:cubicBezTo>
                      <a:pt x="342" y="54"/>
                      <a:pt x="265" y="1"/>
                      <a:pt x="19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8" name="Google Shape;5407;p55"/>
              <p:cNvSpPr/>
              <p:nvPr/>
            </p:nvSpPr>
            <p:spPr>
              <a:xfrm>
                <a:off x="1435675" y="4200750"/>
                <a:ext cx="12925" cy="42750"/>
              </a:xfrm>
              <a:custGeom>
                <a:avLst/>
                <a:gdLst/>
                <a:ahLst/>
                <a:cxnLst/>
                <a:rect l="l" t="t" r="r" b="b"/>
                <a:pathLst>
                  <a:path w="517" h="1710" extrusionOk="0">
                    <a:moveTo>
                      <a:pt x="178" y="1"/>
                    </a:moveTo>
                    <a:cubicBezTo>
                      <a:pt x="99" y="1"/>
                      <a:pt x="1" y="80"/>
                      <a:pt x="1" y="178"/>
                    </a:cubicBezTo>
                    <a:cubicBezTo>
                      <a:pt x="41" y="654"/>
                      <a:pt x="80" y="1111"/>
                      <a:pt x="159" y="1586"/>
                    </a:cubicBezTo>
                    <a:cubicBezTo>
                      <a:pt x="176" y="1656"/>
                      <a:pt x="268" y="1709"/>
                      <a:pt x="344" y="1709"/>
                    </a:cubicBezTo>
                    <a:cubicBezTo>
                      <a:pt x="356" y="1709"/>
                      <a:pt x="367" y="1708"/>
                      <a:pt x="377" y="1705"/>
                    </a:cubicBezTo>
                    <a:cubicBezTo>
                      <a:pt x="477" y="1666"/>
                      <a:pt x="516" y="1586"/>
                      <a:pt x="496" y="1487"/>
                    </a:cubicBezTo>
                    <a:cubicBezTo>
                      <a:pt x="437" y="1050"/>
                      <a:pt x="377" y="614"/>
                      <a:pt x="358" y="178"/>
                    </a:cubicBezTo>
                    <a:cubicBezTo>
                      <a:pt x="358" y="80"/>
                      <a:pt x="278" y="1"/>
                      <a:pt x="17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9" name="Google Shape;5408;p55"/>
              <p:cNvSpPr/>
              <p:nvPr/>
            </p:nvSpPr>
            <p:spPr>
              <a:xfrm>
                <a:off x="1488225" y="4194300"/>
                <a:ext cx="10925" cy="44750"/>
              </a:xfrm>
              <a:custGeom>
                <a:avLst/>
                <a:gdLst/>
                <a:ahLst/>
                <a:cxnLst/>
                <a:rect l="l" t="t" r="r" b="b"/>
                <a:pathLst>
                  <a:path w="437" h="1790" extrusionOk="0">
                    <a:moveTo>
                      <a:pt x="178" y="0"/>
                    </a:moveTo>
                    <a:cubicBezTo>
                      <a:pt x="98" y="0"/>
                      <a:pt x="0" y="79"/>
                      <a:pt x="19" y="179"/>
                    </a:cubicBezTo>
                    <a:cubicBezTo>
                      <a:pt x="59" y="655"/>
                      <a:pt x="79" y="1150"/>
                      <a:pt x="59" y="1626"/>
                    </a:cubicBezTo>
                    <a:cubicBezTo>
                      <a:pt x="59" y="1735"/>
                      <a:pt x="148" y="1790"/>
                      <a:pt x="237" y="1790"/>
                    </a:cubicBezTo>
                    <a:cubicBezTo>
                      <a:pt x="326" y="1790"/>
                      <a:pt x="416" y="1735"/>
                      <a:pt x="416" y="1626"/>
                    </a:cubicBezTo>
                    <a:cubicBezTo>
                      <a:pt x="436" y="1150"/>
                      <a:pt x="416" y="655"/>
                      <a:pt x="357" y="179"/>
                    </a:cubicBezTo>
                    <a:cubicBezTo>
                      <a:pt x="357" y="79"/>
                      <a:pt x="297" y="0"/>
                      <a:pt x="17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0" name="Google Shape;5409;p55"/>
              <p:cNvSpPr/>
              <p:nvPr/>
            </p:nvSpPr>
            <p:spPr>
              <a:xfrm>
                <a:off x="1053100" y="3754750"/>
                <a:ext cx="229450" cy="338975"/>
              </a:xfrm>
              <a:custGeom>
                <a:avLst/>
                <a:gdLst/>
                <a:ahLst/>
                <a:cxnLst/>
                <a:rect l="l" t="t" r="r" b="b"/>
                <a:pathLst>
                  <a:path w="9178" h="13559" extrusionOk="0">
                    <a:moveTo>
                      <a:pt x="4500" y="0"/>
                    </a:moveTo>
                    <a:cubicBezTo>
                      <a:pt x="3707" y="1150"/>
                      <a:pt x="2697" y="2141"/>
                      <a:pt x="1824" y="3231"/>
                    </a:cubicBezTo>
                    <a:cubicBezTo>
                      <a:pt x="971" y="4301"/>
                      <a:pt x="239" y="5570"/>
                      <a:pt x="120" y="6938"/>
                    </a:cubicBezTo>
                    <a:cubicBezTo>
                      <a:pt x="1" y="8365"/>
                      <a:pt x="575" y="9753"/>
                      <a:pt x="1428" y="10903"/>
                    </a:cubicBezTo>
                    <a:cubicBezTo>
                      <a:pt x="2261" y="12052"/>
                      <a:pt x="3608" y="13044"/>
                      <a:pt x="4658" y="13559"/>
                    </a:cubicBezTo>
                    <a:cubicBezTo>
                      <a:pt x="5689" y="13023"/>
                      <a:pt x="6997" y="12013"/>
                      <a:pt x="7830" y="10842"/>
                    </a:cubicBezTo>
                    <a:cubicBezTo>
                      <a:pt x="8643" y="9674"/>
                      <a:pt x="9178" y="8246"/>
                      <a:pt x="9040" y="6838"/>
                    </a:cubicBezTo>
                    <a:cubicBezTo>
                      <a:pt x="8881" y="5471"/>
                      <a:pt x="8128" y="4222"/>
                      <a:pt x="7235" y="3172"/>
                    </a:cubicBezTo>
                    <a:cubicBezTo>
                      <a:pt x="6344" y="2101"/>
                      <a:pt x="5313" y="1150"/>
                      <a:pt x="450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 name="Google Shape;5410;p55"/>
              <p:cNvSpPr/>
              <p:nvPr/>
            </p:nvSpPr>
            <p:spPr>
              <a:xfrm>
                <a:off x="1039700" y="3750900"/>
                <a:ext cx="253275" cy="347275"/>
              </a:xfrm>
              <a:custGeom>
                <a:avLst/>
                <a:gdLst/>
                <a:ahLst/>
                <a:cxnLst/>
                <a:rect l="l" t="t" r="r" b="b"/>
                <a:pathLst>
                  <a:path w="10131" h="13891" extrusionOk="0">
                    <a:moveTo>
                      <a:pt x="5039" y="470"/>
                    </a:moveTo>
                    <a:lnTo>
                      <a:pt x="5039" y="470"/>
                    </a:lnTo>
                    <a:cubicBezTo>
                      <a:pt x="6318" y="2152"/>
                      <a:pt x="8068" y="3508"/>
                      <a:pt x="8961" y="5467"/>
                    </a:cubicBezTo>
                    <a:cubicBezTo>
                      <a:pt x="9417" y="6477"/>
                      <a:pt x="9536" y="7587"/>
                      <a:pt x="9259" y="8678"/>
                    </a:cubicBezTo>
                    <a:cubicBezTo>
                      <a:pt x="9000" y="9709"/>
                      <a:pt x="8445" y="10679"/>
                      <a:pt x="7732" y="11493"/>
                    </a:cubicBezTo>
                    <a:cubicBezTo>
                      <a:pt x="7020" y="12301"/>
                      <a:pt x="6140" y="12997"/>
                      <a:pt x="5182" y="13526"/>
                    </a:cubicBezTo>
                    <a:lnTo>
                      <a:pt x="5182" y="13526"/>
                    </a:lnTo>
                    <a:cubicBezTo>
                      <a:pt x="3396" y="12591"/>
                      <a:pt x="1813" y="11083"/>
                      <a:pt x="1131" y="9173"/>
                    </a:cubicBezTo>
                    <a:cubicBezTo>
                      <a:pt x="775" y="8123"/>
                      <a:pt x="714" y="7053"/>
                      <a:pt x="1071" y="6001"/>
                    </a:cubicBezTo>
                    <a:cubicBezTo>
                      <a:pt x="1409" y="4951"/>
                      <a:pt x="2043" y="4039"/>
                      <a:pt x="2736" y="3186"/>
                    </a:cubicBezTo>
                    <a:cubicBezTo>
                      <a:pt x="3493" y="2283"/>
                      <a:pt x="4335" y="1431"/>
                      <a:pt x="5039" y="470"/>
                    </a:cubicBezTo>
                    <a:close/>
                    <a:moveTo>
                      <a:pt x="5026" y="1"/>
                    </a:moveTo>
                    <a:cubicBezTo>
                      <a:pt x="4973" y="1"/>
                      <a:pt x="4918" y="22"/>
                      <a:pt x="4877" y="75"/>
                    </a:cubicBezTo>
                    <a:lnTo>
                      <a:pt x="4877" y="75"/>
                    </a:lnTo>
                    <a:cubicBezTo>
                      <a:pt x="4871" y="83"/>
                      <a:pt x="4865" y="91"/>
                      <a:pt x="4860" y="100"/>
                    </a:cubicBezTo>
                    <a:lnTo>
                      <a:pt x="4860" y="100"/>
                    </a:lnTo>
                    <a:cubicBezTo>
                      <a:pt x="3533" y="2010"/>
                      <a:pt x="1564" y="3513"/>
                      <a:pt x="775" y="5763"/>
                    </a:cubicBezTo>
                    <a:cubicBezTo>
                      <a:pt x="1" y="7944"/>
                      <a:pt x="894" y="10283"/>
                      <a:pt x="2440" y="11889"/>
                    </a:cubicBezTo>
                    <a:cubicBezTo>
                      <a:pt x="3133" y="12643"/>
                      <a:pt x="3986" y="13277"/>
                      <a:pt x="4898" y="13772"/>
                    </a:cubicBezTo>
                    <a:cubicBezTo>
                      <a:pt x="4977" y="13811"/>
                      <a:pt x="5075" y="13891"/>
                      <a:pt x="5155" y="13891"/>
                    </a:cubicBezTo>
                    <a:cubicBezTo>
                      <a:pt x="5255" y="13891"/>
                      <a:pt x="5353" y="13832"/>
                      <a:pt x="5432" y="13792"/>
                    </a:cubicBezTo>
                    <a:cubicBezTo>
                      <a:pt x="5651" y="13653"/>
                      <a:pt x="5868" y="13534"/>
                      <a:pt x="6087" y="13375"/>
                    </a:cubicBezTo>
                    <a:cubicBezTo>
                      <a:pt x="6523" y="13098"/>
                      <a:pt x="6920" y="12780"/>
                      <a:pt x="7316" y="12424"/>
                    </a:cubicBezTo>
                    <a:cubicBezTo>
                      <a:pt x="8942" y="10938"/>
                      <a:pt x="10131" y="8678"/>
                      <a:pt x="9655" y="6437"/>
                    </a:cubicBezTo>
                    <a:cubicBezTo>
                      <a:pt x="9080" y="3781"/>
                      <a:pt x="6701" y="2156"/>
                      <a:pt x="5194" y="75"/>
                    </a:cubicBezTo>
                    <a:cubicBezTo>
                      <a:pt x="5154" y="22"/>
                      <a:pt x="5098" y="1"/>
                      <a:pt x="5043" y="1"/>
                    </a:cubicBezTo>
                    <a:cubicBezTo>
                      <a:pt x="5040" y="1"/>
                      <a:pt x="5037" y="1"/>
                      <a:pt x="5034" y="1"/>
                    </a:cubicBezTo>
                    <a:lnTo>
                      <a:pt x="5034" y="1"/>
                    </a:lnTo>
                    <a:cubicBezTo>
                      <a:pt x="5031" y="1"/>
                      <a:pt x="5029" y="1"/>
                      <a:pt x="50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 name="Google Shape;5411;p55"/>
              <p:cNvSpPr/>
              <p:nvPr/>
            </p:nvSpPr>
            <p:spPr>
              <a:xfrm>
                <a:off x="1160625" y="3756100"/>
                <a:ext cx="12425" cy="335150"/>
              </a:xfrm>
              <a:custGeom>
                <a:avLst/>
                <a:gdLst/>
                <a:ahLst/>
                <a:cxnLst/>
                <a:rect l="l" t="t" r="r" b="b"/>
                <a:pathLst>
                  <a:path w="497" h="13406" extrusionOk="0">
                    <a:moveTo>
                      <a:pt x="179" y="1"/>
                    </a:moveTo>
                    <a:cubicBezTo>
                      <a:pt x="90" y="1"/>
                      <a:pt x="0" y="55"/>
                      <a:pt x="0" y="163"/>
                    </a:cubicBezTo>
                    <a:cubicBezTo>
                      <a:pt x="40" y="3554"/>
                      <a:pt x="80" y="6943"/>
                      <a:pt x="119" y="10313"/>
                    </a:cubicBezTo>
                    <a:cubicBezTo>
                      <a:pt x="119" y="11285"/>
                      <a:pt x="140" y="12255"/>
                      <a:pt x="140" y="13227"/>
                    </a:cubicBezTo>
                    <a:cubicBezTo>
                      <a:pt x="150" y="13346"/>
                      <a:pt x="239" y="13406"/>
                      <a:pt x="326" y="13406"/>
                    </a:cubicBezTo>
                    <a:cubicBezTo>
                      <a:pt x="412" y="13406"/>
                      <a:pt x="497" y="13346"/>
                      <a:pt x="497" y="13227"/>
                    </a:cubicBezTo>
                    <a:cubicBezTo>
                      <a:pt x="457" y="9858"/>
                      <a:pt x="418" y="6467"/>
                      <a:pt x="378" y="3078"/>
                    </a:cubicBezTo>
                    <a:cubicBezTo>
                      <a:pt x="378" y="2106"/>
                      <a:pt x="357" y="1136"/>
                      <a:pt x="357" y="163"/>
                    </a:cubicBezTo>
                    <a:cubicBezTo>
                      <a:pt x="357" y="55"/>
                      <a:pt x="268" y="1"/>
                      <a:pt x="17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 name="Google Shape;5412;p55"/>
              <p:cNvSpPr/>
              <p:nvPr/>
            </p:nvSpPr>
            <p:spPr>
              <a:xfrm>
                <a:off x="1074375" y="4000450"/>
                <a:ext cx="190169" cy="65000"/>
              </a:xfrm>
              <a:custGeom>
                <a:avLst/>
                <a:gdLst/>
                <a:ahLst/>
                <a:cxnLst/>
                <a:rect l="l" t="t" r="r" b="b"/>
                <a:pathLst>
                  <a:path w="12132" h="3700" extrusionOk="0">
                    <a:moveTo>
                      <a:pt x="11873" y="1"/>
                    </a:moveTo>
                    <a:cubicBezTo>
                      <a:pt x="11845" y="1"/>
                      <a:pt x="11815" y="9"/>
                      <a:pt x="11784" y="27"/>
                    </a:cubicBezTo>
                    <a:cubicBezTo>
                      <a:pt x="10159" y="978"/>
                      <a:pt x="8554" y="1911"/>
                      <a:pt x="6929" y="2862"/>
                    </a:cubicBezTo>
                    <a:cubicBezTo>
                      <a:pt x="6659" y="3023"/>
                      <a:pt x="6374" y="3185"/>
                      <a:pt x="6103" y="3345"/>
                    </a:cubicBezTo>
                    <a:lnTo>
                      <a:pt x="6103" y="3345"/>
                    </a:lnTo>
                    <a:cubicBezTo>
                      <a:pt x="4409" y="2393"/>
                      <a:pt x="2696" y="1458"/>
                      <a:pt x="1001" y="523"/>
                    </a:cubicBezTo>
                    <a:lnTo>
                      <a:pt x="347" y="167"/>
                    </a:lnTo>
                    <a:cubicBezTo>
                      <a:pt x="317" y="148"/>
                      <a:pt x="287" y="140"/>
                      <a:pt x="258" y="140"/>
                    </a:cubicBezTo>
                    <a:cubicBezTo>
                      <a:pt x="103" y="140"/>
                      <a:pt x="1" y="380"/>
                      <a:pt x="168" y="463"/>
                    </a:cubicBezTo>
                    <a:cubicBezTo>
                      <a:pt x="1814" y="1375"/>
                      <a:pt x="3479" y="2287"/>
                      <a:pt x="5124" y="3199"/>
                    </a:cubicBezTo>
                    <a:cubicBezTo>
                      <a:pt x="5401" y="3357"/>
                      <a:pt x="5700" y="3555"/>
                      <a:pt x="5996" y="3674"/>
                    </a:cubicBezTo>
                    <a:cubicBezTo>
                      <a:pt x="6028" y="3692"/>
                      <a:pt x="6064" y="3699"/>
                      <a:pt x="6102" y="3699"/>
                    </a:cubicBezTo>
                    <a:cubicBezTo>
                      <a:pt x="6322" y="3699"/>
                      <a:pt x="6620" y="3442"/>
                      <a:pt x="6789" y="3357"/>
                    </a:cubicBezTo>
                    <a:cubicBezTo>
                      <a:pt x="7780" y="2783"/>
                      <a:pt x="8771" y="2188"/>
                      <a:pt x="9762" y="1613"/>
                    </a:cubicBezTo>
                    <a:cubicBezTo>
                      <a:pt x="10497" y="1197"/>
                      <a:pt x="11229" y="761"/>
                      <a:pt x="11963" y="344"/>
                    </a:cubicBezTo>
                    <a:cubicBezTo>
                      <a:pt x="12131"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 name="Google Shape;5413;p55"/>
              <p:cNvSpPr/>
              <p:nvPr/>
            </p:nvSpPr>
            <p:spPr>
              <a:xfrm>
                <a:off x="1062800" y="3969825"/>
                <a:ext cx="215095" cy="64972"/>
              </a:xfrm>
              <a:custGeom>
                <a:avLst/>
                <a:gdLst/>
                <a:ahLst/>
                <a:cxnLst/>
                <a:rect l="l" t="t" r="r" b="b"/>
                <a:pathLst>
                  <a:path w="12130" h="3700" extrusionOk="0">
                    <a:moveTo>
                      <a:pt x="11873" y="0"/>
                    </a:moveTo>
                    <a:cubicBezTo>
                      <a:pt x="11845" y="0"/>
                      <a:pt x="11815" y="8"/>
                      <a:pt x="11784" y="27"/>
                    </a:cubicBezTo>
                    <a:cubicBezTo>
                      <a:pt x="10159" y="978"/>
                      <a:pt x="8552" y="1911"/>
                      <a:pt x="6927" y="2862"/>
                    </a:cubicBezTo>
                    <a:cubicBezTo>
                      <a:pt x="6659" y="3023"/>
                      <a:pt x="6374" y="3184"/>
                      <a:pt x="6101" y="3345"/>
                    </a:cubicBezTo>
                    <a:lnTo>
                      <a:pt x="6101" y="3345"/>
                    </a:lnTo>
                    <a:cubicBezTo>
                      <a:pt x="4406" y="2410"/>
                      <a:pt x="2694" y="1457"/>
                      <a:pt x="1001" y="523"/>
                    </a:cubicBezTo>
                    <a:lnTo>
                      <a:pt x="346" y="166"/>
                    </a:lnTo>
                    <a:cubicBezTo>
                      <a:pt x="315" y="148"/>
                      <a:pt x="285" y="140"/>
                      <a:pt x="257" y="140"/>
                    </a:cubicBezTo>
                    <a:cubicBezTo>
                      <a:pt x="102" y="140"/>
                      <a:pt x="0" y="379"/>
                      <a:pt x="168" y="463"/>
                    </a:cubicBezTo>
                    <a:cubicBezTo>
                      <a:pt x="1813" y="1374"/>
                      <a:pt x="3478" y="2286"/>
                      <a:pt x="5124" y="3198"/>
                    </a:cubicBezTo>
                    <a:cubicBezTo>
                      <a:pt x="5401" y="3357"/>
                      <a:pt x="5698" y="3555"/>
                      <a:pt x="5996" y="3674"/>
                    </a:cubicBezTo>
                    <a:cubicBezTo>
                      <a:pt x="6028" y="3691"/>
                      <a:pt x="6063" y="3699"/>
                      <a:pt x="6101" y="3699"/>
                    </a:cubicBezTo>
                    <a:cubicBezTo>
                      <a:pt x="6320" y="3699"/>
                      <a:pt x="6620" y="3442"/>
                      <a:pt x="6789" y="3357"/>
                    </a:cubicBezTo>
                    <a:cubicBezTo>
                      <a:pt x="7780" y="2783"/>
                      <a:pt x="8771" y="2207"/>
                      <a:pt x="9762" y="1612"/>
                    </a:cubicBezTo>
                    <a:cubicBezTo>
                      <a:pt x="10495" y="1197"/>
                      <a:pt x="11229" y="761"/>
                      <a:pt x="11962" y="344"/>
                    </a:cubicBezTo>
                    <a:cubicBezTo>
                      <a:pt x="12130"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 name="Google Shape;5414;p55"/>
              <p:cNvSpPr/>
              <p:nvPr/>
            </p:nvSpPr>
            <p:spPr>
              <a:xfrm>
                <a:off x="1056600" y="3939175"/>
                <a:ext cx="223047" cy="64999"/>
              </a:xfrm>
              <a:custGeom>
                <a:avLst/>
                <a:gdLst/>
                <a:ahLst/>
                <a:cxnLst/>
                <a:rect l="l" t="t" r="r" b="b"/>
                <a:pathLst>
                  <a:path w="12132" h="3701" extrusionOk="0">
                    <a:moveTo>
                      <a:pt x="11873" y="1"/>
                    </a:moveTo>
                    <a:cubicBezTo>
                      <a:pt x="11845" y="1"/>
                      <a:pt x="11815" y="9"/>
                      <a:pt x="11785" y="27"/>
                    </a:cubicBezTo>
                    <a:cubicBezTo>
                      <a:pt x="10159" y="979"/>
                      <a:pt x="8554" y="1911"/>
                      <a:pt x="6929" y="2863"/>
                    </a:cubicBezTo>
                    <a:cubicBezTo>
                      <a:pt x="6659" y="3023"/>
                      <a:pt x="6374" y="3185"/>
                      <a:pt x="6102" y="3346"/>
                    </a:cubicBezTo>
                    <a:lnTo>
                      <a:pt x="6102" y="3346"/>
                    </a:lnTo>
                    <a:cubicBezTo>
                      <a:pt x="4409" y="2411"/>
                      <a:pt x="2696" y="1458"/>
                      <a:pt x="1001" y="524"/>
                    </a:cubicBezTo>
                    <a:lnTo>
                      <a:pt x="348" y="167"/>
                    </a:lnTo>
                    <a:cubicBezTo>
                      <a:pt x="317" y="148"/>
                      <a:pt x="287" y="140"/>
                      <a:pt x="259" y="140"/>
                    </a:cubicBezTo>
                    <a:cubicBezTo>
                      <a:pt x="103" y="140"/>
                      <a:pt x="1" y="380"/>
                      <a:pt x="169" y="463"/>
                    </a:cubicBezTo>
                    <a:cubicBezTo>
                      <a:pt x="1815" y="1375"/>
                      <a:pt x="3480" y="2287"/>
                      <a:pt x="5124" y="3199"/>
                    </a:cubicBezTo>
                    <a:cubicBezTo>
                      <a:pt x="5402" y="3357"/>
                      <a:pt x="5700" y="3556"/>
                      <a:pt x="5996" y="3675"/>
                    </a:cubicBezTo>
                    <a:cubicBezTo>
                      <a:pt x="6030" y="3693"/>
                      <a:pt x="6067" y="3701"/>
                      <a:pt x="6107" y="3701"/>
                    </a:cubicBezTo>
                    <a:cubicBezTo>
                      <a:pt x="6326" y="3701"/>
                      <a:pt x="6622" y="3458"/>
                      <a:pt x="6789" y="3357"/>
                    </a:cubicBezTo>
                    <a:cubicBezTo>
                      <a:pt x="7780" y="2783"/>
                      <a:pt x="8772" y="2208"/>
                      <a:pt x="9763" y="1613"/>
                    </a:cubicBezTo>
                    <a:cubicBezTo>
                      <a:pt x="10497" y="1197"/>
                      <a:pt x="11230" y="761"/>
                      <a:pt x="11964" y="344"/>
                    </a:cubicBezTo>
                    <a:cubicBezTo>
                      <a:pt x="12132" y="244"/>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 name="Google Shape;5415;p55"/>
              <p:cNvSpPr/>
              <p:nvPr/>
            </p:nvSpPr>
            <p:spPr>
              <a:xfrm>
                <a:off x="1058350" y="3908550"/>
                <a:ext cx="218965" cy="64999"/>
              </a:xfrm>
              <a:custGeom>
                <a:avLst/>
                <a:gdLst/>
                <a:ahLst/>
                <a:cxnLst/>
                <a:rect l="l" t="t" r="r" b="b"/>
                <a:pathLst>
                  <a:path w="12131" h="3701" extrusionOk="0">
                    <a:moveTo>
                      <a:pt x="11873" y="1"/>
                    </a:moveTo>
                    <a:cubicBezTo>
                      <a:pt x="11845" y="1"/>
                      <a:pt x="11815" y="8"/>
                      <a:pt x="11785" y="27"/>
                    </a:cubicBezTo>
                    <a:cubicBezTo>
                      <a:pt x="10159" y="978"/>
                      <a:pt x="8553" y="1911"/>
                      <a:pt x="6927" y="2862"/>
                    </a:cubicBezTo>
                    <a:cubicBezTo>
                      <a:pt x="6659" y="3023"/>
                      <a:pt x="6374" y="3185"/>
                      <a:pt x="6102" y="3345"/>
                    </a:cubicBezTo>
                    <a:lnTo>
                      <a:pt x="6102" y="3345"/>
                    </a:lnTo>
                    <a:cubicBezTo>
                      <a:pt x="4407" y="2410"/>
                      <a:pt x="2694" y="1458"/>
                      <a:pt x="1001" y="523"/>
                    </a:cubicBezTo>
                    <a:lnTo>
                      <a:pt x="346" y="166"/>
                    </a:lnTo>
                    <a:cubicBezTo>
                      <a:pt x="316" y="148"/>
                      <a:pt x="285" y="140"/>
                      <a:pt x="257" y="140"/>
                    </a:cubicBezTo>
                    <a:cubicBezTo>
                      <a:pt x="102" y="140"/>
                      <a:pt x="1" y="380"/>
                      <a:pt x="168" y="463"/>
                    </a:cubicBezTo>
                    <a:cubicBezTo>
                      <a:pt x="1813" y="1375"/>
                      <a:pt x="3478" y="2287"/>
                      <a:pt x="5124" y="3198"/>
                    </a:cubicBezTo>
                    <a:cubicBezTo>
                      <a:pt x="5402" y="3357"/>
                      <a:pt x="5698" y="3555"/>
                      <a:pt x="5996" y="3674"/>
                    </a:cubicBezTo>
                    <a:cubicBezTo>
                      <a:pt x="6030" y="3692"/>
                      <a:pt x="6067" y="3700"/>
                      <a:pt x="6107" y="3700"/>
                    </a:cubicBezTo>
                    <a:cubicBezTo>
                      <a:pt x="6325" y="3700"/>
                      <a:pt x="6621" y="3458"/>
                      <a:pt x="6789" y="3357"/>
                    </a:cubicBezTo>
                    <a:cubicBezTo>
                      <a:pt x="7780" y="2783"/>
                      <a:pt x="8772" y="2207"/>
                      <a:pt x="9763" y="1613"/>
                    </a:cubicBezTo>
                    <a:cubicBezTo>
                      <a:pt x="10495" y="1197"/>
                      <a:pt x="11230" y="761"/>
                      <a:pt x="11962" y="344"/>
                    </a:cubicBezTo>
                    <a:cubicBezTo>
                      <a:pt x="12130" y="243"/>
                      <a:pt x="12029"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 name="Google Shape;5416;p55"/>
              <p:cNvSpPr/>
              <p:nvPr/>
            </p:nvSpPr>
            <p:spPr>
              <a:xfrm>
                <a:off x="1066437" y="3877933"/>
                <a:ext cx="204589" cy="64981"/>
              </a:xfrm>
              <a:custGeom>
                <a:avLst/>
                <a:gdLst/>
                <a:ahLst/>
                <a:cxnLst/>
                <a:rect l="l" t="t" r="r" b="b"/>
                <a:pathLst>
                  <a:path w="12131" h="3700" extrusionOk="0">
                    <a:moveTo>
                      <a:pt x="11873" y="0"/>
                    </a:moveTo>
                    <a:cubicBezTo>
                      <a:pt x="11844" y="0"/>
                      <a:pt x="11814" y="8"/>
                      <a:pt x="11784" y="26"/>
                    </a:cubicBezTo>
                    <a:cubicBezTo>
                      <a:pt x="10159" y="978"/>
                      <a:pt x="8554" y="1910"/>
                      <a:pt x="6928" y="2862"/>
                    </a:cubicBezTo>
                    <a:cubicBezTo>
                      <a:pt x="6659" y="3022"/>
                      <a:pt x="6373" y="3184"/>
                      <a:pt x="6102" y="3345"/>
                    </a:cubicBezTo>
                    <a:lnTo>
                      <a:pt x="6102" y="3345"/>
                    </a:lnTo>
                    <a:cubicBezTo>
                      <a:pt x="4408" y="2410"/>
                      <a:pt x="2695" y="1457"/>
                      <a:pt x="1000" y="523"/>
                    </a:cubicBezTo>
                    <a:lnTo>
                      <a:pt x="347" y="166"/>
                    </a:lnTo>
                    <a:cubicBezTo>
                      <a:pt x="317" y="148"/>
                      <a:pt x="286" y="140"/>
                      <a:pt x="258" y="140"/>
                    </a:cubicBezTo>
                    <a:cubicBezTo>
                      <a:pt x="103" y="140"/>
                      <a:pt x="0" y="379"/>
                      <a:pt x="168" y="462"/>
                    </a:cubicBezTo>
                    <a:cubicBezTo>
                      <a:pt x="1814" y="1374"/>
                      <a:pt x="3479" y="2286"/>
                      <a:pt x="5124" y="3198"/>
                    </a:cubicBezTo>
                    <a:cubicBezTo>
                      <a:pt x="5401" y="3357"/>
                      <a:pt x="5699" y="3555"/>
                      <a:pt x="5996" y="3674"/>
                    </a:cubicBezTo>
                    <a:cubicBezTo>
                      <a:pt x="6029" y="3692"/>
                      <a:pt x="6067" y="3700"/>
                      <a:pt x="6106" y="3700"/>
                    </a:cubicBezTo>
                    <a:cubicBezTo>
                      <a:pt x="6326" y="3700"/>
                      <a:pt x="6621" y="3457"/>
                      <a:pt x="6789" y="3357"/>
                    </a:cubicBezTo>
                    <a:cubicBezTo>
                      <a:pt x="7780" y="2783"/>
                      <a:pt x="8771" y="2207"/>
                      <a:pt x="9762" y="1612"/>
                    </a:cubicBezTo>
                    <a:cubicBezTo>
                      <a:pt x="10496" y="1197"/>
                      <a:pt x="11229" y="761"/>
                      <a:pt x="11963" y="344"/>
                    </a:cubicBezTo>
                    <a:cubicBezTo>
                      <a:pt x="12131" y="243"/>
                      <a:pt x="12028"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 name="Google Shape;5417;p55"/>
              <p:cNvSpPr/>
              <p:nvPr/>
            </p:nvSpPr>
            <p:spPr>
              <a:xfrm>
                <a:off x="1078700" y="3847300"/>
                <a:ext cx="173156" cy="64999"/>
              </a:xfrm>
              <a:custGeom>
                <a:avLst/>
                <a:gdLst/>
                <a:ahLst/>
                <a:cxnLst/>
                <a:rect l="l" t="t" r="r" b="b"/>
                <a:pathLst>
                  <a:path w="12130" h="3701" extrusionOk="0">
                    <a:moveTo>
                      <a:pt x="11873" y="1"/>
                    </a:moveTo>
                    <a:cubicBezTo>
                      <a:pt x="11844" y="1"/>
                      <a:pt x="11814" y="9"/>
                      <a:pt x="11784" y="27"/>
                    </a:cubicBezTo>
                    <a:cubicBezTo>
                      <a:pt x="10158" y="978"/>
                      <a:pt x="8552" y="1911"/>
                      <a:pt x="6927" y="2862"/>
                    </a:cubicBezTo>
                    <a:cubicBezTo>
                      <a:pt x="6659" y="3023"/>
                      <a:pt x="6374" y="3185"/>
                      <a:pt x="6101" y="3346"/>
                    </a:cubicBezTo>
                    <a:lnTo>
                      <a:pt x="6101" y="3346"/>
                    </a:lnTo>
                    <a:cubicBezTo>
                      <a:pt x="4406" y="2411"/>
                      <a:pt x="2693" y="1458"/>
                      <a:pt x="1000" y="523"/>
                    </a:cubicBezTo>
                    <a:lnTo>
                      <a:pt x="345" y="167"/>
                    </a:lnTo>
                    <a:cubicBezTo>
                      <a:pt x="315" y="148"/>
                      <a:pt x="285" y="140"/>
                      <a:pt x="257" y="140"/>
                    </a:cubicBezTo>
                    <a:cubicBezTo>
                      <a:pt x="101" y="140"/>
                      <a:pt x="0" y="380"/>
                      <a:pt x="168" y="463"/>
                    </a:cubicBezTo>
                    <a:cubicBezTo>
                      <a:pt x="1812" y="1375"/>
                      <a:pt x="3477" y="2287"/>
                      <a:pt x="5124" y="3199"/>
                    </a:cubicBezTo>
                    <a:cubicBezTo>
                      <a:pt x="5401" y="3357"/>
                      <a:pt x="5698" y="3555"/>
                      <a:pt x="5996" y="3674"/>
                    </a:cubicBezTo>
                    <a:cubicBezTo>
                      <a:pt x="6029" y="3693"/>
                      <a:pt x="6066" y="3701"/>
                      <a:pt x="6106" y="3701"/>
                    </a:cubicBezTo>
                    <a:cubicBezTo>
                      <a:pt x="6325" y="3701"/>
                      <a:pt x="6621" y="3458"/>
                      <a:pt x="6789" y="3357"/>
                    </a:cubicBezTo>
                    <a:cubicBezTo>
                      <a:pt x="7780" y="2783"/>
                      <a:pt x="8771" y="2207"/>
                      <a:pt x="9762" y="1613"/>
                    </a:cubicBezTo>
                    <a:cubicBezTo>
                      <a:pt x="10495" y="1197"/>
                      <a:pt x="11229" y="761"/>
                      <a:pt x="11962" y="344"/>
                    </a:cubicBezTo>
                    <a:cubicBezTo>
                      <a:pt x="12129" y="243"/>
                      <a:pt x="12028" y="1"/>
                      <a:pt x="1187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 name="Google Shape;5418;p55"/>
              <p:cNvSpPr/>
              <p:nvPr/>
            </p:nvSpPr>
            <p:spPr>
              <a:xfrm>
                <a:off x="1111600" y="3808875"/>
                <a:ext cx="107490" cy="65227"/>
              </a:xfrm>
              <a:custGeom>
                <a:avLst/>
                <a:gdLst/>
                <a:ahLst/>
                <a:cxnLst/>
                <a:rect l="l" t="t" r="r" b="b"/>
                <a:pathLst>
                  <a:path w="12132" h="3714" extrusionOk="0">
                    <a:moveTo>
                      <a:pt x="11873" y="0"/>
                    </a:moveTo>
                    <a:cubicBezTo>
                      <a:pt x="11845" y="0"/>
                      <a:pt x="11815" y="8"/>
                      <a:pt x="11784" y="27"/>
                    </a:cubicBezTo>
                    <a:cubicBezTo>
                      <a:pt x="10159" y="978"/>
                      <a:pt x="8554" y="1911"/>
                      <a:pt x="6929" y="2862"/>
                    </a:cubicBezTo>
                    <a:cubicBezTo>
                      <a:pt x="6659" y="3023"/>
                      <a:pt x="6374" y="3185"/>
                      <a:pt x="6102" y="3346"/>
                    </a:cubicBezTo>
                    <a:lnTo>
                      <a:pt x="6102" y="3346"/>
                    </a:lnTo>
                    <a:cubicBezTo>
                      <a:pt x="4408" y="2410"/>
                      <a:pt x="2695" y="1457"/>
                      <a:pt x="1001" y="523"/>
                    </a:cubicBezTo>
                    <a:lnTo>
                      <a:pt x="347" y="166"/>
                    </a:lnTo>
                    <a:cubicBezTo>
                      <a:pt x="317" y="148"/>
                      <a:pt x="287" y="140"/>
                      <a:pt x="258" y="140"/>
                    </a:cubicBezTo>
                    <a:cubicBezTo>
                      <a:pt x="103" y="140"/>
                      <a:pt x="1" y="379"/>
                      <a:pt x="168" y="463"/>
                    </a:cubicBezTo>
                    <a:cubicBezTo>
                      <a:pt x="1814" y="1374"/>
                      <a:pt x="3479" y="2286"/>
                      <a:pt x="5124" y="3198"/>
                    </a:cubicBezTo>
                    <a:cubicBezTo>
                      <a:pt x="5401" y="3357"/>
                      <a:pt x="5700" y="3555"/>
                      <a:pt x="5996" y="3695"/>
                    </a:cubicBezTo>
                    <a:cubicBezTo>
                      <a:pt x="6025" y="3707"/>
                      <a:pt x="6056" y="3713"/>
                      <a:pt x="6089" y="3713"/>
                    </a:cubicBezTo>
                    <a:cubicBezTo>
                      <a:pt x="6310" y="3713"/>
                      <a:pt x="6617" y="3460"/>
                      <a:pt x="6789" y="3357"/>
                    </a:cubicBezTo>
                    <a:cubicBezTo>
                      <a:pt x="7780" y="2783"/>
                      <a:pt x="8771" y="2207"/>
                      <a:pt x="9762" y="1612"/>
                    </a:cubicBezTo>
                    <a:cubicBezTo>
                      <a:pt x="10497" y="1197"/>
                      <a:pt x="11229" y="761"/>
                      <a:pt x="11964" y="344"/>
                    </a:cubicBezTo>
                    <a:cubicBezTo>
                      <a:pt x="12131" y="243"/>
                      <a:pt x="12029" y="0"/>
                      <a:pt x="1187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 name="Google Shape;5419;p55"/>
              <p:cNvSpPr/>
              <p:nvPr/>
            </p:nvSpPr>
            <p:spPr>
              <a:xfrm>
                <a:off x="688850" y="3154700"/>
                <a:ext cx="205700" cy="199600"/>
              </a:xfrm>
              <a:custGeom>
                <a:avLst/>
                <a:gdLst/>
                <a:ahLst/>
                <a:cxnLst/>
                <a:rect l="l" t="t" r="r" b="b"/>
                <a:pathLst>
                  <a:path w="8228" h="7984" extrusionOk="0">
                    <a:moveTo>
                      <a:pt x="3862" y="0"/>
                    </a:moveTo>
                    <a:cubicBezTo>
                      <a:pt x="2767" y="0"/>
                      <a:pt x="1679" y="514"/>
                      <a:pt x="1012" y="1365"/>
                    </a:cubicBezTo>
                    <a:cubicBezTo>
                      <a:pt x="198" y="2395"/>
                      <a:pt x="0" y="3862"/>
                      <a:pt x="516" y="5052"/>
                    </a:cubicBezTo>
                    <a:cubicBezTo>
                      <a:pt x="872" y="5884"/>
                      <a:pt x="1527" y="6538"/>
                      <a:pt x="2281" y="7034"/>
                    </a:cubicBezTo>
                    <a:cubicBezTo>
                      <a:pt x="2955" y="7470"/>
                      <a:pt x="3727" y="7767"/>
                      <a:pt x="4520" y="7886"/>
                    </a:cubicBezTo>
                    <a:cubicBezTo>
                      <a:pt x="4940" y="7956"/>
                      <a:pt x="5364" y="7983"/>
                      <a:pt x="5789" y="7983"/>
                    </a:cubicBezTo>
                    <a:cubicBezTo>
                      <a:pt x="6445" y="7983"/>
                      <a:pt x="7102" y="7918"/>
                      <a:pt x="7752" y="7846"/>
                    </a:cubicBezTo>
                    <a:lnTo>
                      <a:pt x="8227" y="2970"/>
                    </a:lnTo>
                    <a:cubicBezTo>
                      <a:pt x="7295" y="1642"/>
                      <a:pt x="6087" y="334"/>
                      <a:pt x="4480" y="56"/>
                    </a:cubicBezTo>
                    <a:cubicBezTo>
                      <a:pt x="4276" y="19"/>
                      <a:pt x="4069" y="0"/>
                      <a:pt x="386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1" name="Google Shape;5420;p55"/>
              <p:cNvSpPr/>
              <p:nvPr/>
            </p:nvSpPr>
            <p:spPr>
              <a:xfrm>
                <a:off x="675950" y="3150425"/>
                <a:ext cx="223050" cy="207925"/>
              </a:xfrm>
              <a:custGeom>
                <a:avLst/>
                <a:gdLst/>
                <a:ahLst/>
                <a:cxnLst/>
                <a:rect l="l" t="t" r="r" b="b"/>
                <a:pathLst>
                  <a:path w="8922" h="8317" extrusionOk="0">
                    <a:moveTo>
                      <a:pt x="4398" y="350"/>
                    </a:moveTo>
                    <a:cubicBezTo>
                      <a:pt x="4739" y="350"/>
                      <a:pt x="5081" y="401"/>
                      <a:pt x="5413" y="505"/>
                    </a:cubicBezTo>
                    <a:cubicBezTo>
                      <a:pt x="6365" y="801"/>
                      <a:pt x="7158" y="1475"/>
                      <a:pt x="7811" y="2229"/>
                    </a:cubicBezTo>
                    <a:cubicBezTo>
                      <a:pt x="7970" y="2408"/>
                      <a:pt x="8109" y="2585"/>
                      <a:pt x="8268" y="2784"/>
                    </a:cubicBezTo>
                    <a:cubicBezTo>
                      <a:pt x="8347" y="2884"/>
                      <a:pt x="8426" y="3042"/>
                      <a:pt x="8506" y="3121"/>
                    </a:cubicBezTo>
                    <a:cubicBezTo>
                      <a:pt x="8506" y="3121"/>
                      <a:pt x="8549" y="3165"/>
                      <a:pt x="8566" y="3171"/>
                    </a:cubicBezTo>
                    <a:lnTo>
                      <a:pt x="8566" y="3171"/>
                    </a:lnTo>
                    <a:cubicBezTo>
                      <a:pt x="8582" y="3251"/>
                      <a:pt x="8545" y="3381"/>
                      <a:pt x="8545" y="3458"/>
                    </a:cubicBezTo>
                    <a:cubicBezTo>
                      <a:pt x="8485" y="3954"/>
                      <a:pt x="8445" y="4469"/>
                      <a:pt x="8387" y="4964"/>
                    </a:cubicBezTo>
                    <a:cubicBezTo>
                      <a:pt x="8292" y="5922"/>
                      <a:pt x="8199" y="6897"/>
                      <a:pt x="8104" y="7855"/>
                    </a:cubicBezTo>
                    <a:lnTo>
                      <a:pt x="8104" y="7855"/>
                    </a:lnTo>
                    <a:cubicBezTo>
                      <a:pt x="7490" y="7915"/>
                      <a:pt x="6867" y="7974"/>
                      <a:pt x="6248" y="7974"/>
                    </a:cubicBezTo>
                    <a:cubicBezTo>
                      <a:pt x="5679" y="7974"/>
                      <a:pt x="5114" y="7924"/>
                      <a:pt x="4560" y="7779"/>
                    </a:cubicBezTo>
                    <a:cubicBezTo>
                      <a:pt x="3510" y="7502"/>
                      <a:pt x="2519" y="6927"/>
                      <a:pt x="1806" y="6114"/>
                    </a:cubicBezTo>
                    <a:cubicBezTo>
                      <a:pt x="1132" y="5321"/>
                      <a:pt x="814" y="4290"/>
                      <a:pt x="973" y="3259"/>
                    </a:cubicBezTo>
                    <a:cubicBezTo>
                      <a:pt x="1132" y="2268"/>
                      <a:pt x="1706" y="1377"/>
                      <a:pt x="2578" y="862"/>
                    </a:cubicBezTo>
                    <a:cubicBezTo>
                      <a:pt x="3133" y="526"/>
                      <a:pt x="3764" y="350"/>
                      <a:pt x="4398" y="350"/>
                    </a:cubicBezTo>
                    <a:close/>
                    <a:moveTo>
                      <a:pt x="4395" y="0"/>
                    </a:moveTo>
                    <a:cubicBezTo>
                      <a:pt x="3800" y="0"/>
                      <a:pt x="3205" y="138"/>
                      <a:pt x="2657" y="405"/>
                    </a:cubicBezTo>
                    <a:cubicBezTo>
                      <a:pt x="735" y="1356"/>
                      <a:pt x="1" y="3835"/>
                      <a:pt x="1071" y="5698"/>
                    </a:cubicBezTo>
                    <a:cubicBezTo>
                      <a:pt x="1687" y="6769"/>
                      <a:pt x="2776" y="7541"/>
                      <a:pt x="3946" y="7958"/>
                    </a:cubicBezTo>
                    <a:cubicBezTo>
                      <a:pt x="4709" y="8230"/>
                      <a:pt x="5500" y="8317"/>
                      <a:pt x="6299" y="8317"/>
                    </a:cubicBezTo>
                    <a:cubicBezTo>
                      <a:pt x="6955" y="8317"/>
                      <a:pt x="7615" y="8258"/>
                      <a:pt x="8268" y="8196"/>
                    </a:cubicBezTo>
                    <a:cubicBezTo>
                      <a:pt x="8319" y="8191"/>
                      <a:pt x="8358" y="8168"/>
                      <a:pt x="8385" y="8135"/>
                    </a:cubicBezTo>
                    <a:lnTo>
                      <a:pt x="8385" y="8135"/>
                    </a:lnTo>
                    <a:cubicBezTo>
                      <a:pt x="8417" y="8108"/>
                      <a:pt x="8441" y="8069"/>
                      <a:pt x="8445" y="8017"/>
                    </a:cubicBezTo>
                    <a:cubicBezTo>
                      <a:pt x="8545" y="7046"/>
                      <a:pt x="8625" y="6074"/>
                      <a:pt x="8723" y="5123"/>
                    </a:cubicBezTo>
                    <a:cubicBezTo>
                      <a:pt x="8783" y="4568"/>
                      <a:pt x="8842" y="4013"/>
                      <a:pt x="8881" y="3458"/>
                    </a:cubicBezTo>
                    <a:cubicBezTo>
                      <a:pt x="8902" y="3359"/>
                      <a:pt x="8921" y="3240"/>
                      <a:pt x="8921" y="3141"/>
                    </a:cubicBezTo>
                    <a:cubicBezTo>
                      <a:pt x="8902" y="2982"/>
                      <a:pt x="8743" y="2844"/>
                      <a:pt x="8664" y="2704"/>
                    </a:cubicBezTo>
                    <a:cubicBezTo>
                      <a:pt x="8485" y="2506"/>
                      <a:pt x="8326" y="2289"/>
                      <a:pt x="8149" y="2070"/>
                    </a:cubicBezTo>
                    <a:cubicBezTo>
                      <a:pt x="7475" y="1277"/>
                      <a:pt x="6642" y="564"/>
                      <a:pt x="5631" y="207"/>
                    </a:cubicBezTo>
                    <a:cubicBezTo>
                      <a:pt x="5230" y="68"/>
                      <a:pt x="4812" y="0"/>
                      <a:pt x="439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2" name="Google Shape;5421;p55"/>
              <p:cNvSpPr/>
              <p:nvPr/>
            </p:nvSpPr>
            <p:spPr>
              <a:xfrm>
                <a:off x="741900" y="3203450"/>
                <a:ext cx="133300" cy="109925"/>
              </a:xfrm>
              <a:custGeom>
                <a:avLst/>
                <a:gdLst/>
                <a:ahLst/>
                <a:cxnLst/>
                <a:rect l="l" t="t" r="r" b="b"/>
                <a:pathLst>
                  <a:path w="5332" h="4397" extrusionOk="0">
                    <a:moveTo>
                      <a:pt x="1941" y="1"/>
                    </a:moveTo>
                    <a:cubicBezTo>
                      <a:pt x="1397" y="1"/>
                      <a:pt x="850" y="264"/>
                      <a:pt x="515" y="683"/>
                    </a:cubicBezTo>
                    <a:cubicBezTo>
                      <a:pt x="98" y="1199"/>
                      <a:pt x="0" y="1931"/>
                      <a:pt x="257" y="2526"/>
                    </a:cubicBezTo>
                    <a:cubicBezTo>
                      <a:pt x="436" y="2943"/>
                      <a:pt x="772" y="3279"/>
                      <a:pt x="1150" y="3517"/>
                    </a:cubicBezTo>
                    <a:cubicBezTo>
                      <a:pt x="1486" y="3736"/>
                      <a:pt x="1863" y="3874"/>
                      <a:pt x="2260" y="3953"/>
                    </a:cubicBezTo>
                    <a:cubicBezTo>
                      <a:pt x="3148" y="4117"/>
                      <a:pt x="4303" y="4397"/>
                      <a:pt x="4903" y="4397"/>
                    </a:cubicBezTo>
                    <a:cubicBezTo>
                      <a:pt x="4958" y="4397"/>
                      <a:pt x="5009" y="4394"/>
                      <a:pt x="5054" y="4389"/>
                    </a:cubicBezTo>
                    <a:lnTo>
                      <a:pt x="5332" y="2626"/>
                    </a:lnTo>
                    <a:cubicBezTo>
                      <a:pt x="4856" y="1952"/>
                      <a:pt x="3053" y="168"/>
                      <a:pt x="2239" y="28"/>
                    </a:cubicBezTo>
                    <a:cubicBezTo>
                      <a:pt x="2141" y="10"/>
                      <a:pt x="2041" y="1"/>
                      <a:pt x="194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3" name="Google Shape;5422;p55"/>
              <p:cNvSpPr/>
              <p:nvPr/>
            </p:nvSpPr>
            <p:spPr>
              <a:xfrm>
                <a:off x="740375" y="3199000"/>
                <a:ext cx="139300" cy="118950"/>
              </a:xfrm>
              <a:custGeom>
                <a:avLst/>
                <a:gdLst/>
                <a:ahLst/>
                <a:cxnLst/>
                <a:rect l="l" t="t" r="r" b="b"/>
                <a:pathLst>
                  <a:path w="5572" h="4758" extrusionOk="0">
                    <a:moveTo>
                      <a:pt x="1978" y="364"/>
                    </a:moveTo>
                    <a:cubicBezTo>
                      <a:pt x="2000" y="364"/>
                      <a:pt x="2022" y="364"/>
                      <a:pt x="2043" y="365"/>
                    </a:cubicBezTo>
                    <a:cubicBezTo>
                      <a:pt x="2678" y="386"/>
                      <a:pt x="3252" y="920"/>
                      <a:pt x="3688" y="1297"/>
                    </a:cubicBezTo>
                    <a:cubicBezTo>
                      <a:pt x="4230" y="1762"/>
                      <a:pt x="4791" y="2282"/>
                      <a:pt x="5204" y="2842"/>
                    </a:cubicBezTo>
                    <a:lnTo>
                      <a:pt x="5204" y="2842"/>
                    </a:lnTo>
                    <a:cubicBezTo>
                      <a:pt x="5132" y="3351"/>
                      <a:pt x="5046" y="3875"/>
                      <a:pt x="4959" y="4400"/>
                    </a:cubicBezTo>
                    <a:lnTo>
                      <a:pt x="4959" y="4400"/>
                    </a:lnTo>
                    <a:cubicBezTo>
                      <a:pt x="4941" y="4400"/>
                      <a:pt x="4924" y="4400"/>
                      <a:pt x="4906" y="4400"/>
                    </a:cubicBezTo>
                    <a:cubicBezTo>
                      <a:pt x="4594" y="4400"/>
                      <a:pt x="4274" y="4336"/>
                      <a:pt x="3965" y="4271"/>
                    </a:cubicBezTo>
                    <a:cubicBezTo>
                      <a:pt x="3490" y="4192"/>
                      <a:pt x="3034" y="4092"/>
                      <a:pt x="2578" y="3993"/>
                    </a:cubicBezTo>
                    <a:cubicBezTo>
                      <a:pt x="2043" y="3893"/>
                      <a:pt x="1528" y="3755"/>
                      <a:pt x="1092" y="3399"/>
                    </a:cubicBezTo>
                    <a:cubicBezTo>
                      <a:pt x="714" y="3100"/>
                      <a:pt x="418" y="2685"/>
                      <a:pt x="358" y="2189"/>
                    </a:cubicBezTo>
                    <a:cubicBezTo>
                      <a:pt x="261" y="1219"/>
                      <a:pt x="1018" y="364"/>
                      <a:pt x="1978" y="364"/>
                    </a:cubicBezTo>
                    <a:close/>
                    <a:moveTo>
                      <a:pt x="1988" y="0"/>
                    </a:moveTo>
                    <a:cubicBezTo>
                      <a:pt x="1585" y="0"/>
                      <a:pt x="1171" y="144"/>
                      <a:pt x="854" y="365"/>
                    </a:cubicBezTo>
                    <a:cubicBezTo>
                      <a:pt x="318" y="722"/>
                      <a:pt x="1" y="1337"/>
                      <a:pt x="1" y="1990"/>
                    </a:cubicBezTo>
                    <a:cubicBezTo>
                      <a:pt x="1" y="2664"/>
                      <a:pt x="358" y="3259"/>
                      <a:pt x="873" y="3676"/>
                    </a:cubicBezTo>
                    <a:cubicBezTo>
                      <a:pt x="1528" y="4192"/>
                      <a:pt x="2321" y="4310"/>
                      <a:pt x="3093" y="4469"/>
                    </a:cubicBezTo>
                    <a:cubicBezTo>
                      <a:pt x="3667" y="4590"/>
                      <a:pt x="4286" y="4757"/>
                      <a:pt x="4870" y="4757"/>
                    </a:cubicBezTo>
                    <a:cubicBezTo>
                      <a:pt x="4953" y="4757"/>
                      <a:pt x="5034" y="4754"/>
                      <a:pt x="5115" y="4747"/>
                    </a:cubicBezTo>
                    <a:cubicBezTo>
                      <a:pt x="5120" y="4746"/>
                      <a:pt x="5125" y="4745"/>
                      <a:pt x="5130" y="4745"/>
                    </a:cubicBezTo>
                    <a:lnTo>
                      <a:pt x="5130" y="4745"/>
                    </a:lnTo>
                    <a:cubicBezTo>
                      <a:pt x="5134" y="4745"/>
                      <a:pt x="5138" y="4745"/>
                      <a:pt x="5142" y="4745"/>
                    </a:cubicBezTo>
                    <a:cubicBezTo>
                      <a:pt x="5213" y="4745"/>
                      <a:pt x="5278" y="4704"/>
                      <a:pt x="5294" y="4607"/>
                    </a:cubicBezTo>
                    <a:cubicBezTo>
                      <a:pt x="5374" y="4033"/>
                      <a:pt x="5512" y="3438"/>
                      <a:pt x="5551" y="2844"/>
                    </a:cubicBezTo>
                    <a:cubicBezTo>
                      <a:pt x="5572" y="2685"/>
                      <a:pt x="5413" y="2545"/>
                      <a:pt x="5313" y="2427"/>
                    </a:cubicBezTo>
                    <a:cubicBezTo>
                      <a:pt x="5175" y="2249"/>
                      <a:pt x="5017" y="2070"/>
                      <a:pt x="4858" y="1911"/>
                    </a:cubicBezTo>
                    <a:cubicBezTo>
                      <a:pt x="4462" y="1515"/>
                      <a:pt x="4065" y="1139"/>
                      <a:pt x="3629" y="782"/>
                    </a:cubicBezTo>
                    <a:cubicBezTo>
                      <a:pt x="3291" y="505"/>
                      <a:pt x="2916" y="227"/>
                      <a:pt x="2498" y="87"/>
                    </a:cubicBezTo>
                    <a:cubicBezTo>
                      <a:pt x="2336" y="27"/>
                      <a:pt x="2163" y="0"/>
                      <a:pt x="198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4" name="Google Shape;5423;p55"/>
              <p:cNvSpPr/>
              <p:nvPr/>
            </p:nvSpPr>
            <p:spPr>
              <a:xfrm>
                <a:off x="1417850" y="3154700"/>
                <a:ext cx="205650" cy="199600"/>
              </a:xfrm>
              <a:custGeom>
                <a:avLst/>
                <a:gdLst/>
                <a:ahLst/>
                <a:cxnLst/>
                <a:rect l="l" t="t" r="r" b="b"/>
                <a:pathLst>
                  <a:path w="8226" h="7984" extrusionOk="0">
                    <a:moveTo>
                      <a:pt x="4365" y="0"/>
                    </a:moveTo>
                    <a:cubicBezTo>
                      <a:pt x="4158" y="0"/>
                      <a:pt x="3951" y="19"/>
                      <a:pt x="3746" y="56"/>
                    </a:cubicBezTo>
                    <a:cubicBezTo>
                      <a:pt x="2160" y="334"/>
                      <a:pt x="952" y="1642"/>
                      <a:pt x="0" y="2970"/>
                    </a:cubicBezTo>
                    <a:lnTo>
                      <a:pt x="495" y="7846"/>
                    </a:lnTo>
                    <a:cubicBezTo>
                      <a:pt x="1145" y="7918"/>
                      <a:pt x="1802" y="7983"/>
                      <a:pt x="2453" y="7983"/>
                    </a:cubicBezTo>
                    <a:cubicBezTo>
                      <a:pt x="2875" y="7983"/>
                      <a:pt x="3294" y="7956"/>
                      <a:pt x="3706" y="7886"/>
                    </a:cubicBezTo>
                    <a:cubicBezTo>
                      <a:pt x="4499" y="7767"/>
                      <a:pt x="5273" y="7470"/>
                      <a:pt x="5947" y="7034"/>
                    </a:cubicBezTo>
                    <a:cubicBezTo>
                      <a:pt x="6700" y="6538"/>
                      <a:pt x="7354" y="5884"/>
                      <a:pt x="7710" y="5052"/>
                    </a:cubicBezTo>
                    <a:cubicBezTo>
                      <a:pt x="8226" y="3862"/>
                      <a:pt x="8048" y="2395"/>
                      <a:pt x="7235" y="1365"/>
                    </a:cubicBezTo>
                    <a:cubicBezTo>
                      <a:pt x="6552" y="514"/>
                      <a:pt x="5461" y="0"/>
                      <a:pt x="436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 name="Google Shape;5424;p55"/>
              <p:cNvSpPr/>
              <p:nvPr/>
            </p:nvSpPr>
            <p:spPr>
              <a:xfrm>
                <a:off x="1413375" y="3150250"/>
                <a:ext cx="211650" cy="208475"/>
              </a:xfrm>
              <a:custGeom>
                <a:avLst/>
                <a:gdLst/>
                <a:ahLst/>
                <a:cxnLst/>
                <a:rect l="l" t="t" r="r" b="b"/>
                <a:pathLst>
                  <a:path w="8466" h="8339" extrusionOk="0">
                    <a:moveTo>
                      <a:pt x="4557" y="361"/>
                    </a:moveTo>
                    <a:cubicBezTo>
                      <a:pt x="4941" y="361"/>
                      <a:pt x="5328" y="425"/>
                      <a:pt x="5709" y="552"/>
                    </a:cubicBezTo>
                    <a:cubicBezTo>
                      <a:pt x="6641" y="888"/>
                      <a:pt x="7414" y="1601"/>
                      <a:pt x="7771" y="2553"/>
                    </a:cubicBezTo>
                    <a:cubicBezTo>
                      <a:pt x="8127" y="3504"/>
                      <a:pt x="8069" y="4595"/>
                      <a:pt x="7572" y="5487"/>
                    </a:cubicBezTo>
                    <a:cubicBezTo>
                      <a:pt x="6978" y="6557"/>
                      <a:pt x="5888" y="7291"/>
                      <a:pt x="4758" y="7667"/>
                    </a:cubicBezTo>
                    <a:cubicBezTo>
                      <a:pt x="4071" y="7903"/>
                      <a:pt x="3369" y="7980"/>
                      <a:pt x="2662" y="7980"/>
                    </a:cubicBezTo>
                    <a:cubicBezTo>
                      <a:pt x="2048" y="7980"/>
                      <a:pt x="1431" y="7922"/>
                      <a:pt x="818" y="7861"/>
                    </a:cubicBezTo>
                    <a:lnTo>
                      <a:pt x="818" y="7861"/>
                    </a:lnTo>
                    <a:cubicBezTo>
                      <a:pt x="743" y="7045"/>
                      <a:pt x="669" y="6246"/>
                      <a:pt x="595" y="5428"/>
                    </a:cubicBezTo>
                    <a:lnTo>
                      <a:pt x="417" y="3763"/>
                    </a:lnTo>
                    <a:cubicBezTo>
                      <a:pt x="417" y="3584"/>
                      <a:pt x="397" y="3425"/>
                      <a:pt x="377" y="3247"/>
                    </a:cubicBezTo>
                    <a:cubicBezTo>
                      <a:pt x="377" y="3227"/>
                      <a:pt x="357" y="3187"/>
                      <a:pt x="357" y="3168"/>
                    </a:cubicBezTo>
                    <a:cubicBezTo>
                      <a:pt x="362" y="3158"/>
                      <a:pt x="366" y="3154"/>
                      <a:pt x="369" y="3154"/>
                    </a:cubicBezTo>
                    <a:cubicBezTo>
                      <a:pt x="377" y="3154"/>
                      <a:pt x="377" y="3187"/>
                      <a:pt x="377" y="3187"/>
                    </a:cubicBezTo>
                    <a:cubicBezTo>
                      <a:pt x="436" y="3049"/>
                      <a:pt x="555" y="2930"/>
                      <a:pt x="655" y="2811"/>
                    </a:cubicBezTo>
                    <a:cubicBezTo>
                      <a:pt x="1250" y="2018"/>
                      <a:pt x="1982" y="1245"/>
                      <a:pt x="2875" y="789"/>
                    </a:cubicBezTo>
                    <a:cubicBezTo>
                      <a:pt x="3410" y="504"/>
                      <a:pt x="3981" y="361"/>
                      <a:pt x="4557" y="361"/>
                    </a:cubicBezTo>
                    <a:close/>
                    <a:moveTo>
                      <a:pt x="4542" y="1"/>
                    </a:moveTo>
                    <a:cubicBezTo>
                      <a:pt x="4370" y="1"/>
                      <a:pt x="4197" y="12"/>
                      <a:pt x="4025" y="36"/>
                    </a:cubicBezTo>
                    <a:cubicBezTo>
                      <a:pt x="2973" y="195"/>
                      <a:pt x="2043" y="789"/>
                      <a:pt x="1308" y="1522"/>
                    </a:cubicBezTo>
                    <a:cubicBezTo>
                      <a:pt x="933" y="1899"/>
                      <a:pt x="595" y="2296"/>
                      <a:pt x="278" y="2711"/>
                    </a:cubicBezTo>
                    <a:cubicBezTo>
                      <a:pt x="140" y="2891"/>
                      <a:pt x="0" y="3029"/>
                      <a:pt x="21" y="3247"/>
                    </a:cubicBezTo>
                    <a:cubicBezTo>
                      <a:pt x="60" y="3723"/>
                      <a:pt x="119" y="4199"/>
                      <a:pt x="159" y="4654"/>
                    </a:cubicBezTo>
                    <a:cubicBezTo>
                      <a:pt x="277" y="5783"/>
                      <a:pt x="377" y="6891"/>
                      <a:pt x="496" y="8018"/>
                    </a:cubicBezTo>
                    <a:lnTo>
                      <a:pt x="496" y="8018"/>
                    </a:lnTo>
                    <a:cubicBezTo>
                      <a:pt x="500" y="8105"/>
                      <a:pt x="559" y="8193"/>
                      <a:pt x="674" y="8203"/>
                    </a:cubicBezTo>
                    <a:cubicBezTo>
                      <a:pt x="1331" y="8273"/>
                      <a:pt x="1993" y="8339"/>
                      <a:pt x="2652" y="8339"/>
                    </a:cubicBezTo>
                    <a:cubicBezTo>
                      <a:pt x="3286" y="8339"/>
                      <a:pt x="3918" y="8278"/>
                      <a:pt x="4540" y="8103"/>
                    </a:cubicBezTo>
                    <a:cubicBezTo>
                      <a:pt x="5650" y="7807"/>
                      <a:pt x="6700" y="7191"/>
                      <a:pt x="7434" y="6319"/>
                    </a:cubicBezTo>
                    <a:cubicBezTo>
                      <a:pt x="8108" y="5487"/>
                      <a:pt x="8465" y="4456"/>
                      <a:pt x="8326" y="3385"/>
                    </a:cubicBezTo>
                    <a:cubicBezTo>
                      <a:pt x="8227" y="2375"/>
                      <a:pt x="7712" y="1424"/>
                      <a:pt x="6898" y="789"/>
                    </a:cubicBezTo>
                    <a:cubicBezTo>
                      <a:pt x="6224" y="279"/>
                      <a:pt x="5386" y="1"/>
                      <a:pt x="454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6" name="Google Shape;5425;p55"/>
              <p:cNvSpPr/>
              <p:nvPr/>
            </p:nvSpPr>
            <p:spPr>
              <a:xfrm>
                <a:off x="1437675" y="3203450"/>
                <a:ext cx="132825" cy="109925"/>
              </a:xfrm>
              <a:custGeom>
                <a:avLst/>
                <a:gdLst/>
                <a:ahLst/>
                <a:cxnLst/>
                <a:rect l="l" t="t" r="r" b="b"/>
                <a:pathLst>
                  <a:path w="5313" h="4397" extrusionOk="0">
                    <a:moveTo>
                      <a:pt x="3379" y="1"/>
                    </a:moveTo>
                    <a:cubicBezTo>
                      <a:pt x="3276" y="1"/>
                      <a:pt x="3174" y="10"/>
                      <a:pt x="3072" y="28"/>
                    </a:cubicBezTo>
                    <a:cubicBezTo>
                      <a:pt x="2279" y="168"/>
                      <a:pt x="455" y="1952"/>
                      <a:pt x="0" y="2626"/>
                    </a:cubicBezTo>
                    <a:lnTo>
                      <a:pt x="278" y="4389"/>
                    </a:lnTo>
                    <a:cubicBezTo>
                      <a:pt x="323" y="4394"/>
                      <a:pt x="374" y="4397"/>
                      <a:pt x="429" y="4397"/>
                    </a:cubicBezTo>
                    <a:cubicBezTo>
                      <a:pt x="1028" y="4397"/>
                      <a:pt x="2182" y="4117"/>
                      <a:pt x="3053" y="3953"/>
                    </a:cubicBezTo>
                    <a:cubicBezTo>
                      <a:pt x="3449" y="3874"/>
                      <a:pt x="3846" y="3736"/>
                      <a:pt x="4182" y="3517"/>
                    </a:cubicBezTo>
                    <a:cubicBezTo>
                      <a:pt x="4559" y="3279"/>
                      <a:pt x="4877" y="2943"/>
                      <a:pt x="5054" y="2526"/>
                    </a:cubicBezTo>
                    <a:cubicBezTo>
                      <a:pt x="5313" y="1931"/>
                      <a:pt x="5213" y="1199"/>
                      <a:pt x="4816" y="683"/>
                    </a:cubicBezTo>
                    <a:cubicBezTo>
                      <a:pt x="4481" y="264"/>
                      <a:pt x="3935" y="1"/>
                      <a:pt x="33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27" name="Google Shape;5426;p55"/>
              <p:cNvSpPr/>
              <p:nvPr/>
            </p:nvSpPr>
            <p:spPr>
              <a:xfrm>
                <a:off x="1432700" y="3198975"/>
                <a:ext cx="141775" cy="119000"/>
              </a:xfrm>
              <a:custGeom>
                <a:avLst/>
                <a:gdLst/>
                <a:ahLst/>
                <a:cxnLst/>
                <a:rect l="l" t="t" r="r" b="b"/>
                <a:pathLst>
                  <a:path w="5671" h="4760" extrusionOk="0">
                    <a:moveTo>
                      <a:pt x="3601" y="348"/>
                    </a:moveTo>
                    <a:cubicBezTo>
                      <a:pt x="4416" y="348"/>
                      <a:pt x="5162" y="1031"/>
                      <a:pt x="5214" y="1853"/>
                    </a:cubicBezTo>
                    <a:cubicBezTo>
                      <a:pt x="5313" y="2964"/>
                      <a:pt x="4322" y="3696"/>
                      <a:pt x="3350" y="3934"/>
                    </a:cubicBezTo>
                    <a:cubicBezTo>
                      <a:pt x="2835" y="4053"/>
                      <a:pt x="2300" y="4153"/>
                      <a:pt x="1764" y="4251"/>
                    </a:cubicBezTo>
                    <a:cubicBezTo>
                      <a:pt x="1414" y="4318"/>
                      <a:pt x="1034" y="4400"/>
                      <a:pt x="674" y="4400"/>
                    </a:cubicBezTo>
                    <a:cubicBezTo>
                      <a:pt x="655" y="4400"/>
                      <a:pt x="636" y="4400"/>
                      <a:pt x="618" y="4399"/>
                    </a:cubicBezTo>
                    <a:lnTo>
                      <a:pt x="618" y="4399"/>
                    </a:lnTo>
                    <a:cubicBezTo>
                      <a:pt x="545" y="3873"/>
                      <a:pt x="457" y="3349"/>
                      <a:pt x="370" y="2839"/>
                    </a:cubicBezTo>
                    <a:lnTo>
                      <a:pt x="370" y="2839"/>
                    </a:lnTo>
                    <a:cubicBezTo>
                      <a:pt x="743" y="2342"/>
                      <a:pt x="1223" y="1900"/>
                      <a:pt x="1666" y="1497"/>
                    </a:cubicBezTo>
                    <a:cubicBezTo>
                      <a:pt x="1963" y="1238"/>
                      <a:pt x="2240" y="981"/>
                      <a:pt x="2557" y="762"/>
                    </a:cubicBezTo>
                    <a:cubicBezTo>
                      <a:pt x="2776" y="624"/>
                      <a:pt x="3014" y="466"/>
                      <a:pt x="3271" y="387"/>
                    </a:cubicBezTo>
                    <a:cubicBezTo>
                      <a:pt x="3381" y="361"/>
                      <a:pt x="3492" y="348"/>
                      <a:pt x="3601" y="348"/>
                    </a:cubicBezTo>
                    <a:close/>
                    <a:moveTo>
                      <a:pt x="3585" y="1"/>
                    </a:moveTo>
                    <a:cubicBezTo>
                      <a:pt x="3527" y="1"/>
                      <a:pt x="3468" y="4"/>
                      <a:pt x="3410" y="9"/>
                    </a:cubicBezTo>
                    <a:cubicBezTo>
                      <a:pt x="2974" y="49"/>
                      <a:pt x="2597" y="307"/>
                      <a:pt x="2261" y="545"/>
                    </a:cubicBezTo>
                    <a:cubicBezTo>
                      <a:pt x="1468" y="1140"/>
                      <a:pt x="694" y="1833"/>
                      <a:pt x="99" y="2626"/>
                    </a:cubicBezTo>
                    <a:cubicBezTo>
                      <a:pt x="1" y="2745"/>
                      <a:pt x="20" y="2845"/>
                      <a:pt x="41" y="2983"/>
                    </a:cubicBezTo>
                    <a:cubicBezTo>
                      <a:pt x="80" y="3181"/>
                      <a:pt x="99" y="3379"/>
                      <a:pt x="139" y="3577"/>
                    </a:cubicBezTo>
                    <a:cubicBezTo>
                      <a:pt x="199" y="3934"/>
                      <a:pt x="239" y="4272"/>
                      <a:pt x="297" y="4608"/>
                    </a:cubicBezTo>
                    <a:cubicBezTo>
                      <a:pt x="314" y="4705"/>
                      <a:pt x="379" y="4746"/>
                      <a:pt x="448" y="4746"/>
                    </a:cubicBezTo>
                    <a:cubicBezTo>
                      <a:pt x="452" y="4746"/>
                      <a:pt x="456" y="4746"/>
                      <a:pt x="460" y="4746"/>
                    </a:cubicBezTo>
                    <a:lnTo>
                      <a:pt x="460" y="4746"/>
                    </a:lnTo>
                    <a:cubicBezTo>
                      <a:pt x="466" y="4746"/>
                      <a:pt x="471" y="4747"/>
                      <a:pt x="477" y="4748"/>
                    </a:cubicBezTo>
                    <a:cubicBezTo>
                      <a:pt x="552" y="4756"/>
                      <a:pt x="629" y="4759"/>
                      <a:pt x="707" y="4759"/>
                    </a:cubicBezTo>
                    <a:cubicBezTo>
                      <a:pt x="1198" y="4759"/>
                      <a:pt x="1721" y="4615"/>
                      <a:pt x="2200" y="4529"/>
                    </a:cubicBezTo>
                    <a:cubicBezTo>
                      <a:pt x="2895" y="4391"/>
                      <a:pt x="3628" y="4291"/>
                      <a:pt x="4262" y="3955"/>
                    </a:cubicBezTo>
                    <a:cubicBezTo>
                      <a:pt x="4857" y="3657"/>
                      <a:pt x="5372" y="3122"/>
                      <a:pt x="5531" y="2467"/>
                    </a:cubicBezTo>
                    <a:cubicBezTo>
                      <a:pt x="5670" y="1833"/>
                      <a:pt x="5512" y="1159"/>
                      <a:pt x="5076" y="664"/>
                    </a:cubicBezTo>
                    <a:cubicBezTo>
                      <a:pt x="4698" y="251"/>
                      <a:pt x="4142" y="1"/>
                      <a:pt x="358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 name="Google Shape;5427;p55"/>
              <p:cNvSpPr/>
              <p:nvPr/>
            </p:nvSpPr>
            <p:spPr>
              <a:xfrm>
                <a:off x="800375" y="3094275"/>
                <a:ext cx="711650" cy="618875"/>
              </a:xfrm>
              <a:custGeom>
                <a:avLst/>
                <a:gdLst/>
                <a:ahLst/>
                <a:cxnLst/>
                <a:rect l="l" t="t" r="r" b="b"/>
                <a:pathLst>
                  <a:path w="28466" h="24755" extrusionOk="0">
                    <a:moveTo>
                      <a:pt x="12557" y="1"/>
                    </a:moveTo>
                    <a:cubicBezTo>
                      <a:pt x="8917" y="1"/>
                      <a:pt x="5295" y="1845"/>
                      <a:pt x="3251" y="4852"/>
                    </a:cubicBezTo>
                    <a:cubicBezTo>
                      <a:pt x="2041" y="6596"/>
                      <a:pt x="1388" y="8677"/>
                      <a:pt x="891" y="10739"/>
                    </a:cubicBezTo>
                    <a:cubicBezTo>
                      <a:pt x="297" y="13257"/>
                      <a:pt x="0" y="16072"/>
                      <a:pt x="714" y="18588"/>
                    </a:cubicBezTo>
                    <a:cubicBezTo>
                      <a:pt x="2398" y="24615"/>
                      <a:pt x="9079" y="24535"/>
                      <a:pt x="14233" y="24754"/>
                    </a:cubicBezTo>
                    <a:cubicBezTo>
                      <a:pt x="19387" y="24535"/>
                      <a:pt x="26066" y="24615"/>
                      <a:pt x="27752" y="18588"/>
                    </a:cubicBezTo>
                    <a:cubicBezTo>
                      <a:pt x="28466" y="16072"/>
                      <a:pt x="28167" y="13257"/>
                      <a:pt x="27573" y="10739"/>
                    </a:cubicBezTo>
                    <a:cubicBezTo>
                      <a:pt x="27078" y="8677"/>
                      <a:pt x="26423" y="6596"/>
                      <a:pt x="25215" y="4852"/>
                    </a:cubicBezTo>
                    <a:cubicBezTo>
                      <a:pt x="23170" y="1845"/>
                      <a:pt x="19548" y="1"/>
                      <a:pt x="15909" y="1"/>
                    </a:cubicBezTo>
                    <a:cubicBezTo>
                      <a:pt x="15349" y="1"/>
                      <a:pt x="14788" y="44"/>
                      <a:pt x="14233" y="134"/>
                    </a:cubicBezTo>
                    <a:cubicBezTo>
                      <a:pt x="13678" y="44"/>
                      <a:pt x="13117" y="1"/>
                      <a:pt x="1255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9" name="Google Shape;5428;p55"/>
              <p:cNvSpPr/>
              <p:nvPr/>
            </p:nvSpPr>
            <p:spPr>
              <a:xfrm>
                <a:off x="800850" y="3089675"/>
                <a:ext cx="719100" cy="627925"/>
              </a:xfrm>
              <a:custGeom>
                <a:avLst/>
                <a:gdLst/>
                <a:ahLst/>
                <a:cxnLst/>
                <a:rect l="l" t="t" r="r" b="b"/>
                <a:pathLst>
                  <a:path w="28764" h="25117" extrusionOk="0">
                    <a:moveTo>
                      <a:pt x="12515" y="357"/>
                    </a:moveTo>
                    <a:cubicBezTo>
                      <a:pt x="12731" y="357"/>
                      <a:pt x="12947" y="364"/>
                      <a:pt x="13162" y="377"/>
                    </a:cubicBezTo>
                    <a:cubicBezTo>
                      <a:pt x="13342" y="398"/>
                      <a:pt x="13519" y="398"/>
                      <a:pt x="13698" y="417"/>
                    </a:cubicBezTo>
                    <a:cubicBezTo>
                      <a:pt x="13857" y="437"/>
                      <a:pt x="14055" y="496"/>
                      <a:pt x="14233" y="496"/>
                    </a:cubicBezTo>
                    <a:cubicBezTo>
                      <a:pt x="14590" y="477"/>
                      <a:pt x="14967" y="398"/>
                      <a:pt x="15324" y="377"/>
                    </a:cubicBezTo>
                    <a:cubicBezTo>
                      <a:pt x="15538" y="365"/>
                      <a:pt x="15751" y="359"/>
                      <a:pt x="15963" y="359"/>
                    </a:cubicBezTo>
                    <a:cubicBezTo>
                      <a:pt x="16456" y="359"/>
                      <a:pt x="16945" y="394"/>
                      <a:pt x="17444" y="477"/>
                    </a:cubicBezTo>
                    <a:cubicBezTo>
                      <a:pt x="18852" y="675"/>
                      <a:pt x="20219" y="1151"/>
                      <a:pt x="21469" y="1864"/>
                    </a:cubicBezTo>
                    <a:cubicBezTo>
                      <a:pt x="22698" y="2557"/>
                      <a:pt x="23808" y="3509"/>
                      <a:pt x="24680" y="4619"/>
                    </a:cubicBezTo>
                    <a:cubicBezTo>
                      <a:pt x="25711" y="5948"/>
                      <a:pt x="26385" y="7494"/>
                      <a:pt x="26880" y="9080"/>
                    </a:cubicBezTo>
                    <a:cubicBezTo>
                      <a:pt x="27376" y="10724"/>
                      <a:pt x="27773" y="12450"/>
                      <a:pt x="27911" y="14155"/>
                    </a:cubicBezTo>
                    <a:cubicBezTo>
                      <a:pt x="28050" y="15839"/>
                      <a:pt x="27971" y="17583"/>
                      <a:pt x="27416" y="19190"/>
                    </a:cubicBezTo>
                    <a:cubicBezTo>
                      <a:pt x="27038" y="20300"/>
                      <a:pt x="26425" y="21291"/>
                      <a:pt x="25552" y="22084"/>
                    </a:cubicBezTo>
                    <a:cubicBezTo>
                      <a:pt x="24739" y="22816"/>
                      <a:pt x="23768" y="23332"/>
                      <a:pt x="22738" y="23688"/>
                    </a:cubicBezTo>
                    <a:cubicBezTo>
                      <a:pt x="20557" y="24462"/>
                      <a:pt x="18178" y="24600"/>
                      <a:pt x="15879" y="24700"/>
                    </a:cubicBezTo>
                    <a:lnTo>
                      <a:pt x="14214" y="24759"/>
                    </a:lnTo>
                    <a:cubicBezTo>
                      <a:pt x="11894" y="24661"/>
                      <a:pt x="9555" y="24640"/>
                      <a:pt x="7295" y="24145"/>
                    </a:cubicBezTo>
                    <a:cubicBezTo>
                      <a:pt x="5135" y="23669"/>
                      <a:pt x="3013" y="22718"/>
                      <a:pt x="1784" y="20794"/>
                    </a:cubicBezTo>
                    <a:cubicBezTo>
                      <a:pt x="21" y="18098"/>
                      <a:pt x="278" y="14511"/>
                      <a:pt x="933" y="11498"/>
                    </a:cubicBezTo>
                    <a:cubicBezTo>
                      <a:pt x="1289" y="9852"/>
                      <a:pt x="1745" y="8187"/>
                      <a:pt x="2479" y="6662"/>
                    </a:cubicBezTo>
                    <a:cubicBezTo>
                      <a:pt x="3153" y="5293"/>
                      <a:pt x="4065" y="4064"/>
                      <a:pt x="5233" y="3073"/>
                    </a:cubicBezTo>
                    <a:cubicBezTo>
                      <a:pt x="7231" y="1350"/>
                      <a:pt x="9872" y="357"/>
                      <a:pt x="12515" y="357"/>
                    </a:cubicBezTo>
                    <a:close/>
                    <a:moveTo>
                      <a:pt x="15914" y="0"/>
                    </a:moveTo>
                    <a:cubicBezTo>
                      <a:pt x="15697" y="0"/>
                      <a:pt x="15480" y="7"/>
                      <a:pt x="15264" y="20"/>
                    </a:cubicBezTo>
                    <a:lnTo>
                      <a:pt x="14729" y="80"/>
                    </a:lnTo>
                    <a:cubicBezTo>
                      <a:pt x="14550" y="99"/>
                      <a:pt x="14372" y="139"/>
                      <a:pt x="14193" y="139"/>
                    </a:cubicBezTo>
                    <a:cubicBezTo>
                      <a:pt x="13836" y="120"/>
                      <a:pt x="13461" y="41"/>
                      <a:pt x="13104" y="20"/>
                    </a:cubicBezTo>
                    <a:cubicBezTo>
                      <a:pt x="12914" y="10"/>
                      <a:pt x="12725" y="5"/>
                      <a:pt x="12536" y="5"/>
                    </a:cubicBezTo>
                    <a:cubicBezTo>
                      <a:pt x="11993" y="5"/>
                      <a:pt x="11453" y="46"/>
                      <a:pt x="10923" y="120"/>
                    </a:cubicBezTo>
                    <a:cubicBezTo>
                      <a:pt x="9475" y="337"/>
                      <a:pt x="8048" y="813"/>
                      <a:pt x="6780" y="1547"/>
                    </a:cubicBezTo>
                    <a:cubicBezTo>
                      <a:pt x="5511" y="2280"/>
                      <a:pt x="4361" y="3252"/>
                      <a:pt x="3470" y="4402"/>
                    </a:cubicBezTo>
                    <a:cubicBezTo>
                      <a:pt x="2419" y="5750"/>
                      <a:pt x="1745" y="7315"/>
                      <a:pt x="1229" y="8921"/>
                    </a:cubicBezTo>
                    <a:cubicBezTo>
                      <a:pt x="714" y="10586"/>
                      <a:pt x="317" y="12331"/>
                      <a:pt x="159" y="14075"/>
                    </a:cubicBezTo>
                    <a:cubicBezTo>
                      <a:pt x="0" y="15799"/>
                      <a:pt x="79" y="17604"/>
                      <a:pt x="655" y="19248"/>
                    </a:cubicBezTo>
                    <a:cubicBezTo>
                      <a:pt x="1031" y="20398"/>
                      <a:pt x="1665" y="21429"/>
                      <a:pt x="2537" y="22261"/>
                    </a:cubicBezTo>
                    <a:cubicBezTo>
                      <a:pt x="3370" y="23035"/>
                      <a:pt x="4361" y="23590"/>
                      <a:pt x="5413" y="23966"/>
                    </a:cubicBezTo>
                    <a:cubicBezTo>
                      <a:pt x="7672" y="24799"/>
                      <a:pt x="10110" y="24938"/>
                      <a:pt x="12488" y="25057"/>
                    </a:cubicBezTo>
                    <a:lnTo>
                      <a:pt x="14162" y="25114"/>
                    </a:lnTo>
                    <a:lnTo>
                      <a:pt x="14162" y="25114"/>
                    </a:lnTo>
                    <a:cubicBezTo>
                      <a:pt x="14172" y="25116"/>
                      <a:pt x="14183" y="25117"/>
                      <a:pt x="14194" y="25117"/>
                    </a:cubicBezTo>
                    <a:cubicBezTo>
                      <a:pt x="14201" y="25117"/>
                      <a:pt x="14207" y="25116"/>
                      <a:pt x="14214" y="25116"/>
                    </a:cubicBezTo>
                    <a:cubicBezTo>
                      <a:pt x="14220" y="25116"/>
                      <a:pt x="14226" y="25117"/>
                      <a:pt x="14232" y="25117"/>
                    </a:cubicBezTo>
                    <a:cubicBezTo>
                      <a:pt x="14242" y="25117"/>
                      <a:pt x="14252" y="25116"/>
                      <a:pt x="14262" y="25114"/>
                    </a:cubicBezTo>
                    <a:lnTo>
                      <a:pt x="14262" y="25114"/>
                    </a:lnTo>
                    <a:cubicBezTo>
                      <a:pt x="16644" y="25017"/>
                      <a:pt x="19046" y="24974"/>
                      <a:pt x="21390" y="24442"/>
                    </a:cubicBezTo>
                    <a:cubicBezTo>
                      <a:pt x="23610" y="23947"/>
                      <a:pt x="25751" y="22877"/>
                      <a:pt x="27019" y="20894"/>
                    </a:cubicBezTo>
                    <a:cubicBezTo>
                      <a:pt x="28764" y="18098"/>
                      <a:pt x="28505" y="14451"/>
                      <a:pt x="27831" y="11379"/>
                    </a:cubicBezTo>
                    <a:cubicBezTo>
                      <a:pt x="27455" y="9675"/>
                      <a:pt x="26980" y="7970"/>
                      <a:pt x="26206" y="6424"/>
                    </a:cubicBezTo>
                    <a:cubicBezTo>
                      <a:pt x="25513" y="5015"/>
                      <a:pt x="24561" y="3767"/>
                      <a:pt x="23372" y="2756"/>
                    </a:cubicBezTo>
                    <a:cubicBezTo>
                      <a:pt x="21298" y="1013"/>
                      <a:pt x="18613" y="0"/>
                      <a:pt x="159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 name="Google Shape;5429;p55"/>
              <p:cNvSpPr/>
              <p:nvPr/>
            </p:nvSpPr>
            <p:spPr>
              <a:xfrm>
                <a:off x="874175" y="3379625"/>
                <a:ext cx="193300" cy="134275"/>
              </a:xfrm>
              <a:custGeom>
                <a:avLst/>
                <a:gdLst/>
                <a:ahLst/>
                <a:cxnLst/>
                <a:rect l="l" t="t" r="r" b="b"/>
                <a:pathLst>
                  <a:path w="7732" h="5371" extrusionOk="0">
                    <a:moveTo>
                      <a:pt x="3664" y="1"/>
                    </a:moveTo>
                    <a:cubicBezTo>
                      <a:pt x="2325" y="1"/>
                      <a:pt x="1075" y="841"/>
                      <a:pt x="180" y="1902"/>
                    </a:cubicBezTo>
                    <a:cubicBezTo>
                      <a:pt x="41" y="2060"/>
                      <a:pt x="1" y="2298"/>
                      <a:pt x="61" y="2496"/>
                    </a:cubicBezTo>
                    <a:cubicBezTo>
                      <a:pt x="299" y="3231"/>
                      <a:pt x="1111" y="4975"/>
                      <a:pt x="3550" y="5311"/>
                    </a:cubicBezTo>
                    <a:cubicBezTo>
                      <a:pt x="3884" y="5353"/>
                      <a:pt x="4195" y="5371"/>
                      <a:pt x="4483" y="5371"/>
                    </a:cubicBezTo>
                    <a:cubicBezTo>
                      <a:pt x="6129" y="5371"/>
                      <a:pt x="7053" y="4770"/>
                      <a:pt x="7475" y="4399"/>
                    </a:cubicBezTo>
                    <a:cubicBezTo>
                      <a:pt x="7673" y="4222"/>
                      <a:pt x="7732" y="3963"/>
                      <a:pt x="7673" y="3706"/>
                    </a:cubicBezTo>
                    <a:cubicBezTo>
                      <a:pt x="7415" y="2893"/>
                      <a:pt x="7058" y="2100"/>
                      <a:pt x="6503" y="1446"/>
                    </a:cubicBezTo>
                    <a:cubicBezTo>
                      <a:pt x="5868" y="693"/>
                      <a:pt x="4977" y="118"/>
                      <a:pt x="4005" y="19"/>
                    </a:cubicBezTo>
                    <a:cubicBezTo>
                      <a:pt x="3891" y="7"/>
                      <a:pt x="3777" y="1"/>
                      <a:pt x="366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1" name="Google Shape;5430;p55"/>
              <p:cNvSpPr/>
              <p:nvPr/>
            </p:nvSpPr>
            <p:spPr>
              <a:xfrm>
                <a:off x="868750" y="3375025"/>
                <a:ext cx="203200" cy="143300"/>
              </a:xfrm>
              <a:custGeom>
                <a:avLst/>
                <a:gdLst/>
                <a:ahLst/>
                <a:cxnLst/>
                <a:rect l="l" t="t" r="r" b="b"/>
                <a:pathLst>
                  <a:path w="8128" h="5732" extrusionOk="0">
                    <a:moveTo>
                      <a:pt x="3909" y="356"/>
                    </a:moveTo>
                    <a:cubicBezTo>
                      <a:pt x="4209" y="356"/>
                      <a:pt x="4513" y="401"/>
                      <a:pt x="4817" y="500"/>
                    </a:cubicBezTo>
                    <a:cubicBezTo>
                      <a:pt x="5649" y="777"/>
                      <a:pt x="6323" y="1353"/>
                      <a:pt x="6820" y="2046"/>
                    </a:cubicBezTo>
                    <a:cubicBezTo>
                      <a:pt x="7077" y="2403"/>
                      <a:pt x="7295" y="2820"/>
                      <a:pt x="7454" y="3235"/>
                    </a:cubicBezTo>
                    <a:cubicBezTo>
                      <a:pt x="7613" y="3592"/>
                      <a:pt x="7909" y="4128"/>
                      <a:pt x="7573" y="4445"/>
                    </a:cubicBezTo>
                    <a:cubicBezTo>
                      <a:pt x="6859" y="5099"/>
                      <a:pt x="5887" y="5337"/>
                      <a:pt x="4956" y="5376"/>
                    </a:cubicBezTo>
                    <a:cubicBezTo>
                      <a:pt x="4881" y="5378"/>
                      <a:pt x="4806" y="5380"/>
                      <a:pt x="4731" y="5380"/>
                    </a:cubicBezTo>
                    <a:cubicBezTo>
                      <a:pt x="3493" y="5380"/>
                      <a:pt x="2226" y="5064"/>
                      <a:pt x="1349" y="4147"/>
                    </a:cubicBezTo>
                    <a:cubicBezTo>
                      <a:pt x="1071" y="3851"/>
                      <a:pt x="833" y="3494"/>
                      <a:pt x="654" y="3116"/>
                    </a:cubicBezTo>
                    <a:cubicBezTo>
                      <a:pt x="575" y="2997"/>
                      <a:pt x="535" y="2859"/>
                      <a:pt x="476" y="2720"/>
                    </a:cubicBezTo>
                    <a:cubicBezTo>
                      <a:pt x="357" y="2323"/>
                      <a:pt x="614" y="2106"/>
                      <a:pt x="852" y="1848"/>
                    </a:cubicBezTo>
                    <a:cubicBezTo>
                      <a:pt x="1670" y="1015"/>
                      <a:pt x="2761" y="356"/>
                      <a:pt x="3909" y="356"/>
                    </a:cubicBezTo>
                    <a:close/>
                    <a:moveTo>
                      <a:pt x="3866" y="1"/>
                    </a:moveTo>
                    <a:cubicBezTo>
                      <a:pt x="3734" y="1"/>
                      <a:pt x="3602" y="8"/>
                      <a:pt x="3469" y="24"/>
                    </a:cubicBezTo>
                    <a:cubicBezTo>
                      <a:pt x="2676" y="124"/>
                      <a:pt x="1923" y="500"/>
                      <a:pt x="1288" y="976"/>
                    </a:cubicBezTo>
                    <a:cubicBezTo>
                      <a:pt x="971" y="1234"/>
                      <a:pt x="675" y="1512"/>
                      <a:pt x="397" y="1829"/>
                    </a:cubicBezTo>
                    <a:cubicBezTo>
                      <a:pt x="139" y="2106"/>
                      <a:pt x="1" y="2403"/>
                      <a:pt x="139" y="2780"/>
                    </a:cubicBezTo>
                    <a:cubicBezTo>
                      <a:pt x="258" y="3177"/>
                      <a:pt x="437" y="3533"/>
                      <a:pt x="675" y="3870"/>
                    </a:cubicBezTo>
                    <a:cubicBezTo>
                      <a:pt x="1447" y="5000"/>
                      <a:pt x="2676" y="5555"/>
                      <a:pt x="4024" y="5693"/>
                    </a:cubicBezTo>
                    <a:cubicBezTo>
                      <a:pt x="4259" y="5718"/>
                      <a:pt x="4499" y="5732"/>
                      <a:pt x="4741" y="5732"/>
                    </a:cubicBezTo>
                    <a:cubicBezTo>
                      <a:pt x="5836" y="5732"/>
                      <a:pt x="6966" y="5455"/>
                      <a:pt x="7810" y="4720"/>
                    </a:cubicBezTo>
                    <a:lnTo>
                      <a:pt x="7810" y="4720"/>
                    </a:lnTo>
                    <a:cubicBezTo>
                      <a:pt x="7817" y="4715"/>
                      <a:pt x="7823" y="4709"/>
                      <a:pt x="7830" y="4702"/>
                    </a:cubicBezTo>
                    <a:lnTo>
                      <a:pt x="7830" y="4702"/>
                    </a:lnTo>
                    <a:cubicBezTo>
                      <a:pt x="7830" y="4702"/>
                      <a:pt x="7830" y="4702"/>
                      <a:pt x="7830" y="4702"/>
                    </a:cubicBezTo>
                    <a:cubicBezTo>
                      <a:pt x="8107" y="4425"/>
                      <a:pt x="8128" y="4068"/>
                      <a:pt x="8009" y="3711"/>
                    </a:cubicBezTo>
                    <a:cubicBezTo>
                      <a:pt x="7870" y="3275"/>
                      <a:pt x="7711" y="2859"/>
                      <a:pt x="7494" y="2482"/>
                    </a:cubicBezTo>
                    <a:cubicBezTo>
                      <a:pt x="7097" y="1729"/>
                      <a:pt x="6542" y="1055"/>
                      <a:pt x="5808" y="579"/>
                    </a:cubicBezTo>
                    <a:cubicBezTo>
                      <a:pt x="5226" y="213"/>
                      <a:pt x="4558" y="1"/>
                      <a:pt x="38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2" name="Google Shape;5431;p55"/>
              <p:cNvSpPr/>
              <p:nvPr/>
            </p:nvSpPr>
            <p:spPr>
              <a:xfrm>
                <a:off x="930200" y="3409825"/>
                <a:ext cx="83275" cy="83275"/>
              </a:xfrm>
              <a:custGeom>
                <a:avLst/>
                <a:gdLst/>
                <a:ahLst/>
                <a:cxnLst/>
                <a:rect l="l" t="t" r="r" b="b"/>
                <a:pathLst>
                  <a:path w="3331" h="3331" extrusionOk="0">
                    <a:moveTo>
                      <a:pt x="1666" y="1"/>
                    </a:moveTo>
                    <a:cubicBezTo>
                      <a:pt x="733" y="1"/>
                      <a:pt x="1" y="733"/>
                      <a:pt x="1" y="1666"/>
                    </a:cubicBezTo>
                    <a:cubicBezTo>
                      <a:pt x="1" y="2578"/>
                      <a:pt x="733" y="3331"/>
                      <a:pt x="1666" y="3331"/>
                    </a:cubicBezTo>
                    <a:cubicBezTo>
                      <a:pt x="2578" y="3331"/>
                      <a:pt x="3331" y="2578"/>
                      <a:pt x="3331" y="1666"/>
                    </a:cubicBezTo>
                    <a:cubicBezTo>
                      <a:pt x="3331" y="733"/>
                      <a:pt x="2578" y="1"/>
                      <a:pt x="16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3" name="Google Shape;5432;p55"/>
              <p:cNvSpPr/>
              <p:nvPr/>
            </p:nvSpPr>
            <p:spPr>
              <a:xfrm>
                <a:off x="952000" y="3398400"/>
                <a:ext cx="45625" cy="46150"/>
              </a:xfrm>
              <a:custGeom>
                <a:avLst/>
                <a:gdLst/>
                <a:ahLst/>
                <a:cxnLst/>
                <a:rect l="l" t="t" r="r" b="b"/>
                <a:pathLst>
                  <a:path w="1825" h="1846" extrusionOk="0">
                    <a:moveTo>
                      <a:pt x="913" y="1"/>
                    </a:moveTo>
                    <a:cubicBezTo>
                      <a:pt x="397" y="1"/>
                      <a:pt x="1" y="418"/>
                      <a:pt x="1" y="913"/>
                    </a:cubicBezTo>
                    <a:cubicBezTo>
                      <a:pt x="1" y="1428"/>
                      <a:pt x="397" y="1845"/>
                      <a:pt x="913" y="1845"/>
                    </a:cubicBezTo>
                    <a:cubicBezTo>
                      <a:pt x="1428" y="1845"/>
                      <a:pt x="1825" y="1428"/>
                      <a:pt x="1825" y="913"/>
                    </a:cubicBezTo>
                    <a:cubicBezTo>
                      <a:pt x="1825" y="418"/>
                      <a:pt x="1428" y="1"/>
                      <a:pt x="91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4" name="Google Shape;5433;p55"/>
              <p:cNvSpPr/>
              <p:nvPr/>
            </p:nvSpPr>
            <p:spPr>
              <a:xfrm>
                <a:off x="963400" y="3450475"/>
                <a:ext cx="16850" cy="16875"/>
              </a:xfrm>
              <a:custGeom>
                <a:avLst/>
                <a:gdLst/>
                <a:ahLst/>
                <a:cxnLst/>
                <a:rect l="l" t="t" r="r" b="b"/>
                <a:pathLst>
                  <a:path w="674" h="675" extrusionOk="0">
                    <a:moveTo>
                      <a:pt x="338" y="0"/>
                    </a:moveTo>
                    <a:cubicBezTo>
                      <a:pt x="159" y="0"/>
                      <a:pt x="0" y="159"/>
                      <a:pt x="0" y="336"/>
                    </a:cubicBezTo>
                    <a:cubicBezTo>
                      <a:pt x="0" y="515"/>
                      <a:pt x="159" y="674"/>
                      <a:pt x="338" y="674"/>
                    </a:cubicBezTo>
                    <a:cubicBezTo>
                      <a:pt x="515" y="674"/>
                      <a:pt x="674" y="515"/>
                      <a:pt x="674" y="336"/>
                    </a:cubicBezTo>
                    <a:cubicBezTo>
                      <a:pt x="674" y="159"/>
                      <a:pt x="515" y="0"/>
                      <a:pt x="33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5" name="Google Shape;5434;p55"/>
              <p:cNvSpPr/>
              <p:nvPr/>
            </p:nvSpPr>
            <p:spPr>
              <a:xfrm>
                <a:off x="1263700" y="3379625"/>
                <a:ext cx="193825" cy="134275"/>
              </a:xfrm>
              <a:custGeom>
                <a:avLst/>
                <a:gdLst/>
                <a:ahLst/>
                <a:cxnLst/>
                <a:rect l="l" t="t" r="r" b="b"/>
                <a:pathLst>
                  <a:path w="7753" h="5371" extrusionOk="0">
                    <a:moveTo>
                      <a:pt x="4089" y="1"/>
                    </a:moveTo>
                    <a:cubicBezTo>
                      <a:pt x="3976" y="1"/>
                      <a:pt x="3862" y="7"/>
                      <a:pt x="3748" y="19"/>
                    </a:cubicBezTo>
                    <a:cubicBezTo>
                      <a:pt x="2757" y="118"/>
                      <a:pt x="1864" y="693"/>
                      <a:pt x="1250" y="1446"/>
                    </a:cubicBezTo>
                    <a:cubicBezTo>
                      <a:pt x="695" y="2100"/>
                      <a:pt x="338" y="2893"/>
                      <a:pt x="80" y="3706"/>
                    </a:cubicBezTo>
                    <a:cubicBezTo>
                      <a:pt x="1" y="3963"/>
                      <a:pt x="80" y="4222"/>
                      <a:pt x="259" y="4399"/>
                    </a:cubicBezTo>
                    <a:cubicBezTo>
                      <a:pt x="680" y="4770"/>
                      <a:pt x="1604" y="5371"/>
                      <a:pt x="3250" y="5371"/>
                    </a:cubicBezTo>
                    <a:cubicBezTo>
                      <a:pt x="3539" y="5371"/>
                      <a:pt x="3850" y="5353"/>
                      <a:pt x="4184" y="5311"/>
                    </a:cubicBezTo>
                    <a:cubicBezTo>
                      <a:pt x="6642" y="4975"/>
                      <a:pt x="7454" y="3231"/>
                      <a:pt x="7692" y="2496"/>
                    </a:cubicBezTo>
                    <a:cubicBezTo>
                      <a:pt x="7752" y="2298"/>
                      <a:pt x="7692" y="2060"/>
                      <a:pt x="7554" y="1902"/>
                    </a:cubicBezTo>
                    <a:cubicBezTo>
                      <a:pt x="6676" y="841"/>
                      <a:pt x="5428" y="1"/>
                      <a:pt x="408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6" name="Google Shape;5435;p55"/>
              <p:cNvSpPr/>
              <p:nvPr/>
            </p:nvSpPr>
            <p:spPr>
              <a:xfrm>
                <a:off x="1258375" y="3375425"/>
                <a:ext cx="203575" cy="142925"/>
              </a:xfrm>
              <a:custGeom>
                <a:avLst/>
                <a:gdLst/>
                <a:ahLst/>
                <a:cxnLst/>
                <a:rect l="l" t="t" r="r" b="b"/>
                <a:pathLst>
                  <a:path w="8143" h="5717" extrusionOk="0">
                    <a:moveTo>
                      <a:pt x="4258" y="356"/>
                    </a:moveTo>
                    <a:cubicBezTo>
                      <a:pt x="5214" y="356"/>
                      <a:pt x="6151" y="791"/>
                      <a:pt x="6914" y="1435"/>
                    </a:cubicBezTo>
                    <a:cubicBezTo>
                      <a:pt x="7172" y="1673"/>
                      <a:pt x="7508" y="1951"/>
                      <a:pt x="7688" y="2249"/>
                    </a:cubicBezTo>
                    <a:cubicBezTo>
                      <a:pt x="7806" y="2466"/>
                      <a:pt x="7707" y="2685"/>
                      <a:pt x="7627" y="2883"/>
                    </a:cubicBezTo>
                    <a:cubicBezTo>
                      <a:pt x="7489" y="3240"/>
                      <a:pt x="7291" y="3576"/>
                      <a:pt x="7053" y="3854"/>
                    </a:cubicBezTo>
                    <a:cubicBezTo>
                      <a:pt x="6260" y="4865"/>
                      <a:pt x="5050" y="5281"/>
                      <a:pt x="3802" y="5341"/>
                    </a:cubicBezTo>
                    <a:cubicBezTo>
                      <a:pt x="3683" y="5347"/>
                      <a:pt x="3563" y="5351"/>
                      <a:pt x="3442" y="5351"/>
                    </a:cubicBezTo>
                    <a:cubicBezTo>
                      <a:pt x="2433" y="5351"/>
                      <a:pt x="1372" y="5119"/>
                      <a:pt x="610" y="4429"/>
                    </a:cubicBezTo>
                    <a:cubicBezTo>
                      <a:pt x="293" y="4131"/>
                      <a:pt x="531" y="3695"/>
                      <a:pt x="670" y="3359"/>
                    </a:cubicBezTo>
                    <a:cubicBezTo>
                      <a:pt x="808" y="2981"/>
                      <a:pt x="987" y="2625"/>
                      <a:pt x="1186" y="2288"/>
                    </a:cubicBezTo>
                    <a:cubicBezTo>
                      <a:pt x="1601" y="1633"/>
                      <a:pt x="2137" y="1078"/>
                      <a:pt x="2811" y="722"/>
                    </a:cubicBezTo>
                    <a:cubicBezTo>
                      <a:pt x="3285" y="468"/>
                      <a:pt x="3774" y="356"/>
                      <a:pt x="4258" y="356"/>
                    </a:cubicBezTo>
                    <a:close/>
                    <a:moveTo>
                      <a:pt x="4271" y="1"/>
                    </a:moveTo>
                    <a:cubicBezTo>
                      <a:pt x="3826" y="1"/>
                      <a:pt x="3375" y="89"/>
                      <a:pt x="2930" y="286"/>
                    </a:cubicBezTo>
                    <a:cubicBezTo>
                      <a:pt x="2058" y="642"/>
                      <a:pt x="1363" y="1337"/>
                      <a:pt x="869" y="2130"/>
                    </a:cubicBezTo>
                    <a:cubicBezTo>
                      <a:pt x="610" y="2566"/>
                      <a:pt x="393" y="3021"/>
                      <a:pt x="234" y="3497"/>
                    </a:cubicBezTo>
                    <a:cubicBezTo>
                      <a:pt x="79" y="3923"/>
                      <a:pt x="0" y="4311"/>
                      <a:pt x="329" y="4661"/>
                    </a:cubicBezTo>
                    <a:lnTo>
                      <a:pt x="329" y="4661"/>
                    </a:lnTo>
                    <a:cubicBezTo>
                      <a:pt x="336" y="4670"/>
                      <a:pt x="344" y="4678"/>
                      <a:pt x="353" y="4686"/>
                    </a:cubicBezTo>
                    <a:cubicBezTo>
                      <a:pt x="353" y="4686"/>
                      <a:pt x="353" y="4686"/>
                      <a:pt x="353" y="4686"/>
                    </a:cubicBezTo>
                    <a:lnTo>
                      <a:pt x="353" y="4686"/>
                    </a:lnTo>
                    <a:cubicBezTo>
                      <a:pt x="360" y="4693"/>
                      <a:pt x="366" y="4699"/>
                      <a:pt x="373" y="4704"/>
                    </a:cubicBezTo>
                    <a:lnTo>
                      <a:pt x="373" y="4704"/>
                    </a:lnTo>
                    <a:cubicBezTo>
                      <a:pt x="1223" y="5444"/>
                      <a:pt x="2384" y="5717"/>
                      <a:pt x="3485" y="5717"/>
                    </a:cubicBezTo>
                    <a:cubicBezTo>
                      <a:pt x="4912" y="5698"/>
                      <a:pt x="6359" y="5281"/>
                      <a:pt x="7291" y="4152"/>
                    </a:cubicBezTo>
                    <a:cubicBezTo>
                      <a:pt x="7569" y="3795"/>
                      <a:pt x="7806" y="3418"/>
                      <a:pt x="7965" y="3002"/>
                    </a:cubicBezTo>
                    <a:cubicBezTo>
                      <a:pt x="8044" y="2783"/>
                      <a:pt x="8143" y="2545"/>
                      <a:pt x="8084" y="2307"/>
                    </a:cubicBezTo>
                    <a:cubicBezTo>
                      <a:pt x="8005" y="1932"/>
                      <a:pt x="7608" y="1614"/>
                      <a:pt x="7350" y="1356"/>
                    </a:cubicBezTo>
                    <a:cubicBezTo>
                      <a:pt x="6485" y="561"/>
                      <a:pt x="5395" y="1"/>
                      <a:pt x="427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7" name="Google Shape;5436;p55"/>
              <p:cNvSpPr/>
              <p:nvPr/>
            </p:nvSpPr>
            <p:spPr>
              <a:xfrm>
                <a:off x="1318225" y="3409825"/>
                <a:ext cx="83275" cy="83275"/>
              </a:xfrm>
              <a:custGeom>
                <a:avLst/>
                <a:gdLst/>
                <a:ahLst/>
                <a:cxnLst/>
                <a:rect l="l" t="t" r="r" b="b"/>
                <a:pathLst>
                  <a:path w="3331" h="3331" extrusionOk="0">
                    <a:moveTo>
                      <a:pt x="1665" y="1"/>
                    </a:moveTo>
                    <a:cubicBezTo>
                      <a:pt x="753" y="1"/>
                      <a:pt x="0" y="733"/>
                      <a:pt x="0" y="1666"/>
                    </a:cubicBezTo>
                    <a:cubicBezTo>
                      <a:pt x="0" y="2578"/>
                      <a:pt x="753" y="3331"/>
                      <a:pt x="1665" y="3331"/>
                    </a:cubicBezTo>
                    <a:cubicBezTo>
                      <a:pt x="2577" y="3331"/>
                      <a:pt x="3330" y="2578"/>
                      <a:pt x="3330" y="1666"/>
                    </a:cubicBezTo>
                    <a:cubicBezTo>
                      <a:pt x="3330" y="733"/>
                      <a:pt x="2577" y="1"/>
                      <a:pt x="166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8" name="Google Shape;5437;p55"/>
              <p:cNvSpPr/>
              <p:nvPr/>
            </p:nvSpPr>
            <p:spPr>
              <a:xfrm>
                <a:off x="1333600" y="3398400"/>
                <a:ext cx="46100" cy="46150"/>
              </a:xfrm>
              <a:custGeom>
                <a:avLst/>
                <a:gdLst/>
                <a:ahLst/>
                <a:cxnLst/>
                <a:rect l="l" t="t" r="r" b="b"/>
                <a:pathLst>
                  <a:path w="1844" h="1846" extrusionOk="0">
                    <a:moveTo>
                      <a:pt x="931" y="1"/>
                    </a:moveTo>
                    <a:cubicBezTo>
                      <a:pt x="416" y="1"/>
                      <a:pt x="0" y="418"/>
                      <a:pt x="0" y="913"/>
                    </a:cubicBezTo>
                    <a:cubicBezTo>
                      <a:pt x="0" y="1428"/>
                      <a:pt x="416" y="1845"/>
                      <a:pt x="931" y="1845"/>
                    </a:cubicBezTo>
                    <a:cubicBezTo>
                      <a:pt x="1428" y="1845"/>
                      <a:pt x="1843" y="1428"/>
                      <a:pt x="1843" y="913"/>
                    </a:cubicBezTo>
                    <a:cubicBezTo>
                      <a:pt x="1843" y="418"/>
                      <a:pt x="1428" y="1"/>
                      <a:pt x="93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9" name="Google Shape;5438;p55"/>
              <p:cNvSpPr/>
              <p:nvPr/>
            </p:nvSpPr>
            <p:spPr>
              <a:xfrm>
                <a:off x="1351450" y="3450475"/>
                <a:ext cx="16850" cy="16875"/>
              </a:xfrm>
              <a:custGeom>
                <a:avLst/>
                <a:gdLst/>
                <a:ahLst/>
                <a:cxnLst/>
                <a:rect l="l" t="t" r="r" b="b"/>
                <a:pathLst>
                  <a:path w="674" h="675" extrusionOk="0">
                    <a:moveTo>
                      <a:pt x="336" y="0"/>
                    </a:moveTo>
                    <a:cubicBezTo>
                      <a:pt x="159" y="0"/>
                      <a:pt x="0" y="159"/>
                      <a:pt x="0" y="336"/>
                    </a:cubicBezTo>
                    <a:cubicBezTo>
                      <a:pt x="0" y="515"/>
                      <a:pt x="159" y="674"/>
                      <a:pt x="336" y="674"/>
                    </a:cubicBezTo>
                    <a:cubicBezTo>
                      <a:pt x="515" y="674"/>
                      <a:pt x="674" y="515"/>
                      <a:pt x="674" y="336"/>
                    </a:cubicBezTo>
                    <a:cubicBezTo>
                      <a:pt x="674" y="159"/>
                      <a:pt x="515" y="0"/>
                      <a:pt x="33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40" name="Google Shape;5439;p55"/>
              <p:cNvSpPr/>
              <p:nvPr/>
            </p:nvSpPr>
            <p:spPr>
              <a:xfrm>
                <a:off x="1113575" y="3430650"/>
                <a:ext cx="96625" cy="88700"/>
              </a:xfrm>
              <a:custGeom>
                <a:avLst/>
                <a:gdLst/>
                <a:ahLst/>
                <a:cxnLst/>
                <a:rect l="l" t="t" r="r" b="b"/>
                <a:pathLst>
                  <a:path w="3865" h="3548" extrusionOk="0">
                    <a:moveTo>
                      <a:pt x="1943" y="0"/>
                    </a:moveTo>
                    <a:cubicBezTo>
                      <a:pt x="872" y="0"/>
                      <a:pt x="0" y="793"/>
                      <a:pt x="0" y="1784"/>
                    </a:cubicBezTo>
                    <a:cubicBezTo>
                      <a:pt x="0" y="2755"/>
                      <a:pt x="872" y="3548"/>
                      <a:pt x="1943" y="3548"/>
                    </a:cubicBezTo>
                    <a:cubicBezTo>
                      <a:pt x="3013" y="3548"/>
                      <a:pt x="3865" y="2755"/>
                      <a:pt x="3865" y="1784"/>
                    </a:cubicBezTo>
                    <a:cubicBezTo>
                      <a:pt x="3865" y="793"/>
                      <a:pt x="3013" y="0"/>
                      <a:pt x="194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1" name="Google Shape;5440;p55"/>
              <p:cNvSpPr/>
              <p:nvPr/>
            </p:nvSpPr>
            <p:spPr>
              <a:xfrm>
                <a:off x="1063500" y="3549975"/>
                <a:ext cx="196775" cy="109075"/>
              </a:xfrm>
              <a:custGeom>
                <a:avLst/>
                <a:gdLst/>
                <a:ahLst/>
                <a:cxnLst/>
                <a:rect l="l" t="t" r="r" b="b"/>
                <a:pathLst>
                  <a:path w="7871" h="4363" extrusionOk="0">
                    <a:moveTo>
                      <a:pt x="1356" y="0"/>
                    </a:moveTo>
                    <a:cubicBezTo>
                      <a:pt x="1258" y="0"/>
                      <a:pt x="1162" y="13"/>
                      <a:pt x="1071" y="43"/>
                    </a:cubicBezTo>
                    <a:cubicBezTo>
                      <a:pt x="952" y="83"/>
                      <a:pt x="853" y="123"/>
                      <a:pt x="774" y="202"/>
                    </a:cubicBezTo>
                    <a:cubicBezTo>
                      <a:pt x="635" y="281"/>
                      <a:pt x="536" y="381"/>
                      <a:pt x="436" y="500"/>
                    </a:cubicBezTo>
                    <a:cubicBezTo>
                      <a:pt x="100" y="955"/>
                      <a:pt x="0" y="1570"/>
                      <a:pt x="159" y="2125"/>
                    </a:cubicBezTo>
                    <a:cubicBezTo>
                      <a:pt x="238" y="2422"/>
                      <a:pt x="397" y="2700"/>
                      <a:pt x="595" y="2958"/>
                    </a:cubicBezTo>
                    <a:cubicBezTo>
                      <a:pt x="1368" y="3939"/>
                      <a:pt x="2666" y="4363"/>
                      <a:pt x="3918" y="4363"/>
                    </a:cubicBezTo>
                    <a:cubicBezTo>
                      <a:pt x="4336" y="4363"/>
                      <a:pt x="4749" y="4316"/>
                      <a:pt x="5135" y="4227"/>
                    </a:cubicBezTo>
                    <a:cubicBezTo>
                      <a:pt x="6206" y="3968"/>
                      <a:pt x="7435" y="3275"/>
                      <a:pt x="7731" y="2125"/>
                    </a:cubicBezTo>
                    <a:cubicBezTo>
                      <a:pt x="7871" y="1570"/>
                      <a:pt x="7791" y="955"/>
                      <a:pt x="7435" y="500"/>
                    </a:cubicBezTo>
                    <a:cubicBezTo>
                      <a:pt x="7335" y="381"/>
                      <a:pt x="7236" y="281"/>
                      <a:pt x="7117" y="202"/>
                    </a:cubicBezTo>
                    <a:cubicBezTo>
                      <a:pt x="7017" y="123"/>
                      <a:pt x="6919" y="83"/>
                      <a:pt x="6819" y="43"/>
                    </a:cubicBezTo>
                    <a:cubicBezTo>
                      <a:pt x="6721" y="13"/>
                      <a:pt x="6623" y="0"/>
                      <a:pt x="6524" y="0"/>
                    </a:cubicBezTo>
                    <a:cubicBezTo>
                      <a:pt x="6365" y="0"/>
                      <a:pt x="6206" y="34"/>
                      <a:pt x="6047" y="83"/>
                    </a:cubicBezTo>
                    <a:cubicBezTo>
                      <a:pt x="5809" y="162"/>
                      <a:pt x="5590" y="302"/>
                      <a:pt x="5373" y="440"/>
                    </a:cubicBezTo>
                    <a:cubicBezTo>
                      <a:pt x="4977" y="698"/>
                      <a:pt x="4620" y="896"/>
                      <a:pt x="4144" y="955"/>
                    </a:cubicBezTo>
                    <a:lnTo>
                      <a:pt x="3946" y="955"/>
                    </a:lnTo>
                    <a:cubicBezTo>
                      <a:pt x="3430" y="955"/>
                      <a:pt x="2955" y="717"/>
                      <a:pt x="2498" y="440"/>
                    </a:cubicBezTo>
                    <a:cubicBezTo>
                      <a:pt x="2281" y="302"/>
                      <a:pt x="2062" y="162"/>
                      <a:pt x="1824" y="83"/>
                    </a:cubicBezTo>
                    <a:cubicBezTo>
                      <a:pt x="1677" y="34"/>
                      <a:pt x="1515" y="0"/>
                      <a:pt x="135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2" name="Google Shape;5441;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3" name="Google Shape;5442;p55"/>
              <p:cNvSpPr/>
              <p:nvPr/>
            </p:nvSpPr>
            <p:spPr>
              <a:xfrm>
                <a:off x="1093725" y="3585163"/>
                <a:ext cx="133350" cy="76150"/>
              </a:xfrm>
              <a:custGeom>
                <a:avLst/>
                <a:gdLst/>
                <a:ahLst/>
                <a:cxnLst/>
                <a:rect l="l" t="t" r="r" b="b"/>
                <a:pathLst>
                  <a:path w="5334" h="3046" extrusionOk="0">
                    <a:moveTo>
                      <a:pt x="1748" y="0"/>
                    </a:moveTo>
                    <a:cubicBezTo>
                      <a:pt x="1632" y="0"/>
                      <a:pt x="1515" y="21"/>
                      <a:pt x="1409" y="53"/>
                    </a:cubicBezTo>
                    <a:cubicBezTo>
                      <a:pt x="1111" y="172"/>
                      <a:pt x="873" y="389"/>
                      <a:pt x="675" y="627"/>
                    </a:cubicBezTo>
                    <a:cubicBezTo>
                      <a:pt x="476" y="885"/>
                      <a:pt x="338" y="1163"/>
                      <a:pt x="219" y="1459"/>
                    </a:cubicBezTo>
                    <a:cubicBezTo>
                      <a:pt x="120" y="1678"/>
                      <a:pt x="21" y="1896"/>
                      <a:pt x="1" y="2133"/>
                    </a:cubicBezTo>
                    <a:cubicBezTo>
                      <a:pt x="1" y="2133"/>
                      <a:pt x="1388" y="3045"/>
                      <a:pt x="2974" y="3045"/>
                    </a:cubicBezTo>
                    <a:cubicBezTo>
                      <a:pt x="4580" y="3045"/>
                      <a:pt x="5334" y="2094"/>
                      <a:pt x="5334" y="2094"/>
                    </a:cubicBezTo>
                    <a:cubicBezTo>
                      <a:pt x="5273" y="1758"/>
                      <a:pt x="5154" y="1440"/>
                      <a:pt x="5017" y="1123"/>
                    </a:cubicBezTo>
                    <a:cubicBezTo>
                      <a:pt x="4858" y="825"/>
                      <a:pt x="4679" y="529"/>
                      <a:pt x="4401" y="330"/>
                    </a:cubicBezTo>
                    <a:cubicBezTo>
                      <a:pt x="4282" y="251"/>
                      <a:pt x="4163" y="172"/>
                      <a:pt x="4025" y="151"/>
                    </a:cubicBezTo>
                    <a:cubicBezTo>
                      <a:pt x="3998" y="148"/>
                      <a:pt x="3972" y="147"/>
                      <a:pt x="3945" y="147"/>
                    </a:cubicBezTo>
                    <a:cubicBezTo>
                      <a:pt x="3641" y="147"/>
                      <a:pt x="3372" y="348"/>
                      <a:pt x="3153" y="548"/>
                    </a:cubicBezTo>
                    <a:cubicBezTo>
                      <a:pt x="2995" y="687"/>
                      <a:pt x="2815" y="865"/>
                      <a:pt x="2776" y="1084"/>
                    </a:cubicBezTo>
                    <a:cubicBezTo>
                      <a:pt x="2717" y="865"/>
                      <a:pt x="2638" y="667"/>
                      <a:pt x="2519" y="468"/>
                    </a:cubicBezTo>
                    <a:cubicBezTo>
                      <a:pt x="2400" y="291"/>
                      <a:pt x="2241" y="112"/>
                      <a:pt x="2043" y="53"/>
                    </a:cubicBezTo>
                    <a:cubicBezTo>
                      <a:pt x="1951" y="16"/>
                      <a:pt x="1850" y="0"/>
                      <a:pt x="1748"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4" name="Google Shape;5443;p55"/>
              <p:cNvSpPr/>
              <p:nvPr/>
            </p:nvSpPr>
            <p:spPr>
              <a:xfrm>
                <a:off x="1051600" y="3545475"/>
                <a:ext cx="215100" cy="117950"/>
              </a:xfrm>
              <a:custGeom>
                <a:avLst/>
                <a:gdLst/>
                <a:ahLst/>
                <a:cxnLst/>
                <a:rect l="l" t="t" r="r" b="b"/>
                <a:pathLst>
                  <a:path w="8604" h="4718" extrusionOk="0">
                    <a:moveTo>
                      <a:pt x="6967" y="362"/>
                    </a:moveTo>
                    <a:cubicBezTo>
                      <a:pt x="7056" y="362"/>
                      <a:pt x="7146" y="374"/>
                      <a:pt x="7237" y="402"/>
                    </a:cubicBezTo>
                    <a:cubicBezTo>
                      <a:pt x="7573" y="501"/>
                      <a:pt x="7850" y="818"/>
                      <a:pt x="7969" y="1135"/>
                    </a:cubicBezTo>
                    <a:cubicBezTo>
                      <a:pt x="8466" y="2385"/>
                      <a:pt x="7454" y="3474"/>
                      <a:pt x="6404" y="3950"/>
                    </a:cubicBezTo>
                    <a:cubicBezTo>
                      <a:pt x="5792" y="4226"/>
                      <a:pt x="5093" y="4364"/>
                      <a:pt x="4400" y="4364"/>
                    </a:cubicBezTo>
                    <a:cubicBezTo>
                      <a:pt x="3947" y="4364"/>
                      <a:pt x="3497" y="4306"/>
                      <a:pt x="3074" y="4188"/>
                    </a:cubicBezTo>
                    <a:cubicBezTo>
                      <a:pt x="1964" y="3891"/>
                      <a:pt x="735" y="3019"/>
                      <a:pt x="735" y="1769"/>
                    </a:cubicBezTo>
                    <a:cubicBezTo>
                      <a:pt x="751" y="1079"/>
                      <a:pt x="1199" y="373"/>
                      <a:pt x="1881" y="373"/>
                    </a:cubicBezTo>
                    <a:cubicBezTo>
                      <a:pt x="2000" y="373"/>
                      <a:pt x="2127" y="395"/>
                      <a:pt x="2260" y="442"/>
                    </a:cubicBezTo>
                    <a:cubicBezTo>
                      <a:pt x="2638" y="561"/>
                      <a:pt x="2955" y="818"/>
                      <a:pt x="3291" y="1016"/>
                    </a:cubicBezTo>
                    <a:cubicBezTo>
                      <a:pt x="3648" y="1195"/>
                      <a:pt x="4025" y="1314"/>
                      <a:pt x="4422" y="1314"/>
                    </a:cubicBezTo>
                    <a:cubicBezTo>
                      <a:pt x="4427" y="1315"/>
                      <a:pt x="4433" y="1315"/>
                      <a:pt x="4438" y="1315"/>
                    </a:cubicBezTo>
                    <a:cubicBezTo>
                      <a:pt x="4445" y="1315"/>
                      <a:pt x="4451" y="1315"/>
                      <a:pt x="4457" y="1314"/>
                    </a:cubicBezTo>
                    <a:lnTo>
                      <a:pt x="4457" y="1314"/>
                    </a:lnTo>
                    <a:cubicBezTo>
                      <a:pt x="5114" y="1302"/>
                      <a:pt x="5621" y="952"/>
                      <a:pt x="6166" y="640"/>
                    </a:cubicBezTo>
                    <a:cubicBezTo>
                      <a:pt x="6408" y="489"/>
                      <a:pt x="6683" y="362"/>
                      <a:pt x="6967" y="362"/>
                    </a:cubicBezTo>
                    <a:close/>
                    <a:moveTo>
                      <a:pt x="6995" y="1"/>
                    </a:moveTo>
                    <a:cubicBezTo>
                      <a:pt x="6957" y="1"/>
                      <a:pt x="6919" y="2"/>
                      <a:pt x="6880" y="6"/>
                    </a:cubicBezTo>
                    <a:cubicBezTo>
                      <a:pt x="5968" y="104"/>
                      <a:pt x="5353" y="958"/>
                      <a:pt x="4422" y="958"/>
                    </a:cubicBezTo>
                    <a:cubicBezTo>
                      <a:pt x="3986" y="958"/>
                      <a:pt x="3589" y="778"/>
                      <a:pt x="3212" y="540"/>
                    </a:cubicBezTo>
                    <a:cubicBezTo>
                      <a:pt x="2855" y="342"/>
                      <a:pt x="2519" y="104"/>
                      <a:pt x="2122" y="25"/>
                    </a:cubicBezTo>
                    <a:cubicBezTo>
                      <a:pt x="2042" y="10"/>
                      <a:pt x="1963" y="3"/>
                      <a:pt x="1885" y="3"/>
                    </a:cubicBezTo>
                    <a:cubicBezTo>
                      <a:pt x="1238" y="3"/>
                      <a:pt x="709" y="496"/>
                      <a:pt x="497" y="1116"/>
                    </a:cubicBezTo>
                    <a:cubicBezTo>
                      <a:pt x="0" y="2523"/>
                      <a:pt x="1171" y="3812"/>
                      <a:pt x="2400" y="4327"/>
                    </a:cubicBezTo>
                    <a:cubicBezTo>
                      <a:pt x="3016" y="4588"/>
                      <a:pt x="3703" y="4717"/>
                      <a:pt x="4393" y="4717"/>
                    </a:cubicBezTo>
                    <a:cubicBezTo>
                      <a:pt x="5012" y="4717"/>
                      <a:pt x="5633" y="4613"/>
                      <a:pt x="6206" y="4407"/>
                    </a:cubicBezTo>
                    <a:cubicBezTo>
                      <a:pt x="7414" y="3971"/>
                      <a:pt x="8604" y="2940"/>
                      <a:pt x="8426" y="1513"/>
                    </a:cubicBezTo>
                    <a:cubicBezTo>
                      <a:pt x="8331" y="774"/>
                      <a:pt x="7784" y="1"/>
                      <a:pt x="6995"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5" name="Google Shape;5444;p55"/>
              <p:cNvSpPr/>
              <p:nvPr/>
            </p:nvSpPr>
            <p:spPr>
              <a:xfrm>
                <a:off x="868750" y="3480200"/>
                <a:ext cx="130350" cy="130850"/>
              </a:xfrm>
              <a:custGeom>
                <a:avLst/>
                <a:gdLst/>
                <a:ahLst/>
                <a:cxnLst/>
                <a:rect l="l" t="t" r="r" b="b"/>
                <a:pathLst>
                  <a:path w="5214" h="5234" extrusionOk="0">
                    <a:moveTo>
                      <a:pt x="2597" y="0"/>
                    </a:moveTo>
                    <a:cubicBezTo>
                      <a:pt x="1169" y="0"/>
                      <a:pt x="1" y="1169"/>
                      <a:pt x="1" y="2617"/>
                    </a:cubicBezTo>
                    <a:cubicBezTo>
                      <a:pt x="1" y="4063"/>
                      <a:pt x="1169" y="5234"/>
                      <a:pt x="2597" y="5234"/>
                    </a:cubicBezTo>
                    <a:cubicBezTo>
                      <a:pt x="4045" y="5234"/>
                      <a:pt x="5213" y="4063"/>
                      <a:pt x="5213" y="2617"/>
                    </a:cubicBezTo>
                    <a:cubicBezTo>
                      <a:pt x="5213" y="1169"/>
                      <a:pt x="4045" y="0"/>
                      <a:pt x="259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6" name="Google Shape;5445;p55"/>
              <p:cNvSpPr/>
              <p:nvPr/>
            </p:nvSpPr>
            <p:spPr>
              <a:xfrm>
                <a:off x="1314250" y="3480200"/>
                <a:ext cx="130850" cy="130850"/>
              </a:xfrm>
              <a:custGeom>
                <a:avLst/>
                <a:gdLst/>
                <a:ahLst/>
                <a:cxnLst/>
                <a:rect l="l" t="t" r="r" b="b"/>
                <a:pathLst>
                  <a:path w="5234" h="5234" extrusionOk="0">
                    <a:moveTo>
                      <a:pt x="2617" y="0"/>
                    </a:moveTo>
                    <a:cubicBezTo>
                      <a:pt x="1171" y="0"/>
                      <a:pt x="1" y="1169"/>
                      <a:pt x="1" y="2617"/>
                    </a:cubicBezTo>
                    <a:cubicBezTo>
                      <a:pt x="1" y="4063"/>
                      <a:pt x="1171" y="5234"/>
                      <a:pt x="2617" y="5234"/>
                    </a:cubicBezTo>
                    <a:cubicBezTo>
                      <a:pt x="4065" y="5234"/>
                      <a:pt x="5234" y="4063"/>
                      <a:pt x="5234" y="2617"/>
                    </a:cubicBezTo>
                    <a:cubicBezTo>
                      <a:pt x="5234" y="1169"/>
                      <a:pt x="4065" y="0"/>
                      <a:pt x="26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7" name="Google Shape;5446;p55"/>
              <p:cNvSpPr/>
              <p:nvPr/>
            </p:nvSpPr>
            <p:spPr>
              <a:xfrm>
                <a:off x="944075" y="3065900"/>
                <a:ext cx="435625" cy="205675"/>
              </a:xfrm>
              <a:custGeom>
                <a:avLst/>
                <a:gdLst/>
                <a:ahLst/>
                <a:cxnLst/>
                <a:rect l="l" t="t" r="r" b="b"/>
                <a:pathLst>
                  <a:path w="17425" h="8227" extrusionOk="0">
                    <a:moveTo>
                      <a:pt x="17325" y="6955"/>
                    </a:moveTo>
                    <a:lnTo>
                      <a:pt x="17325" y="6955"/>
                    </a:lnTo>
                    <a:cubicBezTo>
                      <a:pt x="17355" y="7006"/>
                      <a:pt x="17388" y="7054"/>
                      <a:pt x="17424" y="7097"/>
                    </a:cubicBezTo>
                    <a:cubicBezTo>
                      <a:pt x="17393" y="7050"/>
                      <a:pt x="17360" y="7003"/>
                      <a:pt x="17325" y="6955"/>
                    </a:cubicBezTo>
                    <a:close/>
                    <a:moveTo>
                      <a:pt x="15402" y="1"/>
                    </a:moveTo>
                    <a:lnTo>
                      <a:pt x="1071" y="556"/>
                    </a:lnTo>
                    <a:cubicBezTo>
                      <a:pt x="199" y="1368"/>
                      <a:pt x="20" y="2676"/>
                      <a:pt x="80" y="3865"/>
                    </a:cubicBezTo>
                    <a:cubicBezTo>
                      <a:pt x="120" y="5036"/>
                      <a:pt x="318" y="6265"/>
                      <a:pt x="1" y="7394"/>
                    </a:cubicBezTo>
                    <a:cubicBezTo>
                      <a:pt x="318" y="6899"/>
                      <a:pt x="635" y="6384"/>
                      <a:pt x="1130" y="6046"/>
                    </a:cubicBezTo>
                    <a:cubicBezTo>
                      <a:pt x="1685" y="5670"/>
                      <a:pt x="2240" y="5273"/>
                      <a:pt x="2855" y="4996"/>
                    </a:cubicBezTo>
                    <a:cubicBezTo>
                      <a:pt x="3331" y="4777"/>
                      <a:pt x="3945" y="4560"/>
                      <a:pt x="4243" y="4103"/>
                    </a:cubicBezTo>
                    <a:cubicBezTo>
                      <a:pt x="4341" y="5273"/>
                      <a:pt x="5293" y="6740"/>
                      <a:pt x="5670" y="7850"/>
                    </a:cubicBezTo>
                    <a:cubicBezTo>
                      <a:pt x="6582" y="6820"/>
                      <a:pt x="7375" y="5710"/>
                      <a:pt x="8049" y="4539"/>
                    </a:cubicBezTo>
                    <a:cubicBezTo>
                      <a:pt x="9040" y="5472"/>
                      <a:pt x="9733" y="6740"/>
                      <a:pt x="9971" y="8068"/>
                    </a:cubicBezTo>
                    <a:cubicBezTo>
                      <a:pt x="10288" y="7256"/>
                      <a:pt x="10586" y="6423"/>
                      <a:pt x="10903" y="5591"/>
                    </a:cubicBezTo>
                    <a:cubicBezTo>
                      <a:pt x="11022" y="5234"/>
                      <a:pt x="11160" y="4837"/>
                      <a:pt x="11002" y="4500"/>
                    </a:cubicBezTo>
                    <a:lnTo>
                      <a:pt x="11002" y="4500"/>
                    </a:lnTo>
                    <a:cubicBezTo>
                      <a:pt x="12291" y="5472"/>
                      <a:pt x="13322" y="6759"/>
                      <a:pt x="14015" y="8226"/>
                    </a:cubicBezTo>
                    <a:cubicBezTo>
                      <a:pt x="13758" y="6839"/>
                      <a:pt x="14947" y="5353"/>
                      <a:pt x="14313" y="4103"/>
                    </a:cubicBezTo>
                    <a:lnTo>
                      <a:pt x="14313" y="4103"/>
                    </a:lnTo>
                    <a:cubicBezTo>
                      <a:pt x="15181" y="4840"/>
                      <a:pt x="16625" y="5990"/>
                      <a:pt x="17325" y="6955"/>
                    </a:cubicBezTo>
                    <a:lnTo>
                      <a:pt x="17325" y="6955"/>
                    </a:lnTo>
                    <a:cubicBezTo>
                      <a:pt x="16819" y="6096"/>
                      <a:pt x="17049" y="4211"/>
                      <a:pt x="16750" y="3014"/>
                    </a:cubicBezTo>
                    <a:cubicBezTo>
                      <a:pt x="16433" y="1685"/>
                      <a:pt x="16076" y="1169"/>
                      <a:pt x="1540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8" name="Google Shape;5447;p55"/>
              <p:cNvSpPr/>
              <p:nvPr/>
            </p:nvSpPr>
            <p:spPr>
              <a:xfrm>
                <a:off x="920300" y="3061250"/>
                <a:ext cx="465250" cy="214600"/>
              </a:xfrm>
              <a:custGeom>
                <a:avLst/>
                <a:gdLst/>
                <a:ahLst/>
                <a:cxnLst/>
                <a:rect l="l" t="t" r="r" b="b"/>
                <a:pathLst>
                  <a:path w="18610" h="8584" extrusionOk="0">
                    <a:moveTo>
                      <a:pt x="16358" y="0"/>
                    </a:moveTo>
                    <a:cubicBezTo>
                      <a:pt x="16239" y="0"/>
                      <a:pt x="16112" y="129"/>
                      <a:pt x="16195" y="266"/>
                    </a:cubicBezTo>
                    <a:cubicBezTo>
                      <a:pt x="16512" y="840"/>
                      <a:pt x="16869" y="1416"/>
                      <a:pt x="17146" y="2010"/>
                    </a:cubicBezTo>
                    <a:cubicBezTo>
                      <a:pt x="17405" y="2624"/>
                      <a:pt x="17582" y="3298"/>
                      <a:pt x="17661" y="3972"/>
                    </a:cubicBezTo>
                    <a:cubicBezTo>
                      <a:pt x="17722" y="4627"/>
                      <a:pt x="17722" y="5280"/>
                      <a:pt x="17780" y="5915"/>
                    </a:cubicBezTo>
                    <a:cubicBezTo>
                      <a:pt x="17797" y="6060"/>
                      <a:pt x="17815" y="6206"/>
                      <a:pt x="17838" y="6349"/>
                    </a:cubicBezTo>
                    <a:lnTo>
                      <a:pt x="17838" y="6349"/>
                    </a:lnTo>
                    <a:cubicBezTo>
                      <a:pt x="17592" y="6089"/>
                      <a:pt x="17330" y="5841"/>
                      <a:pt x="17067" y="5597"/>
                    </a:cubicBezTo>
                    <a:cubicBezTo>
                      <a:pt x="16532" y="5103"/>
                      <a:pt x="15957" y="4646"/>
                      <a:pt x="15383" y="4170"/>
                    </a:cubicBezTo>
                    <a:cubicBezTo>
                      <a:pt x="15344" y="4142"/>
                      <a:pt x="15304" y="4129"/>
                      <a:pt x="15265" y="4129"/>
                    </a:cubicBezTo>
                    <a:cubicBezTo>
                      <a:pt x="15145" y="4129"/>
                      <a:pt x="15045" y="4253"/>
                      <a:pt x="15105" y="4389"/>
                    </a:cubicBezTo>
                    <a:cubicBezTo>
                      <a:pt x="15422" y="5042"/>
                      <a:pt x="15224" y="5756"/>
                      <a:pt x="15045" y="6411"/>
                    </a:cubicBezTo>
                    <a:cubicBezTo>
                      <a:pt x="14925" y="6819"/>
                      <a:pt x="14813" y="7226"/>
                      <a:pt x="14769" y="7638"/>
                    </a:cubicBezTo>
                    <a:lnTo>
                      <a:pt x="14769" y="7638"/>
                    </a:lnTo>
                    <a:cubicBezTo>
                      <a:pt x="14079" y="6434"/>
                      <a:pt x="13158" y="5382"/>
                      <a:pt x="12052" y="4527"/>
                    </a:cubicBezTo>
                    <a:cubicBezTo>
                      <a:pt x="12027" y="4506"/>
                      <a:pt x="11997" y="4496"/>
                      <a:pt x="11967" y="4496"/>
                    </a:cubicBezTo>
                    <a:cubicBezTo>
                      <a:pt x="11860" y="4496"/>
                      <a:pt x="11748" y="4617"/>
                      <a:pt x="11794" y="4725"/>
                    </a:cubicBezTo>
                    <a:cubicBezTo>
                      <a:pt x="11894" y="5023"/>
                      <a:pt x="11815" y="5301"/>
                      <a:pt x="11735" y="5597"/>
                    </a:cubicBezTo>
                    <a:cubicBezTo>
                      <a:pt x="11635" y="5875"/>
                      <a:pt x="11516" y="6152"/>
                      <a:pt x="11418" y="6430"/>
                    </a:cubicBezTo>
                    <a:lnTo>
                      <a:pt x="10970" y="7650"/>
                    </a:lnTo>
                    <a:lnTo>
                      <a:pt x="10970" y="7650"/>
                    </a:lnTo>
                    <a:cubicBezTo>
                      <a:pt x="10646" y="6484"/>
                      <a:pt x="10008" y="5425"/>
                      <a:pt x="9119" y="4587"/>
                    </a:cubicBezTo>
                    <a:cubicBezTo>
                      <a:pt x="9084" y="4561"/>
                      <a:pt x="9038" y="4546"/>
                      <a:pt x="8992" y="4546"/>
                    </a:cubicBezTo>
                    <a:cubicBezTo>
                      <a:pt x="8933" y="4546"/>
                      <a:pt x="8874" y="4571"/>
                      <a:pt x="8841" y="4627"/>
                    </a:cubicBezTo>
                    <a:cubicBezTo>
                      <a:pt x="8232" y="5713"/>
                      <a:pt x="7504" y="6749"/>
                      <a:pt x="6689" y="7686"/>
                    </a:cubicBezTo>
                    <a:lnTo>
                      <a:pt x="6689" y="7686"/>
                    </a:lnTo>
                    <a:cubicBezTo>
                      <a:pt x="6487" y="7179"/>
                      <a:pt x="6239" y="6692"/>
                      <a:pt x="6006" y="6192"/>
                    </a:cubicBezTo>
                    <a:cubicBezTo>
                      <a:pt x="5728" y="5597"/>
                      <a:pt x="5432" y="4963"/>
                      <a:pt x="5371" y="4289"/>
                    </a:cubicBezTo>
                    <a:cubicBezTo>
                      <a:pt x="5360" y="4182"/>
                      <a:pt x="5284" y="4118"/>
                      <a:pt x="5199" y="4118"/>
                    </a:cubicBezTo>
                    <a:cubicBezTo>
                      <a:pt x="5143" y="4118"/>
                      <a:pt x="5083" y="4147"/>
                      <a:pt x="5035" y="4210"/>
                    </a:cubicBezTo>
                    <a:cubicBezTo>
                      <a:pt x="4816" y="4548"/>
                      <a:pt x="4420" y="4706"/>
                      <a:pt x="4044" y="4884"/>
                    </a:cubicBezTo>
                    <a:cubicBezTo>
                      <a:pt x="3608" y="5063"/>
                      <a:pt x="3172" y="5301"/>
                      <a:pt x="2755" y="5558"/>
                    </a:cubicBezTo>
                    <a:cubicBezTo>
                      <a:pt x="2358" y="5816"/>
                      <a:pt x="1922" y="6073"/>
                      <a:pt x="1605" y="6411"/>
                    </a:cubicBezTo>
                    <a:cubicBezTo>
                      <a:pt x="1485" y="6531"/>
                      <a:pt x="1377" y="6659"/>
                      <a:pt x="1275" y="6794"/>
                    </a:cubicBezTo>
                    <a:lnTo>
                      <a:pt x="1275" y="6794"/>
                    </a:lnTo>
                    <a:cubicBezTo>
                      <a:pt x="1364" y="5801"/>
                      <a:pt x="1204" y="4801"/>
                      <a:pt x="1190" y="3813"/>
                    </a:cubicBezTo>
                    <a:cubicBezTo>
                      <a:pt x="1190" y="2764"/>
                      <a:pt x="1348" y="1614"/>
                      <a:pt x="2141" y="861"/>
                    </a:cubicBezTo>
                    <a:cubicBezTo>
                      <a:pt x="2281" y="735"/>
                      <a:pt x="2151" y="561"/>
                      <a:pt x="2011" y="561"/>
                    </a:cubicBezTo>
                    <a:cubicBezTo>
                      <a:pt x="1974" y="561"/>
                      <a:pt x="1937" y="573"/>
                      <a:pt x="1903" y="602"/>
                    </a:cubicBezTo>
                    <a:cubicBezTo>
                      <a:pt x="0" y="2426"/>
                      <a:pt x="1367" y="5320"/>
                      <a:pt x="793" y="7540"/>
                    </a:cubicBezTo>
                    <a:cubicBezTo>
                      <a:pt x="754" y="7670"/>
                      <a:pt x="860" y="7766"/>
                      <a:pt x="966" y="7766"/>
                    </a:cubicBezTo>
                    <a:cubicBezTo>
                      <a:pt x="1021" y="7766"/>
                      <a:pt x="1076" y="7740"/>
                      <a:pt x="1110" y="7680"/>
                    </a:cubicBezTo>
                    <a:cubicBezTo>
                      <a:pt x="1348" y="7283"/>
                      <a:pt x="1586" y="6887"/>
                      <a:pt x="1922" y="6570"/>
                    </a:cubicBezTo>
                    <a:cubicBezTo>
                      <a:pt x="2300" y="6232"/>
                      <a:pt x="2775" y="5954"/>
                      <a:pt x="3212" y="5697"/>
                    </a:cubicBezTo>
                    <a:cubicBezTo>
                      <a:pt x="3608" y="5459"/>
                      <a:pt x="4023" y="5280"/>
                      <a:pt x="4420" y="5082"/>
                    </a:cubicBezTo>
                    <a:cubicBezTo>
                      <a:pt x="4666" y="4979"/>
                      <a:pt x="4886" y="4851"/>
                      <a:pt x="5075" y="4686"/>
                    </a:cubicBezTo>
                    <a:lnTo>
                      <a:pt x="5075" y="4686"/>
                    </a:lnTo>
                    <a:cubicBezTo>
                      <a:pt x="5318" y="5885"/>
                      <a:pt x="6051" y="6932"/>
                      <a:pt x="6462" y="8076"/>
                    </a:cubicBezTo>
                    <a:cubicBezTo>
                      <a:pt x="6488" y="8153"/>
                      <a:pt x="6564" y="8205"/>
                      <a:pt x="6641" y="8205"/>
                    </a:cubicBezTo>
                    <a:cubicBezTo>
                      <a:pt x="6683" y="8205"/>
                      <a:pt x="6724" y="8190"/>
                      <a:pt x="6759" y="8155"/>
                    </a:cubicBezTo>
                    <a:cubicBezTo>
                      <a:pt x="7620" y="7182"/>
                      <a:pt x="8393" y="6138"/>
                      <a:pt x="9044" y="5007"/>
                    </a:cubicBezTo>
                    <a:lnTo>
                      <a:pt x="9044" y="5007"/>
                    </a:lnTo>
                    <a:cubicBezTo>
                      <a:pt x="9925" y="5915"/>
                      <a:pt x="10521" y="7061"/>
                      <a:pt x="10763" y="8314"/>
                    </a:cubicBezTo>
                    <a:cubicBezTo>
                      <a:pt x="10782" y="8397"/>
                      <a:pt x="10844" y="8433"/>
                      <a:pt x="10911" y="8433"/>
                    </a:cubicBezTo>
                    <a:cubicBezTo>
                      <a:pt x="10987" y="8433"/>
                      <a:pt x="11069" y="8387"/>
                      <a:pt x="11101" y="8314"/>
                    </a:cubicBezTo>
                    <a:cubicBezTo>
                      <a:pt x="11339" y="7659"/>
                      <a:pt x="11577" y="7006"/>
                      <a:pt x="11815" y="6371"/>
                    </a:cubicBezTo>
                    <a:cubicBezTo>
                      <a:pt x="11961" y="5977"/>
                      <a:pt x="12181" y="5529"/>
                      <a:pt x="12201" y="5091"/>
                    </a:cubicBezTo>
                    <a:lnTo>
                      <a:pt x="12201" y="5091"/>
                    </a:lnTo>
                    <a:cubicBezTo>
                      <a:pt x="13288" y="6013"/>
                      <a:pt x="14174" y="7167"/>
                      <a:pt x="14788" y="8451"/>
                    </a:cubicBezTo>
                    <a:lnTo>
                      <a:pt x="14788" y="8451"/>
                    </a:lnTo>
                    <a:cubicBezTo>
                      <a:pt x="14788" y="8451"/>
                      <a:pt x="14788" y="8452"/>
                      <a:pt x="14788" y="8452"/>
                    </a:cubicBezTo>
                    <a:cubicBezTo>
                      <a:pt x="14788" y="8452"/>
                      <a:pt x="14788" y="8452"/>
                      <a:pt x="14788" y="8452"/>
                    </a:cubicBezTo>
                    <a:lnTo>
                      <a:pt x="14788" y="8452"/>
                    </a:lnTo>
                    <a:cubicBezTo>
                      <a:pt x="14794" y="8465"/>
                      <a:pt x="14801" y="8478"/>
                      <a:pt x="14807" y="8492"/>
                    </a:cubicBezTo>
                    <a:cubicBezTo>
                      <a:pt x="14840" y="8557"/>
                      <a:pt x="14890" y="8583"/>
                      <a:pt x="14940" y="8583"/>
                    </a:cubicBezTo>
                    <a:cubicBezTo>
                      <a:pt x="15044" y="8583"/>
                      <a:pt x="15151" y="8473"/>
                      <a:pt x="15124" y="8354"/>
                    </a:cubicBezTo>
                    <a:cubicBezTo>
                      <a:pt x="15122" y="8341"/>
                      <a:pt x="15120" y="8329"/>
                      <a:pt x="15118" y="8316"/>
                    </a:cubicBezTo>
                    <a:lnTo>
                      <a:pt x="15118" y="8316"/>
                    </a:lnTo>
                    <a:cubicBezTo>
                      <a:pt x="15120" y="8315"/>
                      <a:pt x="15122" y="8315"/>
                      <a:pt x="15124" y="8314"/>
                    </a:cubicBezTo>
                    <a:cubicBezTo>
                      <a:pt x="15121" y="8308"/>
                      <a:pt x="15118" y="8301"/>
                      <a:pt x="15115" y="8295"/>
                    </a:cubicBezTo>
                    <a:lnTo>
                      <a:pt x="15115" y="8295"/>
                    </a:lnTo>
                    <a:cubicBezTo>
                      <a:pt x="14948" y="7114"/>
                      <a:pt x="15771" y="5974"/>
                      <a:pt x="15608" y="4816"/>
                    </a:cubicBezTo>
                    <a:lnTo>
                      <a:pt x="15608" y="4816"/>
                    </a:lnTo>
                    <a:cubicBezTo>
                      <a:pt x="15995" y="5138"/>
                      <a:pt x="16388" y="5462"/>
                      <a:pt x="16770" y="5816"/>
                    </a:cubicBezTo>
                    <a:cubicBezTo>
                      <a:pt x="17305" y="6292"/>
                      <a:pt x="17820" y="6787"/>
                      <a:pt x="18217" y="7381"/>
                    </a:cubicBezTo>
                    <a:cubicBezTo>
                      <a:pt x="18219" y="7380"/>
                      <a:pt x="18221" y="7378"/>
                      <a:pt x="18223" y="7376"/>
                    </a:cubicBezTo>
                    <a:lnTo>
                      <a:pt x="18223" y="7376"/>
                    </a:lnTo>
                    <a:cubicBezTo>
                      <a:pt x="18234" y="7391"/>
                      <a:pt x="18245" y="7406"/>
                      <a:pt x="18256" y="7421"/>
                    </a:cubicBezTo>
                    <a:cubicBezTo>
                      <a:pt x="18285" y="7460"/>
                      <a:pt x="18323" y="7476"/>
                      <a:pt x="18362" y="7476"/>
                    </a:cubicBezTo>
                    <a:cubicBezTo>
                      <a:pt x="18481" y="7476"/>
                      <a:pt x="18609" y="7323"/>
                      <a:pt x="18534" y="7204"/>
                    </a:cubicBezTo>
                    <a:cubicBezTo>
                      <a:pt x="18486" y="7133"/>
                      <a:pt x="18437" y="7062"/>
                      <a:pt x="18385" y="6993"/>
                    </a:cubicBezTo>
                    <a:lnTo>
                      <a:pt x="18385" y="6993"/>
                    </a:lnTo>
                    <a:cubicBezTo>
                      <a:pt x="18167" y="6582"/>
                      <a:pt x="18135" y="6028"/>
                      <a:pt x="18118" y="5578"/>
                    </a:cubicBezTo>
                    <a:cubicBezTo>
                      <a:pt x="18058" y="4944"/>
                      <a:pt x="18058" y="4310"/>
                      <a:pt x="17979" y="3675"/>
                    </a:cubicBezTo>
                    <a:cubicBezTo>
                      <a:pt x="17880" y="3041"/>
                      <a:pt x="17701" y="2426"/>
                      <a:pt x="17444" y="1831"/>
                    </a:cubicBezTo>
                    <a:cubicBezTo>
                      <a:pt x="17186" y="1236"/>
                      <a:pt x="16829" y="662"/>
                      <a:pt x="16493" y="87"/>
                    </a:cubicBezTo>
                    <a:cubicBezTo>
                      <a:pt x="16462" y="26"/>
                      <a:pt x="16411" y="0"/>
                      <a:pt x="163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9" name="Google Shape;5448;p55"/>
              <p:cNvSpPr/>
              <p:nvPr/>
            </p:nvSpPr>
            <p:spPr>
              <a:xfrm>
                <a:off x="1009500" y="3079950"/>
                <a:ext cx="40850" cy="57650"/>
              </a:xfrm>
              <a:custGeom>
                <a:avLst/>
                <a:gdLst/>
                <a:ahLst/>
                <a:cxnLst/>
                <a:rect l="l" t="t" r="r" b="b"/>
                <a:pathLst>
                  <a:path w="1634" h="2306" extrusionOk="0">
                    <a:moveTo>
                      <a:pt x="1386" y="0"/>
                    </a:moveTo>
                    <a:cubicBezTo>
                      <a:pt x="1346" y="0"/>
                      <a:pt x="1306" y="16"/>
                      <a:pt x="1269" y="52"/>
                    </a:cubicBezTo>
                    <a:cubicBezTo>
                      <a:pt x="733" y="647"/>
                      <a:pt x="317" y="1342"/>
                      <a:pt x="19" y="2074"/>
                    </a:cubicBezTo>
                    <a:cubicBezTo>
                      <a:pt x="0" y="2174"/>
                      <a:pt x="59" y="2272"/>
                      <a:pt x="159" y="2293"/>
                    </a:cubicBezTo>
                    <a:cubicBezTo>
                      <a:pt x="180" y="2302"/>
                      <a:pt x="200" y="2305"/>
                      <a:pt x="219" y="2305"/>
                    </a:cubicBezTo>
                    <a:cubicBezTo>
                      <a:pt x="289" y="2305"/>
                      <a:pt x="345" y="2252"/>
                      <a:pt x="376" y="2174"/>
                    </a:cubicBezTo>
                    <a:cubicBezTo>
                      <a:pt x="635" y="1500"/>
                      <a:pt x="1031" y="866"/>
                      <a:pt x="1526" y="311"/>
                    </a:cubicBezTo>
                    <a:cubicBezTo>
                      <a:pt x="1633" y="173"/>
                      <a:pt x="1517" y="0"/>
                      <a:pt x="138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0" name="Google Shape;5449;p55"/>
              <p:cNvSpPr/>
              <p:nvPr/>
            </p:nvSpPr>
            <p:spPr>
              <a:xfrm>
                <a:off x="1094975" y="3071275"/>
                <a:ext cx="23975" cy="97700"/>
              </a:xfrm>
              <a:custGeom>
                <a:avLst/>
                <a:gdLst/>
                <a:ahLst/>
                <a:cxnLst/>
                <a:rect l="l" t="t" r="r" b="b"/>
                <a:pathLst>
                  <a:path w="959" h="3908" extrusionOk="0">
                    <a:moveTo>
                      <a:pt x="742" y="0"/>
                    </a:moveTo>
                    <a:cubicBezTo>
                      <a:pt x="674" y="0"/>
                      <a:pt x="609" y="37"/>
                      <a:pt x="586" y="122"/>
                    </a:cubicBezTo>
                    <a:cubicBezTo>
                      <a:pt x="287" y="1311"/>
                      <a:pt x="89" y="2521"/>
                      <a:pt x="10" y="3730"/>
                    </a:cubicBezTo>
                    <a:cubicBezTo>
                      <a:pt x="0" y="3848"/>
                      <a:pt x="85" y="3908"/>
                      <a:pt x="174" y="3908"/>
                    </a:cubicBezTo>
                    <a:cubicBezTo>
                      <a:pt x="263" y="3908"/>
                      <a:pt x="357" y="3848"/>
                      <a:pt x="367" y="3730"/>
                    </a:cubicBezTo>
                    <a:cubicBezTo>
                      <a:pt x="446" y="2540"/>
                      <a:pt x="625" y="1371"/>
                      <a:pt x="922" y="222"/>
                    </a:cubicBezTo>
                    <a:cubicBezTo>
                      <a:pt x="958" y="89"/>
                      <a:pt x="848" y="0"/>
                      <a:pt x="74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1" name="Google Shape;5450;p55"/>
              <p:cNvSpPr/>
              <p:nvPr/>
            </p:nvSpPr>
            <p:spPr>
              <a:xfrm>
                <a:off x="1167075" y="3073325"/>
                <a:ext cx="11925" cy="62100"/>
              </a:xfrm>
              <a:custGeom>
                <a:avLst/>
                <a:gdLst/>
                <a:ahLst/>
                <a:cxnLst/>
                <a:rect l="l" t="t" r="r" b="b"/>
                <a:pathLst>
                  <a:path w="477" h="2484" extrusionOk="0">
                    <a:moveTo>
                      <a:pt x="172" y="1"/>
                    </a:moveTo>
                    <a:cubicBezTo>
                      <a:pt x="85" y="1"/>
                      <a:pt x="1" y="60"/>
                      <a:pt x="1" y="179"/>
                    </a:cubicBezTo>
                    <a:lnTo>
                      <a:pt x="120" y="2320"/>
                    </a:lnTo>
                    <a:cubicBezTo>
                      <a:pt x="120" y="2429"/>
                      <a:pt x="209" y="2483"/>
                      <a:pt x="298" y="2483"/>
                    </a:cubicBezTo>
                    <a:cubicBezTo>
                      <a:pt x="387" y="2483"/>
                      <a:pt x="477" y="2429"/>
                      <a:pt x="477" y="2320"/>
                    </a:cubicBezTo>
                    <a:lnTo>
                      <a:pt x="358" y="179"/>
                    </a:lnTo>
                    <a:cubicBezTo>
                      <a:pt x="347" y="60"/>
                      <a:pt x="258" y="1"/>
                      <a:pt x="17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2" name="Google Shape;5451;p55"/>
              <p:cNvSpPr/>
              <p:nvPr/>
            </p:nvSpPr>
            <p:spPr>
              <a:xfrm>
                <a:off x="1236200" y="3064425"/>
                <a:ext cx="18500" cy="66675"/>
              </a:xfrm>
              <a:custGeom>
                <a:avLst/>
                <a:gdLst/>
                <a:ahLst/>
                <a:cxnLst/>
                <a:rect l="l" t="t" r="r" b="b"/>
                <a:pathLst>
                  <a:path w="740" h="2667" extrusionOk="0">
                    <a:moveTo>
                      <a:pt x="172" y="0"/>
                    </a:moveTo>
                    <a:cubicBezTo>
                      <a:pt x="85" y="0"/>
                      <a:pt x="1" y="60"/>
                      <a:pt x="11" y="179"/>
                    </a:cubicBezTo>
                    <a:cubicBezTo>
                      <a:pt x="30" y="971"/>
                      <a:pt x="149" y="1764"/>
                      <a:pt x="368" y="2537"/>
                    </a:cubicBezTo>
                    <a:cubicBezTo>
                      <a:pt x="392" y="2627"/>
                      <a:pt x="464" y="2666"/>
                      <a:pt x="535" y="2666"/>
                    </a:cubicBezTo>
                    <a:cubicBezTo>
                      <a:pt x="637" y="2666"/>
                      <a:pt x="740" y="2586"/>
                      <a:pt x="704" y="2457"/>
                    </a:cubicBezTo>
                    <a:cubicBezTo>
                      <a:pt x="506" y="1704"/>
                      <a:pt x="387" y="951"/>
                      <a:pt x="347" y="179"/>
                    </a:cubicBezTo>
                    <a:cubicBezTo>
                      <a:pt x="347" y="60"/>
                      <a:pt x="258" y="0"/>
                      <a:pt x="1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3" name="Google Shape;5452;p55"/>
              <p:cNvSpPr/>
              <p:nvPr/>
            </p:nvSpPr>
            <p:spPr>
              <a:xfrm>
                <a:off x="1302875" y="3097775"/>
                <a:ext cx="20325" cy="33775"/>
              </a:xfrm>
              <a:custGeom>
                <a:avLst/>
                <a:gdLst/>
                <a:ahLst/>
                <a:cxnLst/>
                <a:rect l="l" t="t" r="r" b="b"/>
                <a:pathLst>
                  <a:path w="813" h="1351" extrusionOk="0">
                    <a:moveTo>
                      <a:pt x="221" y="1"/>
                    </a:moveTo>
                    <a:cubicBezTo>
                      <a:pt x="201" y="1"/>
                      <a:pt x="180" y="5"/>
                      <a:pt x="159" y="13"/>
                    </a:cubicBezTo>
                    <a:cubicBezTo>
                      <a:pt x="59" y="34"/>
                      <a:pt x="0" y="132"/>
                      <a:pt x="40" y="232"/>
                    </a:cubicBezTo>
                    <a:cubicBezTo>
                      <a:pt x="138" y="589"/>
                      <a:pt x="278" y="925"/>
                      <a:pt x="456" y="1263"/>
                    </a:cubicBezTo>
                    <a:cubicBezTo>
                      <a:pt x="482" y="1316"/>
                      <a:pt x="543" y="1351"/>
                      <a:pt x="605" y="1351"/>
                    </a:cubicBezTo>
                    <a:cubicBezTo>
                      <a:pt x="636" y="1351"/>
                      <a:pt x="667" y="1342"/>
                      <a:pt x="693" y="1322"/>
                    </a:cubicBezTo>
                    <a:cubicBezTo>
                      <a:pt x="793" y="1282"/>
                      <a:pt x="812" y="1184"/>
                      <a:pt x="773" y="1084"/>
                    </a:cubicBezTo>
                    <a:cubicBezTo>
                      <a:pt x="595" y="767"/>
                      <a:pt x="476" y="470"/>
                      <a:pt x="376" y="132"/>
                    </a:cubicBezTo>
                    <a:cubicBezTo>
                      <a:pt x="361" y="55"/>
                      <a:pt x="296" y="1"/>
                      <a:pt x="22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4" name="Google Shape;5453;p55"/>
              <p:cNvSpPr/>
              <p:nvPr/>
            </p:nvSpPr>
            <p:spPr>
              <a:xfrm>
                <a:off x="1230000" y="4403300"/>
                <a:ext cx="294349" cy="48350"/>
              </a:xfrm>
              <a:custGeom>
                <a:avLst/>
                <a:gdLst/>
                <a:ahLst/>
                <a:cxnLst/>
                <a:rect l="l" t="t" r="r" b="b"/>
                <a:pathLst>
                  <a:path w="18917" h="1934" extrusionOk="0">
                    <a:moveTo>
                      <a:pt x="10053" y="0"/>
                    </a:moveTo>
                    <a:cubicBezTo>
                      <a:pt x="10009" y="0"/>
                      <a:pt x="9964" y="15"/>
                      <a:pt x="9935" y="45"/>
                    </a:cubicBezTo>
                    <a:lnTo>
                      <a:pt x="8616" y="1362"/>
                    </a:lnTo>
                    <a:lnTo>
                      <a:pt x="8616" y="1362"/>
                    </a:lnTo>
                    <a:lnTo>
                      <a:pt x="7318" y="64"/>
                    </a:lnTo>
                    <a:cubicBezTo>
                      <a:pt x="7279" y="35"/>
                      <a:pt x="7234" y="20"/>
                      <a:pt x="7189" y="20"/>
                    </a:cubicBezTo>
                    <a:cubicBezTo>
                      <a:pt x="7144" y="20"/>
                      <a:pt x="7100" y="35"/>
                      <a:pt x="7060" y="64"/>
                    </a:cubicBezTo>
                    <a:cubicBezTo>
                      <a:pt x="6624" y="500"/>
                      <a:pt x="6205" y="936"/>
                      <a:pt x="5772" y="1373"/>
                    </a:cubicBezTo>
                    <a:lnTo>
                      <a:pt x="5772" y="1373"/>
                    </a:lnTo>
                    <a:lnTo>
                      <a:pt x="4464" y="64"/>
                    </a:lnTo>
                    <a:cubicBezTo>
                      <a:pt x="4434" y="25"/>
                      <a:pt x="4389" y="5"/>
                      <a:pt x="4344" y="5"/>
                    </a:cubicBezTo>
                    <a:cubicBezTo>
                      <a:pt x="4300" y="5"/>
                      <a:pt x="4255" y="25"/>
                      <a:pt x="4226" y="64"/>
                    </a:cubicBezTo>
                    <a:cubicBezTo>
                      <a:pt x="3813" y="478"/>
                      <a:pt x="3400" y="874"/>
                      <a:pt x="2987" y="1284"/>
                    </a:cubicBezTo>
                    <a:lnTo>
                      <a:pt x="2987" y="1284"/>
                    </a:lnTo>
                    <a:lnTo>
                      <a:pt x="1768" y="64"/>
                    </a:lnTo>
                    <a:cubicBezTo>
                      <a:pt x="1728" y="25"/>
                      <a:pt x="1684" y="5"/>
                      <a:pt x="1639" y="5"/>
                    </a:cubicBezTo>
                    <a:cubicBezTo>
                      <a:pt x="1594" y="5"/>
                      <a:pt x="1549" y="25"/>
                      <a:pt x="1510" y="64"/>
                    </a:cubicBezTo>
                    <a:lnTo>
                      <a:pt x="122" y="1452"/>
                    </a:lnTo>
                    <a:cubicBezTo>
                      <a:pt x="0" y="1574"/>
                      <a:pt x="124" y="1742"/>
                      <a:pt x="260" y="1742"/>
                    </a:cubicBezTo>
                    <a:cubicBezTo>
                      <a:pt x="301" y="1742"/>
                      <a:pt x="344" y="1727"/>
                      <a:pt x="380" y="1690"/>
                    </a:cubicBezTo>
                    <a:cubicBezTo>
                      <a:pt x="793" y="1277"/>
                      <a:pt x="1224" y="862"/>
                      <a:pt x="1641" y="434"/>
                    </a:cubicBezTo>
                    <a:lnTo>
                      <a:pt x="1641" y="434"/>
                    </a:lnTo>
                    <a:cubicBezTo>
                      <a:pt x="2053" y="846"/>
                      <a:pt x="2463" y="1258"/>
                      <a:pt x="2857" y="1671"/>
                    </a:cubicBezTo>
                    <a:cubicBezTo>
                      <a:pt x="2897" y="1700"/>
                      <a:pt x="2947" y="1715"/>
                      <a:pt x="2994" y="1715"/>
                    </a:cubicBezTo>
                    <a:cubicBezTo>
                      <a:pt x="3041" y="1715"/>
                      <a:pt x="3086" y="1700"/>
                      <a:pt x="3116" y="1671"/>
                    </a:cubicBezTo>
                    <a:cubicBezTo>
                      <a:pt x="3531" y="1255"/>
                      <a:pt x="3947" y="840"/>
                      <a:pt x="4347" y="424"/>
                    </a:cubicBezTo>
                    <a:lnTo>
                      <a:pt x="4347" y="424"/>
                    </a:lnTo>
                    <a:cubicBezTo>
                      <a:pt x="4783" y="862"/>
                      <a:pt x="5218" y="1315"/>
                      <a:pt x="5653" y="1750"/>
                    </a:cubicBezTo>
                    <a:cubicBezTo>
                      <a:pt x="5683" y="1779"/>
                      <a:pt x="5727" y="1794"/>
                      <a:pt x="5772" y="1794"/>
                    </a:cubicBezTo>
                    <a:cubicBezTo>
                      <a:pt x="5816" y="1794"/>
                      <a:pt x="5861" y="1779"/>
                      <a:pt x="5891" y="1750"/>
                    </a:cubicBezTo>
                    <a:lnTo>
                      <a:pt x="7189" y="452"/>
                    </a:lnTo>
                    <a:lnTo>
                      <a:pt x="8487" y="1750"/>
                    </a:lnTo>
                    <a:cubicBezTo>
                      <a:pt x="8517" y="1779"/>
                      <a:pt x="8562" y="1794"/>
                      <a:pt x="8609" y="1794"/>
                    </a:cubicBezTo>
                    <a:cubicBezTo>
                      <a:pt x="8656" y="1794"/>
                      <a:pt x="8706" y="1779"/>
                      <a:pt x="8746" y="1750"/>
                    </a:cubicBezTo>
                    <a:cubicBezTo>
                      <a:pt x="9181" y="1315"/>
                      <a:pt x="9617" y="862"/>
                      <a:pt x="10052" y="424"/>
                    </a:cubicBezTo>
                    <a:lnTo>
                      <a:pt x="10052" y="424"/>
                    </a:lnTo>
                    <a:cubicBezTo>
                      <a:pt x="10492" y="877"/>
                      <a:pt x="10946" y="1315"/>
                      <a:pt x="11402" y="1769"/>
                    </a:cubicBezTo>
                    <a:cubicBezTo>
                      <a:pt x="11431" y="1809"/>
                      <a:pt x="11476" y="1829"/>
                      <a:pt x="11520" y="1829"/>
                    </a:cubicBezTo>
                    <a:cubicBezTo>
                      <a:pt x="11565" y="1829"/>
                      <a:pt x="11610" y="1809"/>
                      <a:pt x="11640" y="1769"/>
                    </a:cubicBezTo>
                    <a:cubicBezTo>
                      <a:pt x="12091" y="1336"/>
                      <a:pt x="12526" y="886"/>
                      <a:pt x="12975" y="450"/>
                    </a:cubicBezTo>
                    <a:lnTo>
                      <a:pt x="12975" y="450"/>
                    </a:lnTo>
                    <a:cubicBezTo>
                      <a:pt x="13448" y="923"/>
                      <a:pt x="13920" y="1396"/>
                      <a:pt x="14375" y="1869"/>
                    </a:cubicBezTo>
                    <a:cubicBezTo>
                      <a:pt x="14415" y="1898"/>
                      <a:pt x="14464" y="1913"/>
                      <a:pt x="14511" y="1913"/>
                    </a:cubicBezTo>
                    <a:cubicBezTo>
                      <a:pt x="14558" y="1913"/>
                      <a:pt x="14603" y="1898"/>
                      <a:pt x="14632" y="1869"/>
                    </a:cubicBezTo>
                    <a:cubicBezTo>
                      <a:pt x="15050" y="1434"/>
                      <a:pt x="15484" y="1015"/>
                      <a:pt x="15903" y="582"/>
                    </a:cubicBezTo>
                    <a:lnTo>
                      <a:pt x="15903" y="582"/>
                    </a:lnTo>
                    <a:cubicBezTo>
                      <a:pt x="16338" y="1017"/>
                      <a:pt x="16772" y="1453"/>
                      <a:pt x="17190" y="1888"/>
                    </a:cubicBezTo>
                    <a:cubicBezTo>
                      <a:pt x="17230" y="1918"/>
                      <a:pt x="17279" y="1933"/>
                      <a:pt x="17326" y="1933"/>
                    </a:cubicBezTo>
                    <a:cubicBezTo>
                      <a:pt x="17373" y="1933"/>
                      <a:pt x="17418" y="1918"/>
                      <a:pt x="17447" y="1888"/>
                    </a:cubicBezTo>
                    <a:lnTo>
                      <a:pt x="18795" y="540"/>
                    </a:lnTo>
                    <a:cubicBezTo>
                      <a:pt x="18917" y="404"/>
                      <a:pt x="18804" y="231"/>
                      <a:pt x="18674" y="231"/>
                    </a:cubicBezTo>
                    <a:cubicBezTo>
                      <a:pt x="18634" y="231"/>
                      <a:pt x="18594" y="247"/>
                      <a:pt x="18557" y="283"/>
                    </a:cubicBezTo>
                    <a:cubicBezTo>
                      <a:pt x="18145" y="696"/>
                      <a:pt x="17731" y="1092"/>
                      <a:pt x="17319" y="1503"/>
                    </a:cubicBezTo>
                    <a:lnTo>
                      <a:pt x="17319" y="1503"/>
                    </a:lnTo>
                    <a:lnTo>
                      <a:pt x="16020" y="204"/>
                    </a:lnTo>
                    <a:cubicBezTo>
                      <a:pt x="15990" y="174"/>
                      <a:pt x="15946" y="159"/>
                      <a:pt x="15901" y="159"/>
                    </a:cubicBezTo>
                    <a:cubicBezTo>
                      <a:pt x="15857" y="159"/>
                      <a:pt x="15812" y="174"/>
                      <a:pt x="15782" y="204"/>
                    </a:cubicBezTo>
                    <a:lnTo>
                      <a:pt x="14504" y="1482"/>
                    </a:lnTo>
                    <a:lnTo>
                      <a:pt x="14504" y="1482"/>
                    </a:lnTo>
                    <a:cubicBezTo>
                      <a:pt x="14031" y="1010"/>
                      <a:pt x="13560" y="537"/>
                      <a:pt x="13107" y="64"/>
                    </a:cubicBezTo>
                    <a:cubicBezTo>
                      <a:pt x="13067" y="35"/>
                      <a:pt x="13017" y="20"/>
                      <a:pt x="12970" y="20"/>
                    </a:cubicBezTo>
                    <a:cubicBezTo>
                      <a:pt x="12923" y="20"/>
                      <a:pt x="12878" y="35"/>
                      <a:pt x="12848" y="64"/>
                    </a:cubicBezTo>
                    <a:cubicBezTo>
                      <a:pt x="12412" y="519"/>
                      <a:pt x="11960" y="957"/>
                      <a:pt x="11521" y="1394"/>
                    </a:cubicBezTo>
                    <a:lnTo>
                      <a:pt x="11521" y="1394"/>
                    </a:lnTo>
                    <a:lnTo>
                      <a:pt x="10173" y="45"/>
                    </a:lnTo>
                    <a:cubicBezTo>
                      <a:pt x="10143" y="15"/>
                      <a:pt x="10098" y="0"/>
                      <a:pt x="100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55" name="Google Shape;5454;p55"/>
              <p:cNvSpPr/>
              <p:nvPr/>
            </p:nvSpPr>
            <p:spPr>
              <a:xfrm>
                <a:off x="1234500" y="4483500"/>
                <a:ext cx="286937" cy="48425"/>
              </a:xfrm>
              <a:custGeom>
                <a:avLst/>
                <a:gdLst/>
                <a:ahLst/>
                <a:cxnLst/>
                <a:rect l="l" t="t" r="r" b="b"/>
                <a:pathLst>
                  <a:path w="18921" h="1937" extrusionOk="0">
                    <a:moveTo>
                      <a:pt x="10045" y="1"/>
                    </a:moveTo>
                    <a:cubicBezTo>
                      <a:pt x="10004" y="1"/>
                      <a:pt x="9964" y="16"/>
                      <a:pt x="9937" y="53"/>
                    </a:cubicBezTo>
                    <a:cubicBezTo>
                      <a:pt x="9485" y="486"/>
                      <a:pt x="9050" y="920"/>
                      <a:pt x="8616" y="1369"/>
                    </a:cubicBezTo>
                    <a:lnTo>
                      <a:pt x="8616" y="1369"/>
                    </a:lnTo>
                    <a:lnTo>
                      <a:pt x="7320" y="74"/>
                    </a:lnTo>
                    <a:cubicBezTo>
                      <a:pt x="7281" y="43"/>
                      <a:pt x="7236" y="28"/>
                      <a:pt x="7191" y="28"/>
                    </a:cubicBezTo>
                    <a:cubicBezTo>
                      <a:pt x="7146" y="28"/>
                      <a:pt x="7102" y="43"/>
                      <a:pt x="7062" y="74"/>
                    </a:cubicBezTo>
                    <a:cubicBezTo>
                      <a:pt x="6627" y="509"/>
                      <a:pt x="6209" y="944"/>
                      <a:pt x="5776" y="1363"/>
                    </a:cubicBezTo>
                    <a:lnTo>
                      <a:pt x="5776" y="1363"/>
                    </a:lnTo>
                    <a:lnTo>
                      <a:pt x="4466" y="53"/>
                    </a:lnTo>
                    <a:cubicBezTo>
                      <a:pt x="4436" y="24"/>
                      <a:pt x="4391" y="9"/>
                      <a:pt x="4346" y="9"/>
                    </a:cubicBezTo>
                    <a:cubicBezTo>
                      <a:pt x="4302" y="9"/>
                      <a:pt x="4257" y="24"/>
                      <a:pt x="4228" y="53"/>
                    </a:cubicBezTo>
                    <a:lnTo>
                      <a:pt x="2989" y="1292"/>
                    </a:lnTo>
                    <a:lnTo>
                      <a:pt x="2989" y="1292"/>
                    </a:lnTo>
                    <a:cubicBezTo>
                      <a:pt x="2579" y="879"/>
                      <a:pt x="2182" y="466"/>
                      <a:pt x="1770" y="53"/>
                    </a:cubicBezTo>
                    <a:cubicBezTo>
                      <a:pt x="1730" y="24"/>
                      <a:pt x="1686" y="9"/>
                      <a:pt x="1641" y="9"/>
                    </a:cubicBezTo>
                    <a:cubicBezTo>
                      <a:pt x="1596" y="9"/>
                      <a:pt x="1551" y="24"/>
                      <a:pt x="1512" y="53"/>
                    </a:cubicBezTo>
                    <a:cubicBezTo>
                      <a:pt x="1056" y="529"/>
                      <a:pt x="600" y="985"/>
                      <a:pt x="124" y="1441"/>
                    </a:cubicBezTo>
                    <a:cubicBezTo>
                      <a:pt x="0" y="1564"/>
                      <a:pt x="130" y="1749"/>
                      <a:pt x="269" y="1749"/>
                    </a:cubicBezTo>
                    <a:cubicBezTo>
                      <a:pt x="308" y="1749"/>
                      <a:pt x="348" y="1734"/>
                      <a:pt x="382" y="1699"/>
                    </a:cubicBezTo>
                    <a:cubicBezTo>
                      <a:pt x="795" y="1268"/>
                      <a:pt x="1224" y="853"/>
                      <a:pt x="1641" y="440"/>
                    </a:cubicBezTo>
                    <a:lnTo>
                      <a:pt x="1641" y="440"/>
                    </a:lnTo>
                    <a:cubicBezTo>
                      <a:pt x="2054" y="849"/>
                      <a:pt x="2465" y="1246"/>
                      <a:pt x="2859" y="1659"/>
                    </a:cubicBezTo>
                    <a:cubicBezTo>
                      <a:pt x="2899" y="1699"/>
                      <a:pt x="2949" y="1719"/>
                      <a:pt x="2996" y="1719"/>
                    </a:cubicBezTo>
                    <a:cubicBezTo>
                      <a:pt x="3043" y="1719"/>
                      <a:pt x="3088" y="1699"/>
                      <a:pt x="3118" y="1659"/>
                    </a:cubicBezTo>
                    <a:cubicBezTo>
                      <a:pt x="3533" y="1243"/>
                      <a:pt x="3949" y="844"/>
                      <a:pt x="4349" y="432"/>
                    </a:cubicBezTo>
                    <a:lnTo>
                      <a:pt x="4349" y="432"/>
                    </a:lnTo>
                    <a:lnTo>
                      <a:pt x="5655" y="1739"/>
                    </a:lnTo>
                    <a:cubicBezTo>
                      <a:pt x="5685" y="1768"/>
                      <a:pt x="5729" y="1783"/>
                      <a:pt x="5774" y="1783"/>
                    </a:cubicBezTo>
                    <a:cubicBezTo>
                      <a:pt x="5818" y="1783"/>
                      <a:pt x="5863" y="1768"/>
                      <a:pt x="5893" y="1739"/>
                    </a:cubicBezTo>
                    <a:cubicBezTo>
                      <a:pt x="6326" y="1306"/>
                      <a:pt x="6758" y="873"/>
                      <a:pt x="7191" y="455"/>
                    </a:cubicBezTo>
                    <a:lnTo>
                      <a:pt x="7191" y="455"/>
                    </a:lnTo>
                    <a:cubicBezTo>
                      <a:pt x="7624" y="873"/>
                      <a:pt x="8056" y="1306"/>
                      <a:pt x="8489" y="1739"/>
                    </a:cubicBezTo>
                    <a:cubicBezTo>
                      <a:pt x="8519" y="1778"/>
                      <a:pt x="8564" y="1798"/>
                      <a:pt x="8611" y="1798"/>
                    </a:cubicBezTo>
                    <a:cubicBezTo>
                      <a:pt x="8658" y="1798"/>
                      <a:pt x="8708" y="1778"/>
                      <a:pt x="8748" y="1739"/>
                    </a:cubicBezTo>
                    <a:lnTo>
                      <a:pt x="10056" y="430"/>
                    </a:lnTo>
                    <a:lnTo>
                      <a:pt x="11404" y="1778"/>
                    </a:lnTo>
                    <a:cubicBezTo>
                      <a:pt x="11433" y="1808"/>
                      <a:pt x="11478" y="1822"/>
                      <a:pt x="11522" y="1822"/>
                    </a:cubicBezTo>
                    <a:cubicBezTo>
                      <a:pt x="11567" y="1822"/>
                      <a:pt x="11612" y="1808"/>
                      <a:pt x="11642" y="1778"/>
                    </a:cubicBezTo>
                    <a:cubicBezTo>
                      <a:pt x="12093" y="1325"/>
                      <a:pt x="12529" y="889"/>
                      <a:pt x="12979" y="455"/>
                    </a:cubicBezTo>
                    <a:lnTo>
                      <a:pt x="12979" y="455"/>
                    </a:lnTo>
                    <a:cubicBezTo>
                      <a:pt x="13451" y="913"/>
                      <a:pt x="13922" y="1385"/>
                      <a:pt x="14377" y="1858"/>
                    </a:cubicBezTo>
                    <a:cubicBezTo>
                      <a:pt x="14417" y="1887"/>
                      <a:pt x="14466" y="1902"/>
                      <a:pt x="14513" y="1902"/>
                    </a:cubicBezTo>
                    <a:cubicBezTo>
                      <a:pt x="14560" y="1902"/>
                      <a:pt x="14605" y="1887"/>
                      <a:pt x="14634" y="1858"/>
                    </a:cubicBezTo>
                    <a:lnTo>
                      <a:pt x="15905" y="587"/>
                    </a:lnTo>
                    <a:lnTo>
                      <a:pt x="15905" y="587"/>
                    </a:lnTo>
                    <a:cubicBezTo>
                      <a:pt x="16340" y="1006"/>
                      <a:pt x="16774" y="1441"/>
                      <a:pt x="17192" y="1877"/>
                    </a:cubicBezTo>
                    <a:cubicBezTo>
                      <a:pt x="17232" y="1916"/>
                      <a:pt x="17281" y="1936"/>
                      <a:pt x="17328" y="1936"/>
                    </a:cubicBezTo>
                    <a:cubicBezTo>
                      <a:pt x="17375" y="1936"/>
                      <a:pt x="17420" y="1916"/>
                      <a:pt x="17449" y="1877"/>
                    </a:cubicBezTo>
                    <a:cubicBezTo>
                      <a:pt x="17906" y="1421"/>
                      <a:pt x="18361" y="985"/>
                      <a:pt x="18797" y="529"/>
                    </a:cubicBezTo>
                    <a:cubicBezTo>
                      <a:pt x="18920" y="405"/>
                      <a:pt x="18803" y="222"/>
                      <a:pt x="18671" y="222"/>
                    </a:cubicBezTo>
                    <a:cubicBezTo>
                      <a:pt x="18633" y="222"/>
                      <a:pt x="18594" y="237"/>
                      <a:pt x="18559" y="272"/>
                    </a:cubicBezTo>
                    <a:lnTo>
                      <a:pt x="17321" y="1510"/>
                    </a:lnTo>
                    <a:lnTo>
                      <a:pt x="17321" y="1510"/>
                    </a:lnTo>
                    <a:lnTo>
                      <a:pt x="16022" y="211"/>
                    </a:lnTo>
                    <a:cubicBezTo>
                      <a:pt x="15992" y="182"/>
                      <a:pt x="15948" y="167"/>
                      <a:pt x="15903" y="167"/>
                    </a:cubicBezTo>
                    <a:cubicBezTo>
                      <a:pt x="15859" y="167"/>
                      <a:pt x="15814" y="182"/>
                      <a:pt x="15784" y="211"/>
                    </a:cubicBezTo>
                    <a:cubicBezTo>
                      <a:pt x="15351" y="627"/>
                      <a:pt x="14935" y="1058"/>
                      <a:pt x="14506" y="1475"/>
                    </a:cubicBezTo>
                    <a:lnTo>
                      <a:pt x="14506" y="1475"/>
                    </a:lnTo>
                    <a:cubicBezTo>
                      <a:pt x="14033" y="1019"/>
                      <a:pt x="13562" y="546"/>
                      <a:pt x="13109" y="74"/>
                    </a:cubicBezTo>
                    <a:cubicBezTo>
                      <a:pt x="13069" y="34"/>
                      <a:pt x="13019" y="14"/>
                      <a:pt x="12972" y="14"/>
                    </a:cubicBezTo>
                    <a:cubicBezTo>
                      <a:pt x="12925" y="14"/>
                      <a:pt x="12880" y="34"/>
                      <a:pt x="12850" y="74"/>
                    </a:cubicBezTo>
                    <a:lnTo>
                      <a:pt x="11525" y="1399"/>
                    </a:lnTo>
                    <a:lnTo>
                      <a:pt x="11525" y="1399"/>
                    </a:lnTo>
                    <a:cubicBezTo>
                      <a:pt x="11085" y="947"/>
                      <a:pt x="10629" y="509"/>
                      <a:pt x="10175" y="53"/>
                    </a:cubicBezTo>
                    <a:cubicBezTo>
                      <a:pt x="10142" y="21"/>
                      <a:pt x="10093" y="1"/>
                      <a:pt x="10045"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spTree>
    <p:extLst>
      <p:ext uri="{BB962C8B-B14F-4D97-AF65-F5344CB8AC3E}">
        <p14:creationId xmlns:p14="http://schemas.microsoft.com/office/powerpoint/2010/main" val="3095571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Lesson for Christian Schools: All Living Beings are God's Creation by Slidesgo">
  <a:themeElements>
    <a:clrScheme name="Simple Light">
      <a:dk1>
        <a:srgbClr val="5C548E"/>
      </a:dk1>
      <a:lt1>
        <a:srgbClr val="FFFFFF"/>
      </a:lt1>
      <a:dk2>
        <a:srgbClr val="B8B7E5"/>
      </a:dk2>
      <a:lt2>
        <a:srgbClr val="8580BC"/>
      </a:lt2>
      <a:accent1>
        <a:srgbClr val="FFE1DE"/>
      </a:accent1>
      <a:accent2>
        <a:srgbClr val="FFDF93"/>
      </a:accent2>
      <a:accent3>
        <a:srgbClr val="D2D8D5"/>
      </a:accent3>
      <a:accent4>
        <a:srgbClr val="B8D0E2"/>
      </a:accent4>
      <a:accent5>
        <a:srgbClr val="D7E2AA"/>
      </a:accent5>
      <a:accent6>
        <a:srgbClr val="B0BF6F"/>
      </a:accent6>
      <a:hlink>
        <a:srgbClr val="5C548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2370</Words>
  <Application>Microsoft Office PowerPoint</Application>
  <PresentationFormat>Custom</PresentationFormat>
  <Paragraphs>118</Paragraphs>
  <Slides>24</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Delius Unicase</vt:lpstr>
      <vt:lpstr>Comfortaa</vt:lpstr>
      <vt:lpstr>Arial-Rounded</vt:lpstr>
      <vt:lpstr>Microsoft New Tai Lue</vt:lpstr>
      <vt:lpstr>Roboto Condensed Light</vt:lpstr>
      <vt:lpstr>Arial Rounded MT Bold</vt:lpstr>
      <vt:lpstr>Walter Turncoat</vt:lpstr>
      <vt:lpstr>Nunito Sans</vt:lpstr>
      <vt:lpstr>Pre-K Lesson for Christian Schools: All Living Beings are God's Creation by Slidesgo</vt:lpstr>
      <vt:lpstr>1. Bài đọc em vừa học là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Thư giãn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PRE-K LESSON FOR CHRISTIAN SCHOOLS: ALL LIVING BEINGS ARE GOD'S CREATION</dc:title>
  <dc:creator>PC</dc:creator>
  <cp:lastModifiedBy>PC</cp:lastModifiedBy>
  <cp:revision>20</cp:revision>
  <dcterms:modified xsi:type="dcterms:W3CDTF">2021-11-20T06:18:09Z</dcterms:modified>
</cp:coreProperties>
</file>