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av" ContentType="audio/x-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20"/>
  </p:notesMasterIdLst>
  <p:sldIdLst>
    <p:sldId id="285" r:id="rId3"/>
    <p:sldId id="256" r:id="rId4"/>
    <p:sldId id="434" r:id="rId5"/>
    <p:sldId id="435" r:id="rId6"/>
    <p:sldId id="436" r:id="rId7"/>
    <p:sldId id="437" r:id="rId8"/>
    <p:sldId id="438" r:id="rId9"/>
    <p:sldId id="439" r:id="rId10"/>
    <p:sldId id="441" r:id="rId11"/>
    <p:sldId id="257" r:id="rId12"/>
    <p:sldId id="258" r:id="rId13"/>
    <p:sldId id="260" r:id="rId14"/>
    <p:sldId id="442" r:id="rId15"/>
    <p:sldId id="259" r:id="rId16"/>
    <p:sldId id="286" r:id="rId17"/>
    <p:sldId id="287" r:id="rId18"/>
    <p:sldId id="278" r:id="rId19"/>
  </p:sldIdLst>
  <p:sldSz cx="12192000" cy="6858000"/>
  <p:notesSz cx="6858000" cy="9144000"/>
  <p:custDataLst>
    <p:tags r:id="rId21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63" d="100"/>
          <a:sy n="63" d="100"/>
        </p:scale>
        <p:origin x="732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tags" Target="tags/tag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372EB6E-3FD9-4000-8934-B31B398CD9D4}" type="datetimeFigureOut">
              <a:rPr lang="en-US" smtClean="0"/>
              <a:t>8/18/2022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1F0ADED-64B0-471A-9776-D623016CB8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0638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914282">
              <a:buClrTx/>
              <a:buFontTx/>
              <a:buNone/>
              <a:defRPr/>
            </a:pPr>
            <a:fld id="{DFD2DD08-BFD2-4617-92AF-E1951D5E3113}" type="slidenum">
              <a:rPr lang="zh-CN" altLang="en-US" kern="1200" smtClean="0">
                <a:solidFill>
                  <a:prstClr val="black"/>
                </a:solidFill>
                <a:latin typeface="Calibri"/>
                <a:ea typeface="宋体" panose="02010600030101010101" pitchFamily="2" charset="-122"/>
              </a:rPr>
              <a:pPr defTabSz="914282">
                <a:buClrTx/>
                <a:buFontTx/>
                <a:buNone/>
                <a:defRPr/>
              </a:pPr>
              <a:t>1</a:t>
            </a:fld>
            <a:endParaRPr lang="zh-CN" altLang="en-US" kern="1200">
              <a:solidFill>
                <a:prstClr val="black"/>
              </a:solidFill>
              <a:latin typeface="Calibri"/>
              <a:ea typeface="宋体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421644487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Cơn</a:t>
            </a:r>
            <a:r>
              <a:rPr lang="en-US" dirty="0"/>
              <a:t> </a:t>
            </a:r>
            <a:r>
              <a:rPr lang="en-US" dirty="0" err="1"/>
              <a:t>bão</a:t>
            </a:r>
            <a:r>
              <a:rPr lang="en-US" dirty="0"/>
              <a:t> </a:t>
            </a:r>
            <a:r>
              <a:rPr lang="en-US" dirty="0" err="1"/>
              <a:t>lớn</a:t>
            </a:r>
            <a:r>
              <a:rPr lang="en-US" dirty="0"/>
              <a:t> </a:t>
            </a:r>
            <a:r>
              <a:rPr lang="en-US" dirty="0" err="1"/>
              <a:t>sắp</a:t>
            </a:r>
            <a:r>
              <a:rPr lang="en-US" dirty="0"/>
              <a:t> </a:t>
            </a:r>
            <a:r>
              <a:rPr lang="en-US" dirty="0" err="1"/>
              <a:t>đến</a:t>
            </a:r>
            <a:r>
              <a:rPr lang="en-US" dirty="0"/>
              <a:t>, </a:t>
            </a:r>
            <a:r>
              <a:rPr lang="en-US" dirty="0" err="1"/>
              <a:t>hãy</a:t>
            </a:r>
            <a:r>
              <a:rPr lang="en-US" dirty="0"/>
              <a:t> </a:t>
            </a:r>
            <a:r>
              <a:rPr lang="en-US" dirty="0" err="1"/>
              <a:t>giúp</a:t>
            </a:r>
            <a:r>
              <a:rPr lang="en-US" dirty="0"/>
              <a:t> </a:t>
            </a:r>
            <a:r>
              <a:rPr lang="en-US" dirty="0" err="1"/>
              <a:t>những</a:t>
            </a:r>
            <a:r>
              <a:rPr lang="en-US" dirty="0"/>
              <a:t> con </a:t>
            </a:r>
            <a:r>
              <a:rPr lang="en-US" dirty="0" err="1"/>
              <a:t>thuyền</a:t>
            </a:r>
            <a:r>
              <a:rPr lang="en-US" dirty="0"/>
              <a:t> quay </a:t>
            </a:r>
            <a:r>
              <a:rPr lang="en-US" dirty="0" err="1"/>
              <a:t>về</a:t>
            </a:r>
            <a:r>
              <a:rPr lang="en-US" dirty="0"/>
              <a:t> </a:t>
            </a:r>
            <a:r>
              <a:rPr lang="en-US" dirty="0" err="1"/>
              <a:t>cảng</a:t>
            </a:r>
            <a:r>
              <a:rPr lang="en-US" dirty="0"/>
              <a:t> an </a:t>
            </a:r>
            <a:r>
              <a:rPr lang="en-US" dirty="0" err="1"/>
              <a:t>toàn</a:t>
            </a:r>
            <a:r>
              <a:rPr lang="en-US" dirty="0"/>
              <a:t> </a:t>
            </a:r>
            <a:r>
              <a:rPr lang="en-US" dirty="0" err="1"/>
              <a:t>để</a:t>
            </a:r>
            <a:r>
              <a:rPr lang="en-US" dirty="0"/>
              <a:t> </a:t>
            </a:r>
            <a:r>
              <a:rPr lang="en-US" dirty="0" err="1"/>
              <a:t>tránh</a:t>
            </a:r>
            <a:r>
              <a:rPr lang="en-US" dirty="0"/>
              <a:t> </a:t>
            </a:r>
            <a:r>
              <a:rPr lang="en-US" dirty="0" err="1"/>
              <a:t>trú</a:t>
            </a:r>
            <a:r>
              <a:rPr lang="en-US" dirty="0"/>
              <a:t> </a:t>
            </a:r>
            <a:r>
              <a:rPr lang="en-US" dirty="0" err="1"/>
              <a:t>bão</a:t>
            </a:r>
            <a:r>
              <a:rPr lang="en-US" dirty="0"/>
              <a:t> </a:t>
            </a:r>
            <a:r>
              <a:rPr lang="en-US" dirty="0" err="1"/>
              <a:t>nhé</a:t>
            </a:r>
            <a:r>
              <a:rPr lang="en-US" dirty="0"/>
              <a:t>!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A56C878-329E-4680-BC08-68F6D798B982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436966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Có</a:t>
            </a:r>
            <a:r>
              <a:rPr lang="en-US" dirty="0"/>
              <a:t> 5 con </a:t>
            </a:r>
            <a:r>
              <a:rPr lang="en-US" dirty="0" err="1"/>
              <a:t>thuyền</a:t>
            </a:r>
            <a:r>
              <a:rPr lang="en-US" dirty="0"/>
              <a:t> </a:t>
            </a:r>
            <a:r>
              <a:rPr lang="en-US" dirty="0" err="1"/>
              <a:t>cần</a:t>
            </a:r>
            <a:r>
              <a:rPr lang="en-US" dirty="0"/>
              <a:t> </a:t>
            </a:r>
            <a:r>
              <a:rPr lang="en-US" dirty="0" err="1"/>
              <a:t>sự</a:t>
            </a:r>
            <a:r>
              <a:rPr lang="en-US" dirty="0"/>
              <a:t> </a:t>
            </a:r>
            <a:r>
              <a:rPr lang="en-US" dirty="0" err="1"/>
              <a:t>trợ</a:t>
            </a:r>
            <a:r>
              <a:rPr lang="en-US" dirty="0"/>
              <a:t> </a:t>
            </a:r>
            <a:r>
              <a:rPr lang="en-US" dirty="0" err="1"/>
              <a:t>giúp</a:t>
            </a:r>
            <a:r>
              <a:rPr lang="en-US" dirty="0"/>
              <a:t> </a:t>
            </a:r>
            <a:r>
              <a:rPr lang="en-US" dirty="0" err="1"/>
              <a:t>của</a:t>
            </a:r>
            <a:r>
              <a:rPr lang="en-US" dirty="0"/>
              <a:t> </a:t>
            </a:r>
            <a:r>
              <a:rPr lang="en-US" dirty="0" err="1"/>
              <a:t>các</a:t>
            </a:r>
            <a:r>
              <a:rPr lang="en-US" dirty="0"/>
              <a:t> </a:t>
            </a:r>
            <a:r>
              <a:rPr lang="en-US" dirty="0" err="1"/>
              <a:t>bạn</a:t>
            </a:r>
            <a:r>
              <a:rPr lang="en-US" dirty="0"/>
              <a:t> </a:t>
            </a:r>
            <a:r>
              <a:rPr lang="en-US" dirty="0" err="1"/>
              <a:t>nhỏ</a:t>
            </a:r>
            <a:r>
              <a:rPr lang="en-US" dirty="0"/>
              <a:t>, </a:t>
            </a:r>
            <a:r>
              <a:rPr lang="en-US" dirty="0" err="1"/>
              <a:t>hãy</a:t>
            </a:r>
            <a:r>
              <a:rPr lang="en-US" dirty="0"/>
              <a:t> click </a:t>
            </a:r>
            <a:r>
              <a:rPr lang="en-US" dirty="0" err="1"/>
              <a:t>vào</a:t>
            </a:r>
            <a:r>
              <a:rPr lang="en-US" dirty="0"/>
              <a:t> </a:t>
            </a:r>
            <a:r>
              <a:rPr lang="en-US" dirty="0" err="1"/>
              <a:t>các</a:t>
            </a:r>
            <a:r>
              <a:rPr lang="en-US" dirty="0"/>
              <a:t> con </a:t>
            </a:r>
            <a:r>
              <a:rPr lang="en-US" dirty="0" err="1"/>
              <a:t>số</a:t>
            </a:r>
            <a:r>
              <a:rPr lang="en-US" dirty="0"/>
              <a:t> </a:t>
            </a:r>
            <a:r>
              <a:rPr lang="en-US" dirty="0" err="1"/>
              <a:t>đến</a:t>
            </a:r>
            <a:r>
              <a:rPr lang="en-US" dirty="0"/>
              <a:t> </a:t>
            </a:r>
            <a:r>
              <a:rPr lang="en-US" dirty="0" err="1"/>
              <a:t>đến</a:t>
            </a:r>
            <a:r>
              <a:rPr lang="en-US" dirty="0"/>
              <a:t> </a:t>
            </a:r>
            <a:r>
              <a:rPr lang="en-US" dirty="0" err="1"/>
              <a:t>với</a:t>
            </a:r>
            <a:r>
              <a:rPr lang="en-US" dirty="0"/>
              <a:t> </a:t>
            </a:r>
            <a:r>
              <a:rPr lang="en-US" dirty="0" err="1"/>
              <a:t>câu</a:t>
            </a:r>
            <a:r>
              <a:rPr lang="en-US" dirty="0"/>
              <a:t> </a:t>
            </a:r>
            <a:r>
              <a:rPr lang="en-US" dirty="0" err="1"/>
              <a:t>hỏi</a:t>
            </a:r>
            <a:r>
              <a:rPr lang="en-US" dirty="0"/>
              <a:t>, </a:t>
            </a:r>
            <a:r>
              <a:rPr lang="en-US" dirty="0" err="1"/>
              <a:t>trả</a:t>
            </a:r>
            <a:r>
              <a:rPr lang="en-US" dirty="0"/>
              <a:t> </a:t>
            </a:r>
            <a:r>
              <a:rPr lang="en-US" dirty="0" err="1"/>
              <a:t>lời</a:t>
            </a:r>
            <a:r>
              <a:rPr lang="en-US" dirty="0"/>
              <a:t> </a:t>
            </a:r>
            <a:r>
              <a:rPr lang="en-US" dirty="0" err="1"/>
              <a:t>được</a:t>
            </a:r>
            <a:r>
              <a:rPr lang="en-US" dirty="0"/>
              <a:t> </a:t>
            </a:r>
            <a:r>
              <a:rPr lang="en-US" dirty="0" err="1"/>
              <a:t>câu</a:t>
            </a:r>
            <a:r>
              <a:rPr lang="en-US" dirty="0"/>
              <a:t> </a:t>
            </a:r>
            <a:r>
              <a:rPr lang="en-US" dirty="0" err="1"/>
              <a:t>hỏi</a:t>
            </a:r>
            <a:r>
              <a:rPr lang="en-US" dirty="0"/>
              <a:t> </a:t>
            </a:r>
            <a:r>
              <a:rPr lang="en-US" dirty="0" err="1"/>
              <a:t>thì</a:t>
            </a:r>
            <a:r>
              <a:rPr lang="en-US" dirty="0"/>
              <a:t> </a:t>
            </a:r>
            <a:r>
              <a:rPr lang="en-US" dirty="0" err="1"/>
              <a:t>sẽ</a:t>
            </a:r>
            <a:r>
              <a:rPr lang="en-US" dirty="0"/>
              <a:t> </a:t>
            </a:r>
            <a:r>
              <a:rPr lang="en-US" dirty="0" err="1"/>
              <a:t>giúp</a:t>
            </a:r>
            <a:r>
              <a:rPr lang="en-US" dirty="0"/>
              <a:t> </a:t>
            </a:r>
            <a:r>
              <a:rPr lang="en-US" dirty="0" err="1"/>
              <a:t>thuyền</a:t>
            </a:r>
            <a:r>
              <a:rPr lang="en-US" dirty="0"/>
              <a:t> </a:t>
            </a:r>
            <a:r>
              <a:rPr lang="en-US" dirty="0" err="1"/>
              <a:t>về</a:t>
            </a:r>
            <a:r>
              <a:rPr lang="en-US" dirty="0"/>
              <a:t> </a:t>
            </a:r>
            <a:r>
              <a:rPr lang="en-US" dirty="0" err="1"/>
              <a:t>cảng</a:t>
            </a:r>
            <a:r>
              <a:rPr lang="en-US" dirty="0"/>
              <a:t> an </a:t>
            </a:r>
            <a:r>
              <a:rPr lang="en-US" dirty="0" err="1"/>
              <a:t>toàn</a:t>
            </a:r>
            <a:r>
              <a:rPr lang="en-US" dirty="0"/>
              <a:t> </a:t>
            </a:r>
            <a:r>
              <a:rPr lang="en-US" dirty="0" err="1"/>
              <a:t>nhé</a:t>
            </a:r>
            <a:r>
              <a:rPr lang="en-US" dirty="0"/>
              <a:t>!</a:t>
            </a:r>
            <a:br>
              <a:rPr lang="en-US" dirty="0"/>
            </a:br>
            <a:r>
              <a:rPr lang="en-US" dirty="0"/>
              <a:t>Khi </a:t>
            </a:r>
            <a:r>
              <a:rPr lang="en-US" dirty="0" err="1"/>
              <a:t>đã</a:t>
            </a:r>
            <a:r>
              <a:rPr lang="en-US" dirty="0"/>
              <a:t> </a:t>
            </a:r>
            <a:r>
              <a:rPr lang="en-US" dirty="0" err="1"/>
              <a:t>trả</a:t>
            </a:r>
            <a:r>
              <a:rPr lang="en-US" dirty="0"/>
              <a:t> </a:t>
            </a:r>
            <a:r>
              <a:rPr lang="en-US" dirty="0" err="1"/>
              <a:t>lời</a:t>
            </a:r>
            <a:r>
              <a:rPr lang="en-US" dirty="0"/>
              <a:t> </a:t>
            </a:r>
            <a:r>
              <a:rPr lang="en-US" dirty="0" err="1"/>
              <a:t>hết</a:t>
            </a:r>
            <a:r>
              <a:rPr lang="en-US" dirty="0"/>
              <a:t> 5 </a:t>
            </a:r>
            <a:r>
              <a:rPr lang="en-US" dirty="0" err="1"/>
              <a:t>câu</a:t>
            </a:r>
            <a:r>
              <a:rPr lang="en-US" dirty="0"/>
              <a:t> </a:t>
            </a:r>
            <a:r>
              <a:rPr lang="en-US" dirty="0" err="1"/>
              <a:t>hỉ</a:t>
            </a:r>
            <a:r>
              <a:rPr lang="en-US" dirty="0"/>
              <a:t>, </a:t>
            </a:r>
            <a:r>
              <a:rPr lang="en-US" dirty="0" err="1"/>
              <a:t>cick</a:t>
            </a:r>
            <a:r>
              <a:rPr lang="en-US" dirty="0"/>
              <a:t> next </a:t>
            </a:r>
            <a:r>
              <a:rPr lang="en-US" dirty="0" err="1"/>
              <a:t>để</a:t>
            </a:r>
            <a:r>
              <a:rPr lang="en-US" dirty="0"/>
              <a:t> </a:t>
            </a:r>
            <a:r>
              <a:rPr lang="en-US" dirty="0" err="1"/>
              <a:t>đưa</a:t>
            </a:r>
            <a:r>
              <a:rPr lang="en-US" dirty="0"/>
              <a:t> </a:t>
            </a:r>
            <a:r>
              <a:rPr lang="en-US" dirty="0" err="1"/>
              <a:t>thuyền</a:t>
            </a:r>
            <a:r>
              <a:rPr lang="en-US" dirty="0"/>
              <a:t> </a:t>
            </a:r>
            <a:r>
              <a:rPr lang="en-US" dirty="0" err="1"/>
              <a:t>về</a:t>
            </a:r>
            <a:r>
              <a:rPr lang="en-US" dirty="0"/>
              <a:t> </a:t>
            </a:r>
            <a:r>
              <a:rPr lang="en-US" dirty="0" err="1"/>
              <a:t>cảng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A56C878-329E-4680-BC08-68F6D798B982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86969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8C9307-807F-4F07-B2D9-1476EDFA166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FE225A4-1BDA-44A5-A1E3-5AE540F7568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13E6E36-1A50-433B-B94D-472E1AD36E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F0B681-BEE7-4F94-A83F-7B0BC08761BF}" type="datetimeFigureOut">
              <a:rPr lang="en-US" smtClean="0"/>
              <a:t>8/18/2022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AAD7DC6-336B-4AFA-854B-26271BFFA0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56291DE-AA24-4450-91BB-00354054CE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BFCA3B-F94F-4115-B2F0-3AA0AC9FF2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22639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19E235-F8DA-430F-A350-F050A8266F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C8E7AA1-D2EC-4B0E-93EA-B78926E18D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F0B681-BEE7-4F94-A83F-7B0BC08761BF}" type="datetimeFigureOut">
              <a:rPr lang="en-US" smtClean="0"/>
              <a:t>8/18/2022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6E384D8-1DB0-498A-BDDF-7FB205D979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A09D365-B0D5-4E4C-BBE3-CC0CEFC0EA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BFCA3B-F94F-4115-B2F0-3AA0AC9FF2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14858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194E40F-45C0-4F4F-B6F5-848853C192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F0B681-BEE7-4F94-A83F-7B0BC08761BF}" type="datetimeFigureOut">
              <a:rPr lang="en-US" smtClean="0"/>
              <a:t>8/18/2022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0E6050E-CE7E-4357-B15F-1F9F155262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3FCD747-0549-439D-8DC8-636C07C5F4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BFCA3B-F94F-4115-B2F0-3AA0AC9FF2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865732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176DF0-0927-4A4F-905E-E15241A061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087A91E-5386-4670-A7ED-2D0A58614F8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FAA71F7-1F0B-46B4-9A5F-2A8786A8584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7AE36EB-7109-4F17-B293-642FCEF6E6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F0B681-BEE7-4F94-A83F-7B0BC08761BF}" type="datetimeFigureOut">
              <a:rPr lang="en-US" smtClean="0"/>
              <a:t>8/18/2022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6E0F434-DFE0-493F-BD86-6C26771C41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8EE1E8C-7815-4A35-B1AC-CAADE0FD9B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BFCA3B-F94F-4115-B2F0-3AA0AC9FF2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671047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5E33C4-AB96-48BC-B71E-DED52E6CD8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34B4439-2C51-46A8-9E13-05553B02286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4604E5A-B7C6-4F19-81BF-EA9A8F4A920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7F95747-0C4E-44DF-AE6C-1F23685E87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F0B681-BEE7-4F94-A83F-7B0BC08761BF}" type="datetimeFigureOut">
              <a:rPr lang="en-US" smtClean="0"/>
              <a:t>8/18/2022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AA978B5-01CF-4DB8-A53F-1855E913DA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4C4E389-1C10-4614-814F-3E1AFD5373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BFCA3B-F94F-4115-B2F0-3AA0AC9FF2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903344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8877FC-1E7A-44FC-B912-8A0C7395AD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FF75A7E-5BC8-4B99-A929-CDBE7B9ADB8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7010BE1-B863-43BF-A658-321634229D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F0B681-BEE7-4F94-A83F-7B0BC08761BF}" type="datetimeFigureOut">
              <a:rPr lang="en-US" smtClean="0"/>
              <a:t>8/18/2022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6A5D15B-424D-4215-9AA1-DBECB8FF5D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B286748-B029-4795-BEBC-69E6012F63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BFCA3B-F94F-4115-B2F0-3AA0AC9FF2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077740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FB40EAB-CA74-4B00-97D9-EE4CA70326B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652D8BF-479C-4F50-9E95-02EFD7A482E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FF6FD42-0857-4108-B341-BBC6B30794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F0B681-BEE7-4F94-A83F-7B0BC08761BF}" type="datetimeFigureOut">
              <a:rPr lang="en-US" smtClean="0"/>
              <a:t>8/18/2022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3FDA648-019E-4499-BC16-D91992045C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807525F-3A29-4AA7-ADCC-5CE857B1CB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BFCA3B-F94F-4115-B2F0-3AA0AC9FF2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711765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8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50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00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50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00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5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01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65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01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8/18/2022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589591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8/18/2022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255831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5333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667">
                <a:solidFill>
                  <a:schemeClr val="tx1">
                    <a:tint val="75000"/>
                  </a:schemeClr>
                </a:solidFill>
              </a:defRPr>
            </a:lvl1pPr>
            <a:lvl2pPr marL="609502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004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3pPr>
            <a:lvl4pPr marL="1828506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4pPr>
            <a:lvl5pPr marL="2438008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5pPr>
            <a:lvl6pPr marL="3047510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6pPr>
            <a:lvl7pPr marL="3657013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7pPr>
            <a:lvl8pPr marL="4266515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8pPr>
            <a:lvl9pPr marL="4876017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8/18/2022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697788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8/18/2022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89305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FE504D-6AAA-4061-8450-1EF893D245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B97474B-E4FC-4937-8FB8-2679D1711A6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79954BF-2F6D-49CE-9ADA-600DD4B0E8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F0B681-BEE7-4F94-A83F-7B0BC08761BF}" type="datetimeFigureOut">
              <a:rPr lang="en-US" smtClean="0"/>
              <a:t>8/18/2022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1030D09-3289-4B2C-BB94-9147EA98AE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DE74F3A-34E4-4DBD-BB2F-0D7823AAD4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BFCA3B-F94F-4115-B2F0-3AA0AC9FF2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521939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02" indent="0">
              <a:buNone/>
              <a:defRPr sz="2667" b="1"/>
            </a:lvl2pPr>
            <a:lvl3pPr marL="1219004" indent="0">
              <a:buNone/>
              <a:defRPr sz="2400" b="1"/>
            </a:lvl3pPr>
            <a:lvl4pPr marL="1828506" indent="0">
              <a:buNone/>
              <a:defRPr sz="2133" b="1"/>
            </a:lvl4pPr>
            <a:lvl5pPr marL="2438008" indent="0">
              <a:buNone/>
              <a:defRPr sz="2133" b="1"/>
            </a:lvl5pPr>
            <a:lvl6pPr marL="3047510" indent="0">
              <a:buNone/>
              <a:defRPr sz="2133" b="1"/>
            </a:lvl6pPr>
            <a:lvl7pPr marL="3657013" indent="0">
              <a:buNone/>
              <a:defRPr sz="2133" b="1"/>
            </a:lvl7pPr>
            <a:lvl8pPr marL="4266515" indent="0">
              <a:buNone/>
              <a:defRPr sz="2133" b="1"/>
            </a:lvl8pPr>
            <a:lvl9pPr marL="4876017" indent="0">
              <a:buNone/>
              <a:defRPr sz="21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02" indent="0">
              <a:buNone/>
              <a:defRPr sz="2667" b="1"/>
            </a:lvl2pPr>
            <a:lvl3pPr marL="1219004" indent="0">
              <a:buNone/>
              <a:defRPr sz="2400" b="1"/>
            </a:lvl3pPr>
            <a:lvl4pPr marL="1828506" indent="0">
              <a:buNone/>
              <a:defRPr sz="2133" b="1"/>
            </a:lvl4pPr>
            <a:lvl5pPr marL="2438008" indent="0">
              <a:buNone/>
              <a:defRPr sz="2133" b="1"/>
            </a:lvl5pPr>
            <a:lvl6pPr marL="3047510" indent="0">
              <a:buNone/>
              <a:defRPr sz="2133" b="1"/>
            </a:lvl6pPr>
            <a:lvl7pPr marL="3657013" indent="0">
              <a:buNone/>
              <a:defRPr sz="2133" b="1"/>
            </a:lvl7pPr>
            <a:lvl8pPr marL="4266515" indent="0">
              <a:buNone/>
              <a:defRPr sz="2133" b="1"/>
            </a:lvl8pPr>
            <a:lvl9pPr marL="4876017" indent="0">
              <a:buNone/>
              <a:defRPr sz="21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8/18/2022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995560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8/18/2022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293584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8/18/2022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009882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2" y="273049"/>
            <a:ext cx="4011084" cy="1162051"/>
          </a:xfr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3"/>
            <a:ext cx="6815667" cy="5853113"/>
          </a:xfrm>
        </p:spPr>
        <p:txBody>
          <a:bodyPr/>
          <a:lstStyle>
            <a:lvl1pPr>
              <a:defRPr sz="4267"/>
            </a:lvl1pPr>
            <a:lvl2pPr>
              <a:defRPr sz="3733"/>
            </a:lvl2pPr>
            <a:lvl3pPr>
              <a:defRPr sz="3200"/>
            </a:lvl3pPr>
            <a:lvl4pPr>
              <a:defRPr sz="2667"/>
            </a:lvl4pPr>
            <a:lvl5pPr>
              <a:defRPr sz="2667"/>
            </a:lvl5pPr>
            <a:lvl6pPr>
              <a:defRPr sz="2667"/>
            </a:lvl6pPr>
            <a:lvl7pPr>
              <a:defRPr sz="2667"/>
            </a:lvl7pPr>
            <a:lvl8pPr>
              <a:defRPr sz="2667"/>
            </a:lvl8pPr>
            <a:lvl9pPr>
              <a:defRPr sz="26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2" y="1435102"/>
            <a:ext cx="4011084" cy="4691063"/>
          </a:xfrm>
        </p:spPr>
        <p:txBody>
          <a:bodyPr/>
          <a:lstStyle>
            <a:lvl1pPr marL="0" indent="0">
              <a:buNone/>
              <a:defRPr sz="1867"/>
            </a:lvl1pPr>
            <a:lvl2pPr marL="609502" indent="0">
              <a:buNone/>
              <a:defRPr sz="1600"/>
            </a:lvl2pPr>
            <a:lvl3pPr marL="1219004" indent="0">
              <a:buNone/>
              <a:defRPr sz="1333"/>
            </a:lvl3pPr>
            <a:lvl4pPr marL="1828506" indent="0">
              <a:buNone/>
              <a:defRPr sz="1200"/>
            </a:lvl4pPr>
            <a:lvl5pPr marL="2438008" indent="0">
              <a:buNone/>
              <a:defRPr sz="1200"/>
            </a:lvl5pPr>
            <a:lvl6pPr marL="3047510" indent="0">
              <a:buNone/>
              <a:defRPr sz="1200"/>
            </a:lvl6pPr>
            <a:lvl7pPr marL="3657013" indent="0">
              <a:buNone/>
              <a:defRPr sz="1200"/>
            </a:lvl7pPr>
            <a:lvl8pPr marL="4266515" indent="0">
              <a:buNone/>
              <a:defRPr sz="1200"/>
            </a:lvl8pPr>
            <a:lvl9pPr marL="4876017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8/18/2022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168525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9"/>
          </a:xfr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4267"/>
            </a:lvl1pPr>
            <a:lvl2pPr marL="609502" indent="0">
              <a:buNone/>
              <a:defRPr sz="3733"/>
            </a:lvl2pPr>
            <a:lvl3pPr marL="1219004" indent="0">
              <a:buNone/>
              <a:defRPr sz="3200"/>
            </a:lvl3pPr>
            <a:lvl4pPr marL="1828506" indent="0">
              <a:buNone/>
              <a:defRPr sz="2667"/>
            </a:lvl4pPr>
            <a:lvl5pPr marL="2438008" indent="0">
              <a:buNone/>
              <a:defRPr sz="2667"/>
            </a:lvl5pPr>
            <a:lvl6pPr marL="3047510" indent="0">
              <a:buNone/>
              <a:defRPr sz="2667"/>
            </a:lvl6pPr>
            <a:lvl7pPr marL="3657013" indent="0">
              <a:buNone/>
              <a:defRPr sz="2667"/>
            </a:lvl7pPr>
            <a:lvl8pPr marL="4266515" indent="0">
              <a:buNone/>
              <a:defRPr sz="2667"/>
            </a:lvl8pPr>
            <a:lvl9pPr marL="4876017" indent="0">
              <a:buNone/>
              <a:defRPr sz="2667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3"/>
          </a:xfrm>
        </p:spPr>
        <p:txBody>
          <a:bodyPr/>
          <a:lstStyle>
            <a:lvl1pPr marL="0" indent="0">
              <a:buNone/>
              <a:defRPr sz="1867"/>
            </a:lvl1pPr>
            <a:lvl2pPr marL="609502" indent="0">
              <a:buNone/>
              <a:defRPr sz="1600"/>
            </a:lvl2pPr>
            <a:lvl3pPr marL="1219004" indent="0">
              <a:buNone/>
              <a:defRPr sz="1333"/>
            </a:lvl3pPr>
            <a:lvl4pPr marL="1828506" indent="0">
              <a:buNone/>
              <a:defRPr sz="1200"/>
            </a:lvl4pPr>
            <a:lvl5pPr marL="2438008" indent="0">
              <a:buNone/>
              <a:defRPr sz="1200"/>
            </a:lvl5pPr>
            <a:lvl6pPr marL="3047510" indent="0">
              <a:buNone/>
              <a:defRPr sz="1200"/>
            </a:lvl6pPr>
            <a:lvl7pPr marL="3657013" indent="0">
              <a:buNone/>
              <a:defRPr sz="1200"/>
            </a:lvl7pPr>
            <a:lvl8pPr marL="4266515" indent="0">
              <a:buNone/>
              <a:defRPr sz="1200"/>
            </a:lvl8pPr>
            <a:lvl9pPr marL="4876017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8/18/2022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819719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8/18/2022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293659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8/18/2022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93129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42BD21-639D-46B9-9152-38AE497424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C3B469C-B122-4C09-9888-C067537C281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73FF445-3CE4-4E73-B392-C8FB791CCE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F0B681-BEE7-4F94-A83F-7B0BC08761BF}" type="datetimeFigureOut">
              <a:rPr lang="en-US" smtClean="0"/>
              <a:t>8/18/2022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4DA94F6-E88B-4F73-9B9E-73C2DCC85E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21BD7B6-DDD3-4118-9289-C308479A9A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BFCA3B-F94F-4115-B2F0-3AA0AC9FF2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2817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4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42BD21-639D-46B9-9152-38AE497424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C3B469C-B122-4C09-9888-C067537C281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73FF445-3CE4-4E73-B392-C8FB791CCE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F0B681-BEE7-4F94-A83F-7B0BC08761BF}" type="datetimeFigureOut">
              <a:rPr lang="en-US" smtClean="0"/>
              <a:t>8/18/2022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4DA94F6-E88B-4F73-9B9E-73C2DCC85E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21BD7B6-DDD3-4118-9289-C308479A9A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BFCA3B-F94F-4115-B2F0-3AA0AC9FF2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44127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3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42BD21-639D-46B9-9152-38AE497424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C3B469C-B122-4C09-9888-C067537C281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73FF445-3CE4-4E73-B392-C8FB791CCE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F0B681-BEE7-4F94-A83F-7B0BC08761BF}" type="datetimeFigureOut">
              <a:rPr lang="en-US" smtClean="0"/>
              <a:t>8/18/2022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4DA94F6-E88B-4F73-9B9E-73C2DCC85E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21BD7B6-DDD3-4118-9289-C308479A9A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BFCA3B-F94F-4115-B2F0-3AA0AC9FF2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48058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2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42BD21-639D-46B9-9152-38AE497424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C3B469C-B122-4C09-9888-C067537C281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73FF445-3CE4-4E73-B392-C8FB791CCE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F0B681-BEE7-4F94-A83F-7B0BC08761BF}" type="datetimeFigureOut">
              <a:rPr lang="en-US" smtClean="0"/>
              <a:t>8/18/2022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4DA94F6-E88B-4F73-9B9E-73C2DCC85E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21BD7B6-DDD3-4118-9289-C308479A9A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BFCA3B-F94F-4115-B2F0-3AA0AC9FF2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94102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42BD21-639D-46B9-9152-38AE497424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C3B469C-B122-4C09-9888-C067537C281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73FF445-3CE4-4E73-B392-C8FB791CCE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F0B681-BEE7-4F94-A83F-7B0BC08761BF}" type="datetimeFigureOut">
              <a:rPr lang="en-US" smtClean="0"/>
              <a:t>8/18/2022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4DA94F6-E88B-4F73-9B9E-73C2DCC85E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21BD7B6-DDD3-4118-9289-C308479A9A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BFCA3B-F94F-4115-B2F0-3AA0AC9FF2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23625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A7AAF2-9D68-4EE1-9D84-443925BB2A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E43F2C3-1446-4AD6-AB7F-B6ACB68E41E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74714C3-431D-4997-A2F8-8CED00F08C4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13D542C-9847-4A87-96FF-821389477B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F0B681-BEE7-4F94-A83F-7B0BC08761BF}" type="datetimeFigureOut">
              <a:rPr lang="en-US" smtClean="0"/>
              <a:t>8/18/2022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F6D59FA-BAA4-4310-997A-CA74FE330D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EB2CB42-A232-4809-B39E-5A2164EE79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BFCA3B-F94F-4115-B2F0-3AA0AC9FF2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57540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D05D28-BD70-44CA-9A67-8540D36400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A03EDE2-871B-445F-AD03-1D202C54107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DD9D8A2-77AB-4E93-922E-F5548885AF6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F325965-7EC9-40CE-8EBC-3B2BA392849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326D29C-583C-49AE-80B3-A6AC3ACBC71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D9B9793-88A7-43D6-96D5-A4E9A3D707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F0B681-BEE7-4F94-A83F-7B0BC08761BF}" type="datetimeFigureOut">
              <a:rPr lang="en-US" smtClean="0"/>
              <a:t>8/18/2022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9388524-0C85-45FD-9AFB-28C89C5605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B149442-444D-417D-B65D-09CD7A72B7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BFCA3B-F94F-4115-B2F0-3AA0AC9FF2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17279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18.xml"/><Relationship Id="rId7" Type="http://schemas.openxmlformats.org/officeDocument/2006/relationships/slideLayout" Target="../slideLayouts/slideLayout22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7.xml"/><Relationship Id="rId1" Type="http://schemas.openxmlformats.org/officeDocument/2006/relationships/slideLayout" Target="../slideLayouts/slideLayout16.xml"/><Relationship Id="rId6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5.xml"/><Relationship Id="rId4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0053FAA-10EA-4307-B6F9-2E1E593D85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3209874-800F-491E-8212-E62F6338D50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A4ABF9F-3A8D-4DE9-B02F-6426705E310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F0B681-BEE7-4F94-A83F-7B0BC08761BF}" type="datetimeFigureOut">
              <a:rPr lang="en-US" smtClean="0"/>
              <a:t>8/18/2022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3707833-0E6B-46A8-A264-F73D03C8439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F9A79A6-6A9A-4D08-B33A-ADE3FA7A0C9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BFCA3B-F94F-4115-B2F0-3AA0AC9FF2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05298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75" r:id="rId4"/>
    <p:sldLayoutId id="2147483674" r:id="rId5"/>
    <p:sldLayoutId id="2147483673" r:id="rId6"/>
    <p:sldLayoutId id="2147483672" r:id="rId7"/>
    <p:sldLayoutId id="2147483652" r:id="rId8"/>
    <p:sldLayoutId id="2147483653" r:id="rId9"/>
    <p:sldLayoutId id="2147483654" r:id="rId10"/>
    <p:sldLayoutId id="2147483655" r:id="rId11"/>
    <p:sldLayoutId id="2147483656" r:id="rId12"/>
    <p:sldLayoutId id="2147483657" r:id="rId13"/>
    <p:sldLayoutId id="2147483658" r:id="rId14"/>
    <p:sldLayoutId id="2147483659" r:id="rId1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vert="horz" lIns="91428" tIns="45714" rIns="91428" bIns="45714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28" tIns="45714" rIns="91428" bIns="45714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28" tIns="45714" rIns="91428" bIns="45714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EF851F-4C9B-4ED8-A706-7687066F5A2C}" type="datetimeFigureOut">
              <a:rPr lang="en-US" smtClean="0"/>
              <a:t>8/18/2022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28" tIns="45714" rIns="91428" bIns="45714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28" tIns="45714" rIns="91428" bIns="45714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78529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1219004" rtl="0" eaLnBrk="1" latinLnBrk="0" hangingPunct="1">
        <a:spcBef>
          <a:spcPct val="0"/>
        </a:spcBef>
        <a:buNone/>
        <a:defRPr sz="58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126" indent="-457126" algn="l" defTabSz="1219004" rtl="0" eaLnBrk="1" latinLnBrk="0" hangingPunct="1">
        <a:spcBef>
          <a:spcPct val="20000"/>
        </a:spcBef>
        <a:buFont typeface="Arial" pitchFamily="34" charset="0"/>
        <a:buChar char="•"/>
        <a:defRPr sz="4267" kern="1200">
          <a:solidFill>
            <a:schemeClr val="tx1"/>
          </a:solidFill>
          <a:latin typeface="+mn-lt"/>
          <a:ea typeface="+mn-ea"/>
          <a:cs typeface="+mn-cs"/>
        </a:defRPr>
      </a:lvl1pPr>
      <a:lvl2pPr marL="990441" indent="-380938" algn="l" defTabSz="1219004" rtl="0" eaLnBrk="1" latinLnBrk="0" hangingPunct="1">
        <a:spcBef>
          <a:spcPct val="20000"/>
        </a:spcBef>
        <a:buFont typeface="Arial" pitchFamily="34" charset="0"/>
        <a:buChar char="–"/>
        <a:defRPr sz="3733" kern="1200">
          <a:solidFill>
            <a:schemeClr val="tx1"/>
          </a:solidFill>
          <a:latin typeface="+mn-lt"/>
          <a:ea typeface="+mn-ea"/>
          <a:cs typeface="+mn-cs"/>
        </a:defRPr>
      </a:lvl2pPr>
      <a:lvl3pPr marL="1523755" indent="-304751" algn="l" defTabSz="1219004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257" indent="-304751" algn="l" defTabSz="1219004" rtl="0" eaLnBrk="1" latinLnBrk="0" hangingPunct="1">
        <a:spcBef>
          <a:spcPct val="20000"/>
        </a:spcBef>
        <a:buFont typeface="Arial" pitchFamily="34" charset="0"/>
        <a:buChar char="–"/>
        <a:defRPr sz="2667" kern="1200">
          <a:solidFill>
            <a:schemeClr val="tx1"/>
          </a:solidFill>
          <a:latin typeface="+mn-lt"/>
          <a:ea typeface="+mn-ea"/>
          <a:cs typeface="+mn-cs"/>
        </a:defRPr>
      </a:lvl4pPr>
      <a:lvl5pPr marL="2742759" indent="-304751" algn="l" defTabSz="1219004" rtl="0" eaLnBrk="1" latinLnBrk="0" hangingPunct="1">
        <a:spcBef>
          <a:spcPct val="20000"/>
        </a:spcBef>
        <a:buFont typeface="Arial" pitchFamily="34" charset="0"/>
        <a:buChar char="»"/>
        <a:defRPr sz="2667" kern="1200">
          <a:solidFill>
            <a:schemeClr val="tx1"/>
          </a:solidFill>
          <a:latin typeface="+mn-lt"/>
          <a:ea typeface="+mn-ea"/>
          <a:cs typeface="+mn-cs"/>
        </a:defRPr>
      </a:lvl5pPr>
      <a:lvl6pPr marL="3352262" indent="-304751" algn="l" defTabSz="1219004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1764" indent="-304751" algn="l" defTabSz="1219004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266" indent="-304751" algn="l" defTabSz="1219004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0768" indent="-304751" algn="l" defTabSz="1219004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004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02" algn="l" defTabSz="1219004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004" algn="l" defTabSz="1219004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506" algn="l" defTabSz="1219004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008" algn="l" defTabSz="1219004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510" algn="l" defTabSz="1219004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013" algn="l" defTabSz="1219004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515" algn="l" defTabSz="1219004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017" algn="l" defTabSz="1219004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microsoft.com/office/2007/relationships/hdphoto" Target="../media/hdphoto1.wdp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1.xml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1.xml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1.xml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1.xml"/></Relationships>
</file>

<file path=ppt/slides/_rels/slide15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29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2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slideLayout" Target="../slideLayouts/slideLayout3.xml"/><Relationship Id="rId7" Type="http://schemas.openxmlformats.org/officeDocument/2006/relationships/slide" Target="slide4.xml"/><Relationship Id="rId2" Type="http://schemas.openxmlformats.org/officeDocument/2006/relationships/tags" Target="../tags/tag3.xml"/><Relationship Id="rId1" Type="http://schemas.openxmlformats.org/officeDocument/2006/relationships/tags" Target="../tags/tag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notesSlide" Target="../notesSlides/notesSlide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slide" Target="slide6.xml"/><Relationship Id="rId13" Type="http://schemas.openxmlformats.org/officeDocument/2006/relationships/image" Target="../media/image19.pn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12" Type="http://schemas.openxmlformats.org/officeDocument/2006/relationships/slide" Target="slide8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6" Type="http://schemas.openxmlformats.org/officeDocument/2006/relationships/slide" Target="slide5.xml"/><Relationship Id="rId11" Type="http://schemas.openxmlformats.org/officeDocument/2006/relationships/image" Target="../media/image18.png"/><Relationship Id="rId5" Type="http://schemas.openxmlformats.org/officeDocument/2006/relationships/image" Target="../media/image15.png"/><Relationship Id="rId15" Type="http://schemas.openxmlformats.org/officeDocument/2006/relationships/image" Target="../media/image20.png"/><Relationship Id="rId10" Type="http://schemas.openxmlformats.org/officeDocument/2006/relationships/slide" Target="slide7.xml"/><Relationship Id="rId4" Type="http://schemas.openxmlformats.org/officeDocument/2006/relationships/image" Target="../media/image13.png"/><Relationship Id="rId9" Type="http://schemas.openxmlformats.org/officeDocument/2006/relationships/image" Target="../media/image17.png"/><Relationship Id="rId14" Type="http://schemas.openxmlformats.org/officeDocument/2006/relationships/slide" Target="slide9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12.png"/><Relationship Id="rId7" Type="http://schemas.openxmlformats.org/officeDocument/2006/relationships/image" Target="../media/image21.png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4.xml"/><Relationship Id="rId6" Type="http://schemas.openxmlformats.org/officeDocument/2006/relationships/slide" Target="slide4.xml"/><Relationship Id="rId5" Type="http://schemas.openxmlformats.org/officeDocument/2006/relationships/image" Target="../media/image15.png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12.png"/><Relationship Id="rId7" Type="http://schemas.openxmlformats.org/officeDocument/2006/relationships/slide" Target="slide4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5.xml"/><Relationship Id="rId6" Type="http://schemas.openxmlformats.org/officeDocument/2006/relationships/image" Target="../media/image23.png"/><Relationship Id="rId5" Type="http://schemas.openxmlformats.org/officeDocument/2006/relationships/image" Target="../media/image15.png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slideLayout" Target="../slideLayouts/slideLayout3.xml"/><Relationship Id="rId7" Type="http://schemas.openxmlformats.org/officeDocument/2006/relationships/slide" Target="slide4.xml"/><Relationship Id="rId2" Type="http://schemas.openxmlformats.org/officeDocument/2006/relationships/tags" Target="../tags/tag7.xml"/><Relationship Id="rId1" Type="http://schemas.openxmlformats.org/officeDocument/2006/relationships/tags" Target="../tags/tag6.xml"/><Relationship Id="rId6" Type="http://schemas.openxmlformats.org/officeDocument/2006/relationships/image" Target="../media/image15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slideLayout" Target="../slideLayouts/slideLayout3.xml"/><Relationship Id="rId7" Type="http://schemas.openxmlformats.org/officeDocument/2006/relationships/slide" Target="slide4.xml"/><Relationship Id="rId2" Type="http://schemas.openxmlformats.org/officeDocument/2006/relationships/tags" Target="../tags/tag9.xml"/><Relationship Id="rId1" Type="http://schemas.openxmlformats.org/officeDocument/2006/relationships/tags" Target="../tags/tag8.xml"/><Relationship Id="rId6" Type="http://schemas.openxmlformats.org/officeDocument/2006/relationships/image" Target="../media/image15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3.png"/><Relationship Id="rId2" Type="http://schemas.openxmlformats.org/officeDocument/2006/relationships/tags" Target="../tags/tag11.xml"/><Relationship Id="rId1" Type="http://schemas.openxmlformats.org/officeDocument/2006/relationships/tags" Target="../tags/tag10.xml"/><Relationship Id="rId6" Type="http://schemas.openxmlformats.org/officeDocument/2006/relationships/image" Target="../media/image12.png"/><Relationship Id="rId5" Type="http://schemas.openxmlformats.org/officeDocument/2006/relationships/audio" Target="../media/audio2.wav"/><Relationship Id="rId4" Type="http://schemas.openxmlformats.org/officeDocument/2006/relationships/audio" Target="../media/audio1.wav"/><Relationship Id="rId9" Type="http://schemas.openxmlformats.org/officeDocument/2006/relationships/image" Target="../media/image2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2"/>
          <p:cNvGrpSpPr/>
          <p:nvPr/>
        </p:nvGrpSpPr>
        <p:grpSpPr>
          <a:xfrm>
            <a:off x="294613" y="102088"/>
            <a:ext cx="11602784" cy="6184491"/>
            <a:chOff x="280219" y="102086"/>
            <a:chExt cx="11631561" cy="6184490"/>
          </a:xfrm>
        </p:grpSpPr>
        <p:pic>
          <p:nvPicPr>
            <p:cNvPr id="5" name="图片 4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936" t="1485" r="2661"/>
            <a:stretch>
              <a:fillRect/>
            </a:stretch>
          </p:blipFill>
          <p:spPr>
            <a:xfrm>
              <a:off x="280219" y="102086"/>
              <a:ext cx="11631561" cy="6184490"/>
            </a:xfrm>
            <a:prstGeom prst="rect">
              <a:avLst/>
            </a:prstGeom>
          </p:spPr>
        </p:pic>
        <p:pic>
          <p:nvPicPr>
            <p:cNvPr id="22" name="图片 21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33488"/>
            <a:stretch>
              <a:fillRect/>
            </a:stretch>
          </p:blipFill>
          <p:spPr>
            <a:xfrm>
              <a:off x="595310" y="658721"/>
              <a:ext cx="11001375" cy="3971926"/>
            </a:xfrm>
            <a:prstGeom prst="rect">
              <a:avLst/>
            </a:prstGeom>
          </p:spPr>
        </p:pic>
      </p:grpSp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750"/>
          <a:stretch>
            <a:fillRect/>
          </a:stretch>
        </p:blipFill>
        <p:spPr>
          <a:xfrm>
            <a:off x="30163" y="3782901"/>
            <a:ext cx="12161839" cy="3075100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500" r="51893" b="32813"/>
          <a:stretch>
            <a:fillRect/>
          </a:stretch>
        </p:blipFill>
        <p:spPr>
          <a:xfrm>
            <a:off x="8086971" y="-291724"/>
            <a:ext cx="3289079" cy="2034759"/>
          </a:xfrm>
          <a:prstGeom prst="rect">
            <a:avLst/>
          </a:prstGeom>
        </p:spPr>
      </p:pic>
      <p:pic>
        <p:nvPicPr>
          <p:cNvPr id="25" name="图片 24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203" t="26841" r="49140"/>
          <a:stretch>
            <a:fillRect/>
          </a:stretch>
        </p:blipFill>
        <p:spPr>
          <a:xfrm rot="20477042">
            <a:off x="1654716" y="3375177"/>
            <a:ext cx="860491" cy="1651895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212" t="14780" r="45265" b="38396"/>
          <a:stretch>
            <a:fillRect/>
          </a:stretch>
        </p:blipFill>
        <p:spPr>
          <a:xfrm>
            <a:off x="11" y="35368"/>
            <a:ext cx="2473944" cy="2690653"/>
          </a:xfrm>
          <a:prstGeom prst="rect">
            <a:avLst/>
          </a:prstGeom>
        </p:spPr>
      </p:pic>
      <p:pic>
        <p:nvPicPr>
          <p:cNvPr id="23" name="图片 22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672" r="83438" b="10952"/>
          <a:stretch>
            <a:fillRect/>
          </a:stretch>
        </p:blipFill>
        <p:spPr>
          <a:xfrm>
            <a:off x="10483275" y="725657"/>
            <a:ext cx="1099804" cy="1919031"/>
          </a:xfrm>
          <a:prstGeom prst="rect">
            <a:avLst/>
          </a:prstGeom>
        </p:spPr>
      </p:pic>
      <p:pic>
        <p:nvPicPr>
          <p:cNvPr id="26" name="图片 25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938" t="31574" r="32031" b="7401"/>
          <a:stretch>
            <a:fillRect/>
          </a:stretch>
        </p:blipFill>
        <p:spPr>
          <a:xfrm>
            <a:off x="8559920" y="498245"/>
            <a:ext cx="681389" cy="1131155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BEA04A1D-6066-48BF-8F9D-3143F8968ED7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31514" y="4311971"/>
            <a:ext cx="2409647" cy="231580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0" b="100000" l="0" r="100000">
                        <a14:foregroundMark x1="26355" y1="26563" x2="8867" y2="38867"/>
                        <a14:foregroundMark x1="10591" y1="39453" x2="246" y2="60938"/>
                        <a14:foregroundMark x1="1232" y1="61133" x2="9360" y2="81250"/>
                        <a14:foregroundMark x1="15517" y1="87695" x2="34236" y2="97070"/>
                        <a14:foregroundMark x1="50739" y1="96289" x2="81773" y2="88672"/>
                        <a14:foregroundMark x1="94828" y1="64453" x2="88670" y2="80273"/>
                        <a14:foregroundMark x1="72414" y1="28320" x2="88670" y2="41406"/>
                        <a14:foregroundMark x1="89163" y1="41797" x2="96059" y2="6367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8461" y="2601695"/>
            <a:ext cx="1498259" cy="1894117"/>
          </a:xfrm>
          <a:prstGeom prst="rect">
            <a:avLst/>
          </a:prstGeom>
        </p:spPr>
      </p:pic>
      <p:sp>
        <p:nvSpPr>
          <p:cNvPr id="17" name="WordArt 6"/>
          <p:cNvSpPr>
            <a:spLocks noChangeArrowheads="1" noChangeShapeType="1" noTextEdit="1"/>
          </p:cNvSpPr>
          <p:nvPr/>
        </p:nvSpPr>
        <p:spPr bwMode="auto">
          <a:xfrm>
            <a:off x="2737954" y="2408312"/>
            <a:ext cx="7865807" cy="2029117"/>
          </a:xfrm>
          <a:prstGeom prst="rect">
            <a:avLst/>
          </a:prstGeom>
        </p:spPr>
        <p:txBody>
          <a:bodyPr spcFirstLastPara="1" wrap="none" lIns="82139" tIns="41121" rIns="82139" bIns="41121" numCol="1" fromWordArt="1">
            <a:prstTxWarp prst="textArchUp">
              <a:avLst>
                <a:gd name="adj" fmla="val 11020719"/>
              </a:avLst>
            </a:prstTxWarp>
          </a:bodyPr>
          <a:lstStyle/>
          <a:p>
            <a:pPr algn="ctr" defTabSz="1094343">
              <a:lnSpc>
                <a:spcPct val="150000"/>
              </a:lnSpc>
              <a:defRPr/>
            </a:pPr>
            <a:r>
              <a:rPr lang="en-US" sz="3733" b="1" kern="10" dirty="0">
                <a:ln w="9525">
                  <a:solidFill>
                    <a:srgbClr val="993366"/>
                  </a:solidFill>
                  <a:round/>
                </a:ln>
                <a:solidFill>
                  <a:srgbClr val="0000FF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  <a:sym typeface="Arial"/>
              </a:rPr>
              <a:t>CHÀO MỪNG CÁC CON </a:t>
            </a:r>
          </a:p>
          <a:p>
            <a:pPr algn="ctr" defTabSz="1094343">
              <a:lnSpc>
                <a:spcPct val="150000"/>
              </a:lnSpc>
              <a:defRPr/>
            </a:pPr>
            <a:r>
              <a:rPr lang="en-US" sz="3733" b="1" kern="10" dirty="0">
                <a:ln w="9525">
                  <a:solidFill>
                    <a:srgbClr val="993366"/>
                  </a:solidFill>
                  <a:round/>
                </a:ln>
                <a:solidFill>
                  <a:srgbClr val="0000FF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  <a:sym typeface="Arial"/>
              </a:rPr>
              <a:t>ĐẾN VỚI TIẾT HỌC</a:t>
            </a:r>
          </a:p>
        </p:txBody>
      </p:sp>
      <p:sp>
        <p:nvSpPr>
          <p:cNvPr id="18" name="圆角矩形 1"/>
          <p:cNvSpPr/>
          <p:nvPr/>
        </p:nvSpPr>
        <p:spPr>
          <a:xfrm>
            <a:off x="2244943" y="4394911"/>
            <a:ext cx="8851827" cy="1089248"/>
          </a:xfrm>
          <a:prstGeom prst="roundRect">
            <a:avLst>
              <a:gd name="adj" fmla="val 50000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471" tIns="54735" rIns="109471" bIns="54735" anchor="ctr"/>
          <a:lstStyle/>
          <a:p>
            <a:pPr algn="ctr" defTabSz="1459316">
              <a:defRPr/>
            </a:pPr>
            <a:r>
              <a:rPr lang="en-US" altLang="zh-CN" sz="4267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TIẾNG VIỆT</a:t>
            </a:r>
            <a:endParaRPr lang="zh-CN" altLang="en-US" sz="4267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4679808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extLst>
    <p:ext uri="{E180D4A7-C9FB-4DFB-919C-405C955672EB}">
      <p14:showEvtLst xmlns:p14="http://schemas.microsoft.com/office/powerpoint/2010/main">
        <p14:playEvt time="10" objId="15"/>
      </p14:showEvtLst>
    </p:ext>
  </p:extLs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AD83DC5-C749-4710-8904-B2FA37909D3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544" t="60869" r="6087" b="14638"/>
          <a:stretch/>
        </p:blipFill>
        <p:spPr>
          <a:xfrm>
            <a:off x="1" y="496956"/>
            <a:ext cx="12049044" cy="1878496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282FF425-086B-4075-99E5-373DBD0C4D28}"/>
              </a:ext>
            </a:extLst>
          </p:cNvPr>
          <p:cNvSpPr txBox="1"/>
          <p:nvPr/>
        </p:nvSpPr>
        <p:spPr>
          <a:xfrm>
            <a:off x="695739" y="2613991"/>
            <a:ext cx="11151704" cy="16516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lnSpc>
                <a:spcPct val="150000"/>
              </a:lnSpc>
              <a:buFontTx/>
              <a:buChar char="-"/>
            </a:pPr>
            <a:r>
              <a:rPr lang="en-US" sz="360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Đó là chuyện gì? Ai kể cho em biết chuyện đó?</a:t>
            </a:r>
          </a:p>
          <a:p>
            <a:pPr marL="571500" indent="-571500">
              <a:lnSpc>
                <a:spcPct val="150000"/>
              </a:lnSpc>
              <a:buFontTx/>
              <a:buChar char="-"/>
            </a:pPr>
            <a:r>
              <a:rPr lang="en-US" sz="360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Kể lại câu chuyện đó.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5C04300-2160-421D-BC1E-A9434A9A9587}"/>
              </a:ext>
            </a:extLst>
          </p:cNvPr>
          <p:cNvSpPr/>
          <p:nvPr/>
        </p:nvSpPr>
        <p:spPr>
          <a:xfrm>
            <a:off x="0" y="0"/>
            <a:ext cx="12192000" cy="129209"/>
          </a:xfrm>
          <a:prstGeom prst="rect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181E298-6506-432E-8150-9D5FA3C712C2}"/>
              </a:ext>
            </a:extLst>
          </p:cNvPr>
          <p:cNvSpPr/>
          <p:nvPr/>
        </p:nvSpPr>
        <p:spPr>
          <a:xfrm>
            <a:off x="0" y="6728791"/>
            <a:ext cx="12192000" cy="129209"/>
          </a:xfrm>
          <a:prstGeom prst="rect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32748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4924D19E-9A02-4D22-A44F-5D9373752A0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24167" b="78426" l="16875" r="66615">
                        <a14:foregroundMark x1="17760" y1="53333" x2="19531" y2="61296"/>
                        <a14:foregroundMark x1="19531" y1="61296" x2="22969" y2="67593"/>
                        <a14:foregroundMark x1="22969" y1="67593" x2="26250" y2="69815"/>
                        <a14:foregroundMark x1="24115" y1="47963" x2="29323" y2="64815"/>
                        <a14:foregroundMark x1="17135" y1="63148" x2="20156" y2="68796"/>
                        <a14:foregroundMark x1="20156" y1="68796" x2="24115" y2="71204"/>
                        <a14:foregroundMark x1="42135" y1="51019" x2="41042" y2="62130"/>
                        <a14:foregroundMark x1="41042" y1="62130" x2="41823" y2="78426"/>
                        <a14:foregroundMark x1="31875" y1="26481" x2="35469" y2="49167"/>
                        <a14:foregroundMark x1="28125" y1="43148" x2="39844" y2="38704"/>
                        <a14:foregroundMark x1="28698" y1="30278" x2="33021" y2="32685"/>
                        <a14:foregroundMark x1="33021" y1="32685" x2="37656" y2="31481"/>
                        <a14:foregroundMark x1="37656" y1="31481" x2="37760" y2="31481"/>
                        <a14:foregroundMark x1="36094" y1="26944" x2="36042" y2="30278"/>
                        <a14:foregroundMark x1="46771" y1="24167" x2="51042" y2="44815"/>
                        <a14:foregroundMark x1="42552" y1="39537" x2="56250" y2="33333"/>
                        <a14:foregroundMark x1="59010" y1="47130" x2="58594" y2="69630"/>
                        <a14:foregroundMark x1="58594" y1="69630" x2="59583" y2="73519"/>
                        <a14:foregroundMark x1="65521" y1="51481" x2="64896" y2="67130"/>
                        <a14:foregroundMark x1="63021" y1="47222" x2="52031" y2="65370"/>
                        <a14:foregroundMark x1="54688" y1="50556" x2="66615" y2="69259"/>
                        <a14:foregroundMark x1="51302" y1="55093" x2="51302" y2="55093"/>
                        <a14:foregroundMark x1="49479" y1="55833" x2="49479" y2="55833"/>
                        <a14:foregroundMark x1="42865" y1="47963" x2="42865" y2="47963"/>
                        <a14:foregroundMark x1="42865" y1="45833" x2="42865" y2="45833"/>
                        <a14:foregroundMark x1="33281" y1="52778" x2="33281" y2="52778"/>
                        <a14:foregroundMark x1="34635" y1="53889" x2="34635" y2="53889"/>
                        <a14:foregroundMark x1="30833" y1="65648" x2="30833" y2="65648"/>
                        <a14:foregroundMark x1="32604" y1="65463" x2="32604" y2="65463"/>
                        <a14:foregroundMark x1="30990" y1="64815" x2="30990" y2="64815"/>
                        <a14:foregroundMark x1="32448" y1="65463" x2="32448" y2="65463"/>
                      </a14:backgroundRemoval>
                    </a14:imgEffect>
                    <a14:imgEffect>
                      <a14:brightnessContrast contrast="20000"/>
                    </a14:imgEffect>
                  </a14:imgLayer>
                </a14:imgProps>
              </a:ext>
            </a:extLst>
          </a:blip>
          <a:srcRect l="35973" t="49003" r="50745" b="18696"/>
          <a:stretch/>
        </p:blipFill>
        <p:spPr>
          <a:xfrm>
            <a:off x="4333461" y="2700542"/>
            <a:ext cx="2713381" cy="4092854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2FF3C0CB-7FB8-4C17-9329-C89F05493D30}"/>
              </a:ext>
            </a:extLst>
          </p:cNvPr>
          <p:cNvSpPr txBox="1"/>
          <p:nvPr/>
        </p:nvSpPr>
        <p:spPr>
          <a:xfrm>
            <a:off x="3518453" y="98176"/>
            <a:ext cx="459187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>
                <a:solidFill>
                  <a:srgbClr val="7030A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KHI CẢ NHÀ BÉ TÍ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3FF99BB-3D1B-4546-9089-E09C1C358057}"/>
              </a:ext>
            </a:extLst>
          </p:cNvPr>
          <p:cNvSpPr txBox="1"/>
          <p:nvPr/>
        </p:nvSpPr>
        <p:spPr>
          <a:xfrm>
            <a:off x="679174" y="482191"/>
            <a:ext cx="4591878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>
                <a:latin typeface="Cambria" panose="02040503050406030204" pitchFamily="18" charset="0"/>
                <a:ea typeface="Cambria" panose="02040503050406030204" pitchFamily="18" charset="0"/>
              </a:rPr>
              <a:t>Khi bà còn bé tí</a:t>
            </a:r>
          </a:p>
          <a:p>
            <a:r>
              <a:rPr lang="en-US" sz="2800">
                <a:latin typeface="Cambria" panose="02040503050406030204" pitchFamily="18" charset="0"/>
                <a:ea typeface="Cambria" panose="02040503050406030204" pitchFamily="18" charset="0"/>
              </a:rPr>
              <a:t>Bà có nghịch lắm không</a:t>
            </a:r>
          </a:p>
          <a:p>
            <a:r>
              <a:rPr lang="en-US" sz="2800">
                <a:latin typeface="Cambria" panose="02040503050406030204" pitchFamily="18" charset="0"/>
                <a:ea typeface="Cambria" panose="02040503050406030204" pitchFamily="18" charset="0"/>
              </a:rPr>
              <a:t>Dáng đi có hơi còng</a:t>
            </a:r>
          </a:p>
          <a:p>
            <a:r>
              <a:rPr lang="en-US" sz="2800">
                <a:latin typeface="Cambria" panose="02040503050406030204" pitchFamily="18" charset="0"/>
                <a:ea typeface="Cambria" panose="02040503050406030204" pitchFamily="18" charset="0"/>
              </a:rPr>
              <a:t>Chăm quét nhà dọn dẹp?</a:t>
            </a:r>
          </a:p>
          <a:p>
            <a:endParaRPr lang="en-US" sz="280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r>
              <a:rPr lang="en-US" sz="2800">
                <a:latin typeface="Cambria" panose="02040503050406030204" pitchFamily="18" charset="0"/>
                <a:ea typeface="Cambria" panose="02040503050406030204" pitchFamily="18" charset="0"/>
              </a:rPr>
              <a:t>Khi ông còn bé tí</a:t>
            </a:r>
          </a:p>
          <a:p>
            <a:r>
              <a:rPr lang="en-US" sz="2800">
                <a:latin typeface="Cambria" panose="02040503050406030204" pitchFamily="18" charset="0"/>
                <a:ea typeface="Cambria" panose="02040503050406030204" pitchFamily="18" charset="0"/>
              </a:rPr>
              <a:t>Có nghiêm như bây giờ</a:t>
            </a:r>
          </a:p>
          <a:p>
            <a:r>
              <a:rPr lang="en-US" sz="2800">
                <a:latin typeface="Cambria" panose="02040503050406030204" pitchFamily="18" charset="0"/>
                <a:ea typeface="Cambria" panose="02040503050406030204" pitchFamily="18" charset="0"/>
              </a:rPr>
              <a:t>Có chau mặt chơi cờ</a:t>
            </a:r>
          </a:p>
          <a:p>
            <a:r>
              <a:rPr lang="en-US" sz="2800">
                <a:latin typeface="Cambria" panose="02040503050406030204" pitchFamily="18" charset="0"/>
                <a:ea typeface="Cambria" panose="02040503050406030204" pitchFamily="18" charset="0"/>
              </a:rPr>
              <a:t>Có uống trà buổi sáng?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A06F82C-99E1-4E8F-A26D-6DDBCC4B9D37}"/>
              </a:ext>
            </a:extLst>
          </p:cNvPr>
          <p:cNvSpPr txBox="1"/>
          <p:nvPr/>
        </p:nvSpPr>
        <p:spPr>
          <a:xfrm>
            <a:off x="7169426" y="482191"/>
            <a:ext cx="4591878" cy="65556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>
                <a:latin typeface="Cambria" panose="02040503050406030204" pitchFamily="18" charset="0"/>
                <a:ea typeface="Cambria" panose="02040503050406030204" pitchFamily="18" charset="0"/>
              </a:rPr>
              <a:t>Khi bố còn bé tí</a:t>
            </a:r>
          </a:p>
          <a:p>
            <a:r>
              <a:rPr lang="en-US" sz="2800">
                <a:latin typeface="Cambria" panose="02040503050406030204" pitchFamily="18" charset="0"/>
                <a:ea typeface="Cambria" panose="02040503050406030204" pitchFamily="18" charset="0"/>
              </a:rPr>
              <a:t>Có thích lái ô tô</a:t>
            </a:r>
          </a:p>
          <a:p>
            <a:r>
              <a:rPr lang="en-US" sz="2800">
                <a:latin typeface="Cambria" panose="02040503050406030204" pitchFamily="18" charset="0"/>
                <a:ea typeface="Cambria" panose="02040503050406030204" pitchFamily="18" charset="0"/>
              </a:rPr>
              <a:t>Có say mê sửa đồ</a:t>
            </a:r>
          </a:p>
          <a:p>
            <a:r>
              <a:rPr lang="en-US" sz="2800">
                <a:latin typeface="Cambria" panose="02040503050406030204" pitchFamily="18" charset="0"/>
                <a:ea typeface="Cambria" panose="02040503050406030204" pitchFamily="18" charset="0"/>
              </a:rPr>
              <a:t>Có hay xem bóng đá?</a:t>
            </a:r>
          </a:p>
          <a:p>
            <a:endParaRPr lang="en-US" sz="280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r>
              <a:rPr lang="en-US" sz="2800">
                <a:latin typeface="Cambria" panose="02040503050406030204" pitchFamily="18" charset="0"/>
                <a:ea typeface="Cambria" panose="02040503050406030204" pitchFamily="18" charset="0"/>
              </a:rPr>
              <a:t>Khi mẹ còn bé tí</a:t>
            </a:r>
          </a:p>
          <a:p>
            <a:r>
              <a:rPr lang="en-US" sz="2800">
                <a:latin typeface="Cambria" panose="02040503050406030204" pitchFamily="18" charset="0"/>
                <a:ea typeface="Cambria" panose="02040503050406030204" pitchFamily="18" charset="0"/>
              </a:rPr>
              <a:t>Có mải ngồi cắm hoa</a:t>
            </a:r>
          </a:p>
          <a:p>
            <a:r>
              <a:rPr lang="en-US" sz="2800">
                <a:latin typeface="Cambria" panose="02040503050406030204" pitchFamily="18" charset="0"/>
                <a:ea typeface="Cambria" panose="02040503050406030204" pitchFamily="18" charset="0"/>
              </a:rPr>
              <a:t>Thích ra chợ gần nhà</a:t>
            </a:r>
          </a:p>
          <a:p>
            <a:r>
              <a:rPr lang="en-US" sz="2800">
                <a:latin typeface="Cambria" panose="02040503050406030204" pitchFamily="18" charset="0"/>
                <a:ea typeface="Cambria" panose="02040503050406030204" pitchFamily="18" charset="0"/>
              </a:rPr>
              <a:t>Tối khuya ôm cuốn sách?</a:t>
            </a:r>
          </a:p>
          <a:p>
            <a:endParaRPr lang="en-US" sz="280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r>
              <a:rPr lang="en-US" sz="2800">
                <a:latin typeface="Cambria" panose="02040503050406030204" pitchFamily="18" charset="0"/>
                <a:ea typeface="Cambria" panose="02040503050406030204" pitchFamily="18" charset="0"/>
              </a:rPr>
              <a:t>Khi con còn bé tí</a:t>
            </a:r>
          </a:p>
          <a:p>
            <a:r>
              <a:rPr lang="en-US" sz="2800">
                <a:latin typeface="Cambria" panose="02040503050406030204" pitchFamily="18" charset="0"/>
                <a:ea typeface="Cambria" panose="02040503050406030204" pitchFamily="18" charset="0"/>
              </a:rPr>
              <a:t>Chẳng đọc sách, chơi cờ</a:t>
            </a:r>
          </a:p>
          <a:p>
            <a:r>
              <a:rPr lang="en-US" sz="2800">
                <a:latin typeface="Cambria" panose="02040503050406030204" pitchFamily="18" charset="0"/>
                <a:ea typeface="Cambria" panose="02040503050406030204" pitchFamily="18" charset="0"/>
              </a:rPr>
              <a:t>Chẳng dọn dẹp, chữa đồ</a:t>
            </a:r>
          </a:p>
          <a:p>
            <a:r>
              <a:rPr lang="en-US" sz="2800">
                <a:latin typeface="Cambria" panose="02040503050406030204" pitchFamily="18" charset="0"/>
                <a:ea typeface="Cambria" panose="02040503050406030204" pitchFamily="18" charset="0"/>
              </a:rPr>
              <a:t>Cả ngày con đùa nghịch.</a:t>
            </a:r>
          </a:p>
          <a:p>
            <a:endParaRPr lang="en-US" sz="280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92375424-86DE-4FD5-A854-D4079C5C4A1B}"/>
              </a:ext>
            </a:extLst>
          </p:cNvPr>
          <p:cNvSpPr/>
          <p:nvPr/>
        </p:nvSpPr>
        <p:spPr>
          <a:xfrm>
            <a:off x="0" y="6728791"/>
            <a:ext cx="12192000" cy="129209"/>
          </a:xfrm>
          <a:prstGeom prst="rect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60B7F7C2-C1C4-4CA9-8A65-4CA916AFD94E}"/>
              </a:ext>
            </a:extLst>
          </p:cNvPr>
          <p:cNvSpPr/>
          <p:nvPr/>
        </p:nvSpPr>
        <p:spPr>
          <a:xfrm>
            <a:off x="0" y="0"/>
            <a:ext cx="12192000" cy="129209"/>
          </a:xfrm>
          <a:prstGeom prst="rect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872820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2FF3C0CB-7FB8-4C17-9329-C89F05493D30}"/>
              </a:ext>
            </a:extLst>
          </p:cNvPr>
          <p:cNvSpPr txBox="1"/>
          <p:nvPr/>
        </p:nvSpPr>
        <p:spPr>
          <a:xfrm>
            <a:off x="3558209" y="159025"/>
            <a:ext cx="459187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>
                <a:solidFill>
                  <a:srgbClr val="7030A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KHI CẢ NHÀ BÉ TÍ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3FF99BB-3D1B-4546-9089-E09C1C358057}"/>
              </a:ext>
            </a:extLst>
          </p:cNvPr>
          <p:cNvSpPr txBox="1"/>
          <p:nvPr/>
        </p:nvSpPr>
        <p:spPr>
          <a:xfrm>
            <a:off x="679174" y="482191"/>
            <a:ext cx="4591878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>
                <a:latin typeface="Cambria" panose="02040503050406030204" pitchFamily="18" charset="0"/>
                <a:ea typeface="Cambria" panose="02040503050406030204" pitchFamily="18" charset="0"/>
              </a:rPr>
              <a:t>Khi bà còn bé tí</a:t>
            </a:r>
          </a:p>
          <a:p>
            <a:r>
              <a:rPr lang="en-US" sz="2800">
                <a:latin typeface="Cambria" panose="02040503050406030204" pitchFamily="18" charset="0"/>
                <a:ea typeface="Cambria" panose="02040503050406030204" pitchFamily="18" charset="0"/>
              </a:rPr>
              <a:t>Bà có nghịch lắm không</a:t>
            </a:r>
          </a:p>
          <a:p>
            <a:r>
              <a:rPr lang="en-US" sz="2800">
                <a:latin typeface="Cambria" panose="02040503050406030204" pitchFamily="18" charset="0"/>
                <a:ea typeface="Cambria" panose="02040503050406030204" pitchFamily="18" charset="0"/>
              </a:rPr>
              <a:t>Dáng đi có hơi còng</a:t>
            </a:r>
          </a:p>
          <a:p>
            <a:r>
              <a:rPr lang="en-US" sz="2800">
                <a:latin typeface="Cambria" panose="02040503050406030204" pitchFamily="18" charset="0"/>
                <a:ea typeface="Cambria" panose="02040503050406030204" pitchFamily="18" charset="0"/>
              </a:rPr>
              <a:t>Chăm quét nhà dọn dẹp?</a:t>
            </a:r>
          </a:p>
          <a:p>
            <a:endParaRPr lang="en-US" sz="280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r>
              <a:rPr lang="en-US" sz="2800">
                <a:latin typeface="Cambria" panose="02040503050406030204" pitchFamily="18" charset="0"/>
                <a:ea typeface="Cambria" panose="02040503050406030204" pitchFamily="18" charset="0"/>
              </a:rPr>
              <a:t>Khi ông còn bé tí</a:t>
            </a:r>
          </a:p>
          <a:p>
            <a:r>
              <a:rPr lang="en-US" sz="2800">
                <a:latin typeface="Cambria" panose="02040503050406030204" pitchFamily="18" charset="0"/>
                <a:ea typeface="Cambria" panose="02040503050406030204" pitchFamily="18" charset="0"/>
              </a:rPr>
              <a:t>Có nghiêm như bây giờ</a:t>
            </a:r>
          </a:p>
          <a:p>
            <a:r>
              <a:rPr lang="en-US" sz="2800">
                <a:latin typeface="Cambria" panose="02040503050406030204" pitchFamily="18" charset="0"/>
                <a:ea typeface="Cambria" panose="02040503050406030204" pitchFamily="18" charset="0"/>
              </a:rPr>
              <a:t>Có chau mặt chơi cờ</a:t>
            </a:r>
          </a:p>
          <a:p>
            <a:r>
              <a:rPr lang="en-US" sz="2800">
                <a:latin typeface="Cambria" panose="02040503050406030204" pitchFamily="18" charset="0"/>
                <a:ea typeface="Cambria" panose="02040503050406030204" pitchFamily="18" charset="0"/>
              </a:rPr>
              <a:t>Có uống trà buổi sáng?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A06F82C-99E1-4E8F-A26D-6DDBCC4B9D37}"/>
              </a:ext>
            </a:extLst>
          </p:cNvPr>
          <p:cNvSpPr txBox="1"/>
          <p:nvPr/>
        </p:nvSpPr>
        <p:spPr>
          <a:xfrm>
            <a:off x="7169426" y="482191"/>
            <a:ext cx="4591878" cy="65556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>
                <a:latin typeface="Cambria" panose="02040503050406030204" pitchFamily="18" charset="0"/>
                <a:ea typeface="Cambria" panose="02040503050406030204" pitchFamily="18" charset="0"/>
              </a:rPr>
              <a:t>Khi bố còn bé tí</a:t>
            </a:r>
          </a:p>
          <a:p>
            <a:r>
              <a:rPr lang="en-US" sz="2800">
                <a:latin typeface="Cambria" panose="02040503050406030204" pitchFamily="18" charset="0"/>
                <a:ea typeface="Cambria" panose="02040503050406030204" pitchFamily="18" charset="0"/>
              </a:rPr>
              <a:t>Có thích lái ô tô</a:t>
            </a:r>
          </a:p>
          <a:p>
            <a:r>
              <a:rPr lang="en-US" sz="2800">
                <a:latin typeface="Cambria" panose="02040503050406030204" pitchFamily="18" charset="0"/>
                <a:ea typeface="Cambria" panose="02040503050406030204" pitchFamily="18" charset="0"/>
              </a:rPr>
              <a:t>Có say mê sửa đồ</a:t>
            </a:r>
          </a:p>
          <a:p>
            <a:r>
              <a:rPr lang="en-US" sz="2800">
                <a:latin typeface="Cambria" panose="02040503050406030204" pitchFamily="18" charset="0"/>
                <a:ea typeface="Cambria" panose="02040503050406030204" pitchFamily="18" charset="0"/>
              </a:rPr>
              <a:t>Có hay xem bóng đá?</a:t>
            </a:r>
          </a:p>
          <a:p>
            <a:endParaRPr lang="en-US" sz="280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r>
              <a:rPr lang="en-US" sz="2800">
                <a:latin typeface="Cambria" panose="02040503050406030204" pitchFamily="18" charset="0"/>
                <a:ea typeface="Cambria" panose="02040503050406030204" pitchFamily="18" charset="0"/>
              </a:rPr>
              <a:t>Khi mẹ còn bé tí</a:t>
            </a:r>
          </a:p>
          <a:p>
            <a:r>
              <a:rPr lang="en-US" sz="2800">
                <a:latin typeface="Cambria" panose="02040503050406030204" pitchFamily="18" charset="0"/>
                <a:ea typeface="Cambria" panose="02040503050406030204" pitchFamily="18" charset="0"/>
              </a:rPr>
              <a:t>Có mải ngồi cắm hoa</a:t>
            </a:r>
          </a:p>
          <a:p>
            <a:r>
              <a:rPr lang="en-US" sz="2800">
                <a:latin typeface="Cambria" panose="02040503050406030204" pitchFamily="18" charset="0"/>
                <a:ea typeface="Cambria" panose="02040503050406030204" pitchFamily="18" charset="0"/>
              </a:rPr>
              <a:t>Thích ra chợ gần nhà</a:t>
            </a:r>
          </a:p>
          <a:p>
            <a:r>
              <a:rPr lang="en-US" sz="2800">
                <a:latin typeface="Cambria" panose="02040503050406030204" pitchFamily="18" charset="0"/>
                <a:ea typeface="Cambria" panose="02040503050406030204" pitchFamily="18" charset="0"/>
              </a:rPr>
              <a:t>Tối khuya ôm cuốn sách?</a:t>
            </a:r>
          </a:p>
          <a:p>
            <a:endParaRPr lang="en-US" sz="280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r>
              <a:rPr lang="en-US" sz="2800">
                <a:latin typeface="Cambria" panose="02040503050406030204" pitchFamily="18" charset="0"/>
                <a:ea typeface="Cambria" panose="02040503050406030204" pitchFamily="18" charset="0"/>
              </a:rPr>
              <a:t>Khi con còn bé tí</a:t>
            </a:r>
          </a:p>
          <a:p>
            <a:r>
              <a:rPr lang="en-US" sz="2800">
                <a:latin typeface="Cambria" panose="02040503050406030204" pitchFamily="18" charset="0"/>
                <a:ea typeface="Cambria" panose="02040503050406030204" pitchFamily="18" charset="0"/>
              </a:rPr>
              <a:t>Chẳng đọc sách, chơi cờ</a:t>
            </a:r>
          </a:p>
          <a:p>
            <a:r>
              <a:rPr lang="en-US" sz="2800">
                <a:latin typeface="Cambria" panose="02040503050406030204" pitchFamily="18" charset="0"/>
                <a:ea typeface="Cambria" panose="02040503050406030204" pitchFamily="18" charset="0"/>
              </a:rPr>
              <a:t>Chẳng dọn dẹp, chữa đồ</a:t>
            </a:r>
          </a:p>
          <a:p>
            <a:r>
              <a:rPr lang="en-US" sz="2800">
                <a:latin typeface="Cambria" panose="02040503050406030204" pitchFamily="18" charset="0"/>
                <a:ea typeface="Cambria" panose="02040503050406030204" pitchFamily="18" charset="0"/>
              </a:rPr>
              <a:t>Cả ngày con đùa nghịch.</a:t>
            </a:r>
          </a:p>
          <a:p>
            <a:endParaRPr lang="en-US" sz="280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DDF935FA-29B7-44F2-B508-9AA564B3571F}"/>
              </a:ext>
            </a:extLst>
          </p:cNvPr>
          <p:cNvCxnSpPr>
            <a:cxnSpLocks/>
          </p:cNvCxnSpPr>
          <p:nvPr/>
        </p:nvCxnSpPr>
        <p:spPr>
          <a:xfrm flipH="1">
            <a:off x="4386471" y="1024161"/>
            <a:ext cx="115955" cy="328422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0B588391-8984-4F2B-A38B-0EE221D329CD}"/>
              </a:ext>
            </a:extLst>
          </p:cNvPr>
          <p:cNvCxnSpPr>
            <a:cxnSpLocks/>
          </p:cNvCxnSpPr>
          <p:nvPr/>
        </p:nvCxnSpPr>
        <p:spPr>
          <a:xfrm flipH="1">
            <a:off x="3117576" y="626453"/>
            <a:ext cx="115955" cy="328422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310469DF-214C-4491-870A-C548C3B818B6}"/>
              </a:ext>
            </a:extLst>
          </p:cNvPr>
          <p:cNvCxnSpPr>
            <a:cxnSpLocks/>
          </p:cNvCxnSpPr>
          <p:nvPr/>
        </p:nvCxnSpPr>
        <p:spPr>
          <a:xfrm flipH="1">
            <a:off x="3717235" y="1474596"/>
            <a:ext cx="115955" cy="328422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75B03754-544A-4560-AC8A-A9C433775328}"/>
              </a:ext>
            </a:extLst>
          </p:cNvPr>
          <p:cNvCxnSpPr>
            <a:cxnSpLocks/>
          </p:cNvCxnSpPr>
          <p:nvPr/>
        </p:nvCxnSpPr>
        <p:spPr>
          <a:xfrm flipH="1">
            <a:off x="4451075" y="1864342"/>
            <a:ext cx="115955" cy="328422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A35E97A9-7C0F-4F96-884F-6DC17394DA9C}"/>
              </a:ext>
            </a:extLst>
          </p:cNvPr>
          <p:cNvCxnSpPr>
            <a:cxnSpLocks/>
          </p:cNvCxnSpPr>
          <p:nvPr/>
        </p:nvCxnSpPr>
        <p:spPr>
          <a:xfrm flipH="1">
            <a:off x="4543838" y="1864342"/>
            <a:ext cx="115955" cy="328422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0F47F7C3-DCD9-468A-87C9-50DC5B58CA8F}"/>
              </a:ext>
            </a:extLst>
          </p:cNvPr>
          <p:cNvCxnSpPr>
            <a:cxnSpLocks/>
          </p:cNvCxnSpPr>
          <p:nvPr/>
        </p:nvCxnSpPr>
        <p:spPr>
          <a:xfrm flipH="1">
            <a:off x="3312377" y="2715907"/>
            <a:ext cx="115955" cy="328422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DD149307-36A1-4E7A-B00D-8DD009B739C4}"/>
              </a:ext>
            </a:extLst>
          </p:cNvPr>
          <p:cNvCxnSpPr>
            <a:cxnSpLocks/>
          </p:cNvCxnSpPr>
          <p:nvPr/>
        </p:nvCxnSpPr>
        <p:spPr>
          <a:xfrm flipH="1">
            <a:off x="4270516" y="3113537"/>
            <a:ext cx="115955" cy="328422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BC6653AF-0824-406A-B9AA-8591991B4908}"/>
              </a:ext>
            </a:extLst>
          </p:cNvPr>
          <p:cNvCxnSpPr>
            <a:cxnSpLocks/>
          </p:cNvCxnSpPr>
          <p:nvPr/>
        </p:nvCxnSpPr>
        <p:spPr>
          <a:xfrm flipH="1">
            <a:off x="3836503" y="3578918"/>
            <a:ext cx="115955" cy="328422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AAD35D88-35CF-44A8-BFF3-3D2C671C4C00}"/>
              </a:ext>
            </a:extLst>
          </p:cNvPr>
          <p:cNvCxnSpPr>
            <a:cxnSpLocks/>
          </p:cNvCxnSpPr>
          <p:nvPr/>
        </p:nvCxnSpPr>
        <p:spPr>
          <a:xfrm flipH="1">
            <a:off x="4163832" y="4024349"/>
            <a:ext cx="115955" cy="328422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D4E92AE9-BB4E-4F46-A9E7-3B5405BEF8EA}"/>
              </a:ext>
            </a:extLst>
          </p:cNvPr>
          <p:cNvCxnSpPr>
            <a:cxnSpLocks/>
          </p:cNvCxnSpPr>
          <p:nvPr/>
        </p:nvCxnSpPr>
        <p:spPr>
          <a:xfrm flipH="1">
            <a:off x="4230760" y="4024349"/>
            <a:ext cx="115955" cy="328422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5428B031-D55E-49C0-B8FE-D9980349EAD5}"/>
              </a:ext>
            </a:extLst>
          </p:cNvPr>
          <p:cNvCxnSpPr>
            <a:cxnSpLocks/>
          </p:cNvCxnSpPr>
          <p:nvPr/>
        </p:nvCxnSpPr>
        <p:spPr>
          <a:xfrm flipH="1">
            <a:off x="10401968" y="3113537"/>
            <a:ext cx="115955" cy="328422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285701E0-1666-4691-8E1F-AD5457CB4E81}"/>
              </a:ext>
            </a:extLst>
          </p:cNvPr>
          <p:cNvCxnSpPr>
            <a:cxnSpLocks/>
          </p:cNvCxnSpPr>
          <p:nvPr/>
        </p:nvCxnSpPr>
        <p:spPr>
          <a:xfrm flipH="1">
            <a:off x="9635000" y="590882"/>
            <a:ext cx="115955" cy="328422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06F82A8A-2966-448D-B4F9-EE50383FD8DD}"/>
              </a:ext>
            </a:extLst>
          </p:cNvPr>
          <p:cNvCxnSpPr>
            <a:cxnSpLocks/>
          </p:cNvCxnSpPr>
          <p:nvPr/>
        </p:nvCxnSpPr>
        <p:spPr>
          <a:xfrm flipH="1">
            <a:off x="9634999" y="1024161"/>
            <a:ext cx="115955" cy="328422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FDC3DB26-DF9C-4D5B-ACD9-D9B20709C8C2}"/>
              </a:ext>
            </a:extLst>
          </p:cNvPr>
          <p:cNvCxnSpPr>
            <a:cxnSpLocks/>
          </p:cNvCxnSpPr>
          <p:nvPr/>
        </p:nvCxnSpPr>
        <p:spPr>
          <a:xfrm flipH="1">
            <a:off x="9903355" y="1474596"/>
            <a:ext cx="115955" cy="328422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8AF2BDAA-BB19-4964-BE55-FAD260F9C016}"/>
              </a:ext>
            </a:extLst>
          </p:cNvPr>
          <p:cNvCxnSpPr>
            <a:cxnSpLocks/>
          </p:cNvCxnSpPr>
          <p:nvPr/>
        </p:nvCxnSpPr>
        <p:spPr>
          <a:xfrm flipH="1">
            <a:off x="10370494" y="1864342"/>
            <a:ext cx="115955" cy="328422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00B64C4F-960A-445D-9A26-E6863EDE628B}"/>
              </a:ext>
            </a:extLst>
          </p:cNvPr>
          <p:cNvCxnSpPr>
            <a:cxnSpLocks/>
          </p:cNvCxnSpPr>
          <p:nvPr/>
        </p:nvCxnSpPr>
        <p:spPr>
          <a:xfrm flipH="1">
            <a:off x="10428471" y="1864342"/>
            <a:ext cx="115955" cy="328422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7600DDA8-660C-48ED-9C86-F9C68ED42DA5}"/>
              </a:ext>
            </a:extLst>
          </p:cNvPr>
          <p:cNvCxnSpPr>
            <a:cxnSpLocks/>
          </p:cNvCxnSpPr>
          <p:nvPr/>
        </p:nvCxnSpPr>
        <p:spPr>
          <a:xfrm flipH="1">
            <a:off x="9749963" y="2715907"/>
            <a:ext cx="115955" cy="328422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0340463F-A8D0-45F5-93BF-2E7B3CD936BE}"/>
              </a:ext>
            </a:extLst>
          </p:cNvPr>
          <p:cNvCxnSpPr>
            <a:cxnSpLocks/>
          </p:cNvCxnSpPr>
          <p:nvPr/>
        </p:nvCxnSpPr>
        <p:spPr>
          <a:xfrm flipH="1">
            <a:off x="10455639" y="3549052"/>
            <a:ext cx="115955" cy="328422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8ADC8DC0-1E8C-4A8E-A857-BD9D2C71A850}"/>
              </a:ext>
            </a:extLst>
          </p:cNvPr>
          <p:cNvCxnSpPr>
            <a:cxnSpLocks/>
          </p:cNvCxnSpPr>
          <p:nvPr/>
        </p:nvCxnSpPr>
        <p:spPr>
          <a:xfrm flipH="1">
            <a:off x="10952257" y="4024349"/>
            <a:ext cx="115955" cy="328422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9FBC2B34-46D2-4E14-B0EB-D7B7640376A3}"/>
              </a:ext>
            </a:extLst>
          </p:cNvPr>
          <p:cNvCxnSpPr>
            <a:cxnSpLocks/>
          </p:cNvCxnSpPr>
          <p:nvPr/>
        </p:nvCxnSpPr>
        <p:spPr>
          <a:xfrm flipH="1">
            <a:off x="11010234" y="4024349"/>
            <a:ext cx="115955" cy="328422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2C4B4DE6-4752-4276-AA84-DCCD670F87B2}"/>
              </a:ext>
            </a:extLst>
          </p:cNvPr>
          <p:cNvCxnSpPr>
            <a:cxnSpLocks/>
          </p:cNvCxnSpPr>
          <p:nvPr/>
        </p:nvCxnSpPr>
        <p:spPr>
          <a:xfrm flipH="1">
            <a:off x="9807940" y="4840932"/>
            <a:ext cx="115955" cy="328422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AE22AB5C-F161-4603-A70C-1ED58EF9A6DB}"/>
              </a:ext>
            </a:extLst>
          </p:cNvPr>
          <p:cNvCxnSpPr>
            <a:cxnSpLocks/>
          </p:cNvCxnSpPr>
          <p:nvPr/>
        </p:nvCxnSpPr>
        <p:spPr>
          <a:xfrm flipH="1">
            <a:off x="10851705" y="5286938"/>
            <a:ext cx="115955" cy="328422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B7938D8C-E150-4F10-BE64-E067230B160D}"/>
              </a:ext>
            </a:extLst>
          </p:cNvPr>
          <p:cNvCxnSpPr>
            <a:cxnSpLocks/>
          </p:cNvCxnSpPr>
          <p:nvPr/>
        </p:nvCxnSpPr>
        <p:spPr>
          <a:xfrm flipH="1">
            <a:off x="10877542" y="5719434"/>
            <a:ext cx="115955" cy="328422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9AF977D4-983B-48EF-9A80-F93B9344263E}"/>
              </a:ext>
            </a:extLst>
          </p:cNvPr>
          <p:cNvCxnSpPr>
            <a:cxnSpLocks/>
          </p:cNvCxnSpPr>
          <p:nvPr/>
        </p:nvCxnSpPr>
        <p:spPr>
          <a:xfrm flipH="1">
            <a:off x="10900238" y="6112355"/>
            <a:ext cx="115955" cy="328422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62EC2674-D74A-4A43-BE02-953FA9DE9D72}"/>
              </a:ext>
            </a:extLst>
          </p:cNvPr>
          <p:cNvCxnSpPr>
            <a:cxnSpLocks/>
          </p:cNvCxnSpPr>
          <p:nvPr/>
        </p:nvCxnSpPr>
        <p:spPr>
          <a:xfrm flipH="1">
            <a:off x="10977599" y="6117429"/>
            <a:ext cx="115955" cy="328422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37" name="Rectangle 36">
            <a:extLst>
              <a:ext uri="{FF2B5EF4-FFF2-40B4-BE49-F238E27FC236}">
                <a16:creationId xmlns:a16="http://schemas.microsoft.com/office/drawing/2014/main" id="{B079DF87-2432-40DF-9928-9613AE58D142}"/>
              </a:ext>
            </a:extLst>
          </p:cNvPr>
          <p:cNvSpPr/>
          <p:nvPr/>
        </p:nvSpPr>
        <p:spPr>
          <a:xfrm>
            <a:off x="0" y="6728791"/>
            <a:ext cx="12192000" cy="129209"/>
          </a:xfrm>
          <a:prstGeom prst="rect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E38B5EF4-14EE-40FD-AC70-65A4008F7278}"/>
              </a:ext>
            </a:extLst>
          </p:cNvPr>
          <p:cNvSpPr/>
          <p:nvPr/>
        </p:nvSpPr>
        <p:spPr>
          <a:xfrm>
            <a:off x="0" y="0"/>
            <a:ext cx="12192000" cy="129209"/>
          </a:xfrm>
          <a:prstGeom prst="rect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9" name="Picture 38">
            <a:extLst>
              <a:ext uri="{FF2B5EF4-FFF2-40B4-BE49-F238E27FC236}">
                <a16:creationId xmlns:a16="http://schemas.microsoft.com/office/drawing/2014/main" id="{362F74CA-A017-4CC7-B5E9-441C0F39D87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24167" b="78426" l="16875" r="66615">
                        <a14:foregroundMark x1="17760" y1="53333" x2="19531" y2="61296"/>
                        <a14:foregroundMark x1="19531" y1="61296" x2="22969" y2="67593"/>
                        <a14:foregroundMark x1="22969" y1="67593" x2="26250" y2="69815"/>
                        <a14:foregroundMark x1="24115" y1="47963" x2="29323" y2="64815"/>
                        <a14:foregroundMark x1="17135" y1="63148" x2="20156" y2="68796"/>
                        <a14:foregroundMark x1="20156" y1="68796" x2="24115" y2="71204"/>
                        <a14:foregroundMark x1="42135" y1="51019" x2="41042" y2="62130"/>
                        <a14:foregroundMark x1="41042" y1="62130" x2="41823" y2="78426"/>
                        <a14:foregroundMark x1="31875" y1="26481" x2="35469" y2="49167"/>
                        <a14:foregroundMark x1="28125" y1="43148" x2="39844" y2="38704"/>
                        <a14:foregroundMark x1="28698" y1="30278" x2="33021" y2="32685"/>
                        <a14:foregroundMark x1="33021" y1="32685" x2="37656" y2="31481"/>
                        <a14:foregroundMark x1="37656" y1="31481" x2="37760" y2="31481"/>
                        <a14:foregroundMark x1="36094" y1="26944" x2="36042" y2="30278"/>
                        <a14:foregroundMark x1="46771" y1="24167" x2="51042" y2="44815"/>
                        <a14:foregroundMark x1="42552" y1="39537" x2="56250" y2="33333"/>
                        <a14:foregroundMark x1="59010" y1="47130" x2="58594" y2="69630"/>
                        <a14:foregroundMark x1="58594" y1="69630" x2="59583" y2="73519"/>
                        <a14:foregroundMark x1="65521" y1="51481" x2="64896" y2="67130"/>
                        <a14:foregroundMark x1="63021" y1="47222" x2="52031" y2="65370"/>
                        <a14:foregroundMark x1="54688" y1="50556" x2="66615" y2="69259"/>
                        <a14:foregroundMark x1="51302" y1="55093" x2="51302" y2="55093"/>
                        <a14:foregroundMark x1="49479" y1="55833" x2="49479" y2="55833"/>
                        <a14:foregroundMark x1="42865" y1="47963" x2="42865" y2="47963"/>
                        <a14:foregroundMark x1="42865" y1="45833" x2="42865" y2="45833"/>
                        <a14:foregroundMark x1="33281" y1="52778" x2="33281" y2="52778"/>
                        <a14:foregroundMark x1="34635" y1="53889" x2="34635" y2="53889"/>
                        <a14:foregroundMark x1="30833" y1="65648" x2="30833" y2="65648"/>
                        <a14:foregroundMark x1="32604" y1="65463" x2="32604" y2="65463"/>
                        <a14:foregroundMark x1="30990" y1="64815" x2="30990" y2="64815"/>
                        <a14:foregroundMark x1="32448" y1="65463" x2="32448" y2="65463"/>
                      </a14:backgroundRemoval>
                    </a14:imgEffect>
                    <a14:imgEffect>
                      <a14:brightnessContrast contrast="20000"/>
                    </a14:imgEffect>
                  </a14:imgLayer>
                </a14:imgProps>
              </a:ext>
            </a:extLst>
          </a:blip>
          <a:srcRect l="35973" t="49003" r="50068" b="18696"/>
          <a:stretch/>
        </p:blipFill>
        <p:spPr>
          <a:xfrm>
            <a:off x="4333461" y="2700542"/>
            <a:ext cx="2851539" cy="4092854"/>
          </a:xfrm>
          <a:prstGeom prst="rect">
            <a:avLst/>
          </a:prstGeom>
        </p:spPr>
      </p:pic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1F891256-733C-40AB-B8E6-6740AAD3187F}"/>
              </a:ext>
            </a:extLst>
          </p:cNvPr>
          <p:cNvCxnSpPr>
            <a:cxnSpLocks/>
          </p:cNvCxnSpPr>
          <p:nvPr/>
        </p:nvCxnSpPr>
        <p:spPr>
          <a:xfrm flipH="1">
            <a:off x="8409504" y="4840932"/>
            <a:ext cx="115955" cy="328422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54C17C72-6269-435E-9EB0-6CB16047EBF8}"/>
              </a:ext>
            </a:extLst>
          </p:cNvPr>
          <p:cNvCxnSpPr>
            <a:cxnSpLocks/>
          </p:cNvCxnSpPr>
          <p:nvPr/>
        </p:nvCxnSpPr>
        <p:spPr>
          <a:xfrm flipH="1">
            <a:off x="9653226" y="5320611"/>
            <a:ext cx="115955" cy="328422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34BE2D93-4311-4180-9A1D-8B719143E15D}"/>
              </a:ext>
            </a:extLst>
          </p:cNvPr>
          <p:cNvCxnSpPr>
            <a:cxnSpLocks/>
          </p:cNvCxnSpPr>
          <p:nvPr/>
        </p:nvCxnSpPr>
        <p:spPr>
          <a:xfrm flipH="1">
            <a:off x="9576798" y="5719434"/>
            <a:ext cx="115955" cy="328422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id="{0C4DFCCA-1E5A-4C6A-80DE-61D678F70837}"/>
              </a:ext>
            </a:extLst>
          </p:cNvPr>
          <p:cNvCxnSpPr>
            <a:cxnSpLocks/>
          </p:cNvCxnSpPr>
          <p:nvPr/>
        </p:nvCxnSpPr>
        <p:spPr>
          <a:xfrm flipH="1">
            <a:off x="8410051" y="6112355"/>
            <a:ext cx="115955" cy="328422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7039933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2FF3C0CB-7FB8-4C17-9329-C89F05493D30}"/>
              </a:ext>
            </a:extLst>
          </p:cNvPr>
          <p:cNvSpPr txBox="1"/>
          <p:nvPr/>
        </p:nvSpPr>
        <p:spPr>
          <a:xfrm>
            <a:off x="3558209" y="159025"/>
            <a:ext cx="459187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>
                <a:solidFill>
                  <a:srgbClr val="7030A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KHI CẢ NHÀ BÉ TÍ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3FF99BB-3D1B-4546-9089-E09C1C358057}"/>
              </a:ext>
            </a:extLst>
          </p:cNvPr>
          <p:cNvSpPr txBox="1"/>
          <p:nvPr/>
        </p:nvSpPr>
        <p:spPr>
          <a:xfrm>
            <a:off x="679174" y="482191"/>
            <a:ext cx="4591878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>
                <a:latin typeface="Cambria" panose="02040503050406030204" pitchFamily="18" charset="0"/>
                <a:ea typeface="Cambria" panose="02040503050406030204" pitchFamily="18" charset="0"/>
              </a:rPr>
              <a:t>Khi bà còn bé tí</a:t>
            </a:r>
          </a:p>
          <a:p>
            <a:r>
              <a:rPr lang="en-US" sz="2800">
                <a:latin typeface="Cambria" panose="02040503050406030204" pitchFamily="18" charset="0"/>
                <a:ea typeface="Cambria" panose="02040503050406030204" pitchFamily="18" charset="0"/>
              </a:rPr>
              <a:t>Bà có nghịch lắm không</a:t>
            </a:r>
          </a:p>
          <a:p>
            <a:r>
              <a:rPr lang="en-US" sz="2800">
                <a:latin typeface="Cambria" panose="02040503050406030204" pitchFamily="18" charset="0"/>
                <a:ea typeface="Cambria" panose="02040503050406030204" pitchFamily="18" charset="0"/>
              </a:rPr>
              <a:t>Dáng đi có hơi còng</a:t>
            </a:r>
          </a:p>
          <a:p>
            <a:r>
              <a:rPr lang="en-US" sz="2800">
                <a:latin typeface="Cambria" panose="02040503050406030204" pitchFamily="18" charset="0"/>
                <a:ea typeface="Cambria" panose="02040503050406030204" pitchFamily="18" charset="0"/>
              </a:rPr>
              <a:t>Chăm quét nhà dọn dẹp?</a:t>
            </a:r>
          </a:p>
          <a:p>
            <a:endParaRPr lang="en-US" sz="280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r>
              <a:rPr lang="en-US" sz="2800">
                <a:latin typeface="Cambria" panose="02040503050406030204" pitchFamily="18" charset="0"/>
                <a:ea typeface="Cambria" panose="02040503050406030204" pitchFamily="18" charset="0"/>
              </a:rPr>
              <a:t>Khi ông còn bé tí</a:t>
            </a:r>
          </a:p>
          <a:p>
            <a:r>
              <a:rPr lang="en-US" sz="2800">
                <a:latin typeface="Cambria" panose="02040503050406030204" pitchFamily="18" charset="0"/>
                <a:ea typeface="Cambria" panose="02040503050406030204" pitchFamily="18" charset="0"/>
              </a:rPr>
              <a:t>Có nghiêm như bây giờ</a:t>
            </a:r>
          </a:p>
          <a:p>
            <a:r>
              <a:rPr lang="en-US" sz="2800">
                <a:latin typeface="Cambria" panose="02040503050406030204" pitchFamily="18" charset="0"/>
                <a:ea typeface="Cambria" panose="02040503050406030204" pitchFamily="18" charset="0"/>
              </a:rPr>
              <a:t>Có chau mặt chơi cờ</a:t>
            </a:r>
          </a:p>
          <a:p>
            <a:r>
              <a:rPr lang="en-US" sz="2800">
                <a:latin typeface="Cambria" panose="02040503050406030204" pitchFamily="18" charset="0"/>
                <a:ea typeface="Cambria" panose="02040503050406030204" pitchFamily="18" charset="0"/>
              </a:rPr>
              <a:t>Có uống trà buổi sáng?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A06F82C-99E1-4E8F-A26D-6DDBCC4B9D37}"/>
              </a:ext>
            </a:extLst>
          </p:cNvPr>
          <p:cNvSpPr txBox="1"/>
          <p:nvPr/>
        </p:nvSpPr>
        <p:spPr>
          <a:xfrm>
            <a:off x="7169426" y="482191"/>
            <a:ext cx="4591878" cy="65556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>
                <a:latin typeface="Cambria" panose="02040503050406030204" pitchFamily="18" charset="0"/>
                <a:ea typeface="Cambria" panose="02040503050406030204" pitchFamily="18" charset="0"/>
              </a:rPr>
              <a:t>Khi bố còn bé tí</a:t>
            </a:r>
          </a:p>
          <a:p>
            <a:r>
              <a:rPr lang="en-US" sz="2800">
                <a:latin typeface="Cambria" panose="02040503050406030204" pitchFamily="18" charset="0"/>
                <a:ea typeface="Cambria" panose="02040503050406030204" pitchFamily="18" charset="0"/>
              </a:rPr>
              <a:t>Có thích lái ô tô</a:t>
            </a:r>
          </a:p>
          <a:p>
            <a:r>
              <a:rPr lang="en-US" sz="2800">
                <a:latin typeface="Cambria" panose="02040503050406030204" pitchFamily="18" charset="0"/>
                <a:ea typeface="Cambria" panose="02040503050406030204" pitchFamily="18" charset="0"/>
              </a:rPr>
              <a:t>Có say mê sửa đồ</a:t>
            </a:r>
          </a:p>
          <a:p>
            <a:r>
              <a:rPr lang="en-US" sz="2800">
                <a:latin typeface="Cambria" panose="02040503050406030204" pitchFamily="18" charset="0"/>
                <a:ea typeface="Cambria" panose="02040503050406030204" pitchFamily="18" charset="0"/>
              </a:rPr>
              <a:t>Có hay xem bóng đá?</a:t>
            </a:r>
          </a:p>
          <a:p>
            <a:endParaRPr lang="en-US" sz="280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r>
              <a:rPr lang="en-US" sz="2800">
                <a:latin typeface="Cambria" panose="02040503050406030204" pitchFamily="18" charset="0"/>
                <a:ea typeface="Cambria" panose="02040503050406030204" pitchFamily="18" charset="0"/>
              </a:rPr>
              <a:t>Khi mẹ còn bé tí</a:t>
            </a:r>
          </a:p>
          <a:p>
            <a:r>
              <a:rPr lang="en-US" sz="2800">
                <a:latin typeface="Cambria" panose="02040503050406030204" pitchFamily="18" charset="0"/>
                <a:ea typeface="Cambria" panose="02040503050406030204" pitchFamily="18" charset="0"/>
              </a:rPr>
              <a:t>Có mải ngồi cắm hoa</a:t>
            </a:r>
          </a:p>
          <a:p>
            <a:r>
              <a:rPr lang="en-US" sz="2800">
                <a:latin typeface="Cambria" panose="02040503050406030204" pitchFamily="18" charset="0"/>
                <a:ea typeface="Cambria" panose="02040503050406030204" pitchFamily="18" charset="0"/>
              </a:rPr>
              <a:t>Thích ra chợ gần nhà</a:t>
            </a:r>
          </a:p>
          <a:p>
            <a:r>
              <a:rPr lang="en-US" sz="2800">
                <a:latin typeface="Cambria" panose="02040503050406030204" pitchFamily="18" charset="0"/>
                <a:ea typeface="Cambria" panose="02040503050406030204" pitchFamily="18" charset="0"/>
              </a:rPr>
              <a:t>Tối khuya ôm cuốn sách?</a:t>
            </a:r>
          </a:p>
          <a:p>
            <a:endParaRPr lang="en-US" sz="280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r>
              <a:rPr lang="en-US" sz="2800">
                <a:latin typeface="Cambria" panose="02040503050406030204" pitchFamily="18" charset="0"/>
                <a:ea typeface="Cambria" panose="02040503050406030204" pitchFamily="18" charset="0"/>
              </a:rPr>
              <a:t>Khi con còn bé tí</a:t>
            </a:r>
          </a:p>
          <a:p>
            <a:r>
              <a:rPr lang="en-US" sz="2800">
                <a:latin typeface="Cambria" panose="02040503050406030204" pitchFamily="18" charset="0"/>
                <a:ea typeface="Cambria" panose="02040503050406030204" pitchFamily="18" charset="0"/>
              </a:rPr>
              <a:t>Chẳng đọc sách, chơi cờ</a:t>
            </a:r>
          </a:p>
          <a:p>
            <a:r>
              <a:rPr lang="en-US" sz="2800">
                <a:latin typeface="Cambria" panose="02040503050406030204" pitchFamily="18" charset="0"/>
                <a:ea typeface="Cambria" panose="02040503050406030204" pitchFamily="18" charset="0"/>
              </a:rPr>
              <a:t>Chẳng dọn dẹp, chữa đồ</a:t>
            </a:r>
          </a:p>
          <a:p>
            <a:r>
              <a:rPr lang="en-US" sz="2800">
                <a:latin typeface="Cambria" panose="02040503050406030204" pitchFamily="18" charset="0"/>
                <a:ea typeface="Cambria" panose="02040503050406030204" pitchFamily="18" charset="0"/>
              </a:rPr>
              <a:t>Cả ngày con đùa nghịch.</a:t>
            </a:r>
          </a:p>
          <a:p>
            <a:endParaRPr lang="en-US" sz="280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DDF935FA-29B7-44F2-B508-9AA564B3571F}"/>
              </a:ext>
            </a:extLst>
          </p:cNvPr>
          <p:cNvCxnSpPr>
            <a:cxnSpLocks/>
          </p:cNvCxnSpPr>
          <p:nvPr/>
        </p:nvCxnSpPr>
        <p:spPr>
          <a:xfrm flipH="1">
            <a:off x="4386471" y="1024161"/>
            <a:ext cx="115955" cy="328422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0B588391-8984-4F2B-A38B-0EE221D329CD}"/>
              </a:ext>
            </a:extLst>
          </p:cNvPr>
          <p:cNvCxnSpPr>
            <a:cxnSpLocks/>
          </p:cNvCxnSpPr>
          <p:nvPr/>
        </p:nvCxnSpPr>
        <p:spPr>
          <a:xfrm flipH="1">
            <a:off x="3117576" y="626453"/>
            <a:ext cx="115955" cy="328422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310469DF-214C-4491-870A-C548C3B818B6}"/>
              </a:ext>
            </a:extLst>
          </p:cNvPr>
          <p:cNvCxnSpPr>
            <a:cxnSpLocks/>
          </p:cNvCxnSpPr>
          <p:nvPr/>
        </p:nvCxnSpPr>
        <p:spPr>
          <a:xfrm flipH="1">
            <a:off x="3717235" y="1474596"/>
            <a:ext cx="115955" cy="328422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75B03754-544A-4560-AC8A-A9C433775328}"/>
              </a:ext>
            </a:extLst>
          </p:cNvPr>
          <p:cNvCxnSpPr>
            <a:cxnSpLocks/>
          </p:cNvCxnSpPr>
          <p:nvPr/>
        </p:nvCxnSpPr>
        <p:spPr>
          <a:xfrm flipH="1">
            <a:off x="4451075" y="1864342"/>
            <a:ext cx="115955" cy="328422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A35E97A9-7C0F-4F96-884F-6DC17394DA9C}"/>
              </a:ext>
            </a:extLst>
          </p:cNvPr>
          <p:cNvCxnSpPr>
            <a:cxnSpLocks/>
          </p:cNvCxnSpPr>
          <p:nvPr/>
        </p:nvCxnSpPr>
        <p:spPr>
          <a:xfrm flipH="1">
            <a:off x="4543838" y="1864342"/>
            <a:ext cx="115955" cy="328422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0F47F7C3-DCD9-468A-87C9-50DC5B58CA8F}"/>
              </a:ext>
            </a:extLst>
          </p:cNvPr>
          <p:cNvCxnSpPr>
            <a:cxnSpLocks/>
          </p:cNvCxnSpPr>
          <p:nvPr/>
        </p:nvCxnSpPr>
        <p:spPr>
          <a:xfrm flipH="1">
            <a:off x="3312377" y="2715907"/>
            <a:ext cx="115955" cy="328422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DD149307-36A1-4E7A-B00D-8DD009B739C4}"/>
              </a:ext>
            </a:extLst>
          </p:cNvPr>
          <p:cNvCxnSpPr>
            <a:cxnSpLocks/>
          </p:cNvCxnSpPr>
          <p:nvPr/>
        </p:nvCxnSpPr>
        <p:spPr>
          <a:xfrm flipH="1">
            <a:off x="4270516" y="3113537"/>
            <a:ext cx="115955" cy="328422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BC6653AF-0824-406A-B9AA-8591991B4908}"/>
              </a:ext>
            </a:extLst>
          </p:cNvPr>
          <p:cNvCxnSpPr>
            <a:cxnSpLocks/>
          </p:cNvCxnSpPr>
          <p:nvPr/>
        </p:nvCxnSpPr>
        <p:spPr>
          <a:xfrm flipH="1">
            <a:off x="3836503" y="3578918"/>
            <a:ext cx="115955" cy="328422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AAD35D88-35CF-44A8-BFF3-3D2C671C4C00}"/>
              </a:ext>
            </a:extLst>
          </p:cNvPr>
          <p:cNvCxnSpPr>
            <a:cxnSpLocks/>
          </p:cNvCxnSpPr>
          <p:nvPr/>
        </p:nvCxnSpPr>
        <p:spPr>
          <a:xfrm flipH="1">
            <a:off x="4163832" y="4024349"/>
            <a:ext cx="115955" cy="328422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D4E92AE9-BB4E-4F46-A9E7-3B5405BEF8EA}"/>
              </a:ext>
            </a:extLst>
          </p:cNvPr>
          <p:cNvCxnSpPr>
            <a:cxnSpLocks/>
          </p:cNvCxnSpPr>
          <p:nvPr/>
        </p:nvCxnSpPr>
        <p:spPr>
          <a:xfrm flipH="1">
            <a:off x="4230760" y="4024349"/>
            <a:ext cx="115955" cy="328422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5428B031-D55E-49C0-B8FE-D9980349EAD5}"/>
              </a:ext>
            </a:extLst>
          </p:cNvPr>
          <p:cNvCxnSpPr>
            <a:cxnSpLocks/>
          </p:cNvCxnSpPr>
          <p:nvPr/>
        </p:nvCxnSpPr>
        <p:spPr>
          <a:xfrm flipH="1">
            <a:off x="10401968" y="3113537"/>
            <a:ext cx="115955" cy="328422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285701E0-1666-4691-8E1F-AD5457CB4E81}"/>
              </a:ext>
            </a:extLst>
          </p:cNvPr>
          <p:cNvCxnSpPr>
            <a:cxnSpLocks/>
          </p:cNvCxnSpPr>
          <p:nvPr/>
        </p:nvCxnSpPr>
        <p:spPr>
          <a:xfrm flipH="1">
            <a:off x="9635000" y="590882"/>
            <a:ext cx="115955" cy="328422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06F82A8A-2966-448D-B4F9-EE50383FD8DD}"/>
              </a:ext>
            </a:extLst>
          </p:cNvPr>
          <p:cNvCxnSpPr>
            <a:cxnSpLocks/>
          </p:cNvCxnSpPr>
          <p:nvPr/>
        </p:nvCxnSpPr>
        <p:spPr>
          <a:xfrm flipH="1">
            <a:off x="9634999" y="1024161"/>
            <a:ext cx="115955" cy="328422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FDC3DB26-DF9C-4D5B-ACD9-D9B20709C8C2}"/>
              </a:ext>
            </a:extLst>
          </p:cNvPr>
          <p:cNvCxnSpPr>
            <a:cxnSpLocks/>
          </p:cNvCxnSpPr>
          <p:nvPr/>
        </p:nvCxnSpPr>
        <p:spPr>
          <a:xfrm flipH="1">
            <a:off x="9903355" y="1474596"/>
            <a:ext cx="115955" cy="328422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8AF2BDAA-BB19-4964-BE55-FAD260F9C016}"/>
              </a:ext>
            </a:extLst>
          </p:cNvPr>
          <p:cNvCxnSpPr>
            <a:cxnSpLocks/>
          </p:cNvCxnSpPr>
          <p:nvPr/>
        </p:nvCxnSpPr>
        <p:spPr>
          <a:xfrm flipH="1">
            <a:off x="10370494" y="1864342"/>
            <a:ext cx="115955" cy="328422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00B64C4F-960A-445D-9A26-E6863EDE628B}"/>
              </a:ext>
            </a:extLst>
          </p:cNvPr>
          <p:cNvCxnSpPr>
            <a:cxnSpLocks/>
          </p:cNvCxnSpPr>
          <p:nvPr/>
        </p:nvCxnSpPr>
        <p:spPr>
          <a:xfrm flipH="1">
            <a:off x="10428471" y="1864342"/>
            <a:ext cx="115955" cy="328422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7600DDA8-660C-48ED-9C86-F9C68ED42DA5}"/>
              </a:ext>
            </a:extLst>
          </p:cNvPr>
          <p:cNvCxnSpPr>
            <a:cxnSpLocks/>
          </p:cNvCxnSpPr>
          <p:nvPr/>
        </p:nvCxnSpPr>
        <p:spPr>
          <a:xfrm flipH="1">
            <a:off x="9749963" y="2715907"/>
            <a:ext cx="115955" cy="328422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0340463F-A8D0-45F5-93BF-2E7B3CD936BE}"/>
              </a:ext>
            </a:extLst>
          </p:cNvPr>
          <p:cNvCxnSpPr>
            <a:cxnSpLocks/>
          </p:cNvCxnSpPr>
          <p:nvPr/>
        </p:nvCxnSpPr>
        <p:spPr>
          <a:xfrm flipH="1">
            <a:off x="10455639" y="3549052"/>
            <a:ext cx="115955" cy="328422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8ADC8DC0-1E8C-4A8E-A857-BD9D2C71A850}"/>
              </a:ext>
            </a:extLst>
          </p:cNvPr>
          <p:cNvCxnSpPr>
            <a:cxnSpLocks/>
          </p:cNvCxnSpPr>
          <p:nvPr/>
        </p:nvCxnSpPr>
        <p:spPr>
          <a:xfrm flipH="1">
            <a:off x="10952257" y="4024349"/>
            <a:ext cx="115955" cy="328422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9FBC2B34-46D2-4E14-B0EB-D7B7640376A3}"/>
              </a:ext>
            </a:extLst>
          </p:cNvPr>
          <p:cNvCxnSpPr>
            <a:cxnSpLocks/>
          </p:cNvCxnSpPr>
          <p:nvPr/>
        </p:nvCxnSpPr>
        <p:spPr>
          <a:xfrm flipH="1">
            <a:off x="11010234" y="4024349"/>
            <a:ext cx="115955" cy="328422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2C4B4DE6-4752-4276-AA84-DCCD670F87B2}"/>
              </a:ext>
            </a:extLst>
          </p:cNvPr>
          <p:cNvCxnSpPr>
            <a:cxnSpLocks/>
          </p:cNvCxnSpPr>
          <p:nvPr/>
        </p:nvCxnSpPr>
        <p:spPr>
          <a:xfrm flipH="1">
            <a:off x="9807940" y="4840932"/>
            <a:ext cx="115955" cy="328422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AE22AB5C-F161-4603-A70C-1ED58EF9A6DB}"/>
              </a:ext>
            </a:extLst>
          </p:cNvPr>
          <p:cNvCxnSpPr>
            <a:cxnSpLocks/>
          </p:cNvCxnSpPr>
          <p:nvPr/>
        </p:nvCxnSpPr>
        <p:spPr>
          <a:xfrm flipH="1">
            <a:off x="10851705" y="5286938"/>
            <a:ext cx="115955" cy="328422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B7938D8C-E150-4F10-BE64-E067230B160D}"/>
              </a:ext>
            </a:extLst>
          </p:cNvPr>
          <p:cNvCxnSpPr>
            <a:cxnSpLocks/>
          </p:cNvCxnSpPr>
          <p:nvPr/>
        </p:nvCxnSpPr>
        <p:spPr>
          <a:xfrm flipH="1">
            <a:off x="10877542" y="5719434"/>
            <a:ext cx="115955" cy="328422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9AF977D4-983B-48EF-9A80-F93B9344263E}"/>
              </a:ext>
            </a:extLst>
          </p:cNvPr>
          <p:cNvCxnSpPr>
            <a:cxnSpLocks/>
          </p:cNvCxnSpPr>
          <p:nvPr/>
        </p:nvCxnSpPr>
        <p:spPr>
          <a:xfrm flipH="1">
            <a:off x="10900238" y="6112355"/>
            <a:ext cx="115955" cy="328422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62EC2674-D74A-4A43-BE02-953FA9DE9D72}"/>
              </a:ext>
            </a:extLst>
          </p:cNvPr>
          <p:cNvCxnSpPr>
            <a:cxnSpLocks/>
          </p:cNvCxnSpPr>
          <p:nvPr/>
        </p:nvCxnSpPr>
        <p:spPr>
          <a:xfrm flipH="1">
            <a:off x="10977599" y="6117429"/>
            <a:ext cx="115955" cy="328422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37" name="Rectangle 36">
            <a:extLst>
              <a:ext uri="{FF2B5EF4-FFF2-40B4-BE49-F238E27FC236}">
                <a16:creationId xmlns:a16="http://schemas.microsoft.com/office/drawing/2014/main" id="{B079DF87-2432-40DF-9928-9613AE58D142}"/>
              </a:ext>
            </a:extLst>
          </p:cNvPr>
          <p:cNvSpPr/>
          <p:nvPr/>
        </p:nvSpPr>
        <p:spPr>
          <a:xfrm>
            <a:off x="0" y="6728791"/>
            <a:ext cx="12192000" cy="129209"/>
          </a:xfrm>
          <a:prstGeom prst="rect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E38B5EF4-14EE-40FD-AC70-65A4008F7278}"/>
              </a:ext>
            </a:extLst>
          </p:cNvPr>
          <p:cNvSpPr/>
          <p:nvPr/>
        </p:nvSpPr>
        <p:spPr>
          <a:xfrm>
            <a:off x="0" y="0"/>
            <a:ext cx="12192000" cy="129209"/>
          </a:xfrm>
          <a:prstGeom prst="rect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9" name="Picture 38">
            <a:extLst>
              <a:ext uri="{FF2B5EF4-FFF2-40B4-BE49-F238E27FC236}">
                <a16:creationId xmlns:a16="http://schemas.microsoft.com/office/drawing/2014/main" id="{362F74CA-A017-4CC7-B5E9-441C0F39D87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24167" b="78426" l="16875" r="66615">
                        <a14:foregroundMark x1="17760" y1="53333" x2="19531" y2="61296"/>
                        <a14:foregroundMark x1="19531" y1="61296" x2="22969" y2="67593"/>
                        <a14:foregroundMark x1="22969" y1="67593" x2="26250" y2="69815"/>
                        <a14:foregroundMark x1="24115" y1="47963" x2="29323" y2="64815"/>
                        <a14:foregroundMark x1="17135" y1="63148" x2="20156" y2="68796"/>
                        <a14:foregroundMark x1="20156" y1="68796" x2="24115" y2="71204"/>
                        <a14:foregroundMark x1="42135" y1="51019" x2="41042" y2="62130"/>
                        <a14:foregroundMark x1="41042" y1="62130" x2="41823" y2="78426"/>
                        <a14:foregroundMark x1="31875" y1="26481" x2="35469" y2="49167"/>
                        <a14:foregroundMark x1="28125" y1="43148" x2="39844" y2="38704"/>
                        <a14:foregroundMark x1="28698" y1="30278" x2="33021" y2="32685"/>
                        <a14:foregroundMark x1="33021" y1="32685" x2="37656" y2="31481"/>
                        <a14:foregroundMark x1="37656" y1="31481" x2="37760" y2="31481"/>
                        <a14:foregroundMark x1="36094" y1="26944" x2="36042" y2="30278"/>
                        <a14:foregroundMark x1="46771" y1="24167" x2="51042" y2="44815"/>
                        <a14:foregroundMark x1="42552" y1="39537" x2="56250" y2="33333"/>
                        <a14:foregroundMark x1="59010" y1="47130" x2="58594" y2="69630"/>
                        <a14:foregroundMark x1="58594" y1="69630" x2="59583" y2="73519"/>
                        <a14:foregroundMark x1="65521" y1="51481" x2="64896" y2="67130"/>
                        <a14:foregroundMark x1="63021" y1="47222" x2="52031" y2="65370"/>
                        <a14:foregroundMark x1="54688" y1="50556" x2="66615" y2="69259"/>
                        <a14:foregroundMark x1="51302" y1="55093" x2="51302" y2="55093"/>
                        <a14:foregroundMark x1="49479" y1="55833" x2="49479" y2="55833"/>
                        <a14:foregroundMark x1="42865" y1="47963" x2="42865" y2="47963"/>
                        <a14:foregroundMark x1="42865" y1="45833" x2="42865" y2="45833"/>
                        <a14:foregroundMark x1="33281" y1="52778" x2="33281" y2="52778"/>
                        <a14:foregroundMark x1="34635" y1="53889" x2="34635" y2="53889"/>
                        <a14:foregroundMark x1="30833" y1="65648" x2="30833" y2="65648"/>
                        <a14:foregroundMark x1="32604" y1="65463" x2="32604" y2="65463"/>
                        <a14:foregroundMark x1="30990" y1="64815" x2="30990" y2="64815"/>
                        <a14:foregroundMark x1="32448" y1="65463" x2="32448" y2="65463"/>
                      </a14:backgroundRemoval>
                    </a14:imgEffect>
                    <a14:imgEffect>
                      <a14:brightnessContrast contrast="20000"/>
                    </a14:imgEffect>
                  </a14:imgLayer>
                </a14:imgProps>
              </a:ext>
            </a:extLst>
          </a:blip>
          <a:srcRect l="35973" t="49003" r="50068" b="18696"/>
          <a:stretch/>
        </p:blipFill>
        <p:spPr>
          <a:xfrm>
            <a:off x="4333461" y="2700542"/>
            <a:ext cx="2851539" cy="4092854"/>
          </a:xfrm>
          <a:prstGeom prst="rect">
            <a:avLst/>
          </a:prstGeom>
        </p:spPr>
      </p:pic>
      <p:sp>
        <p:nvSpPr>
          <p:cNvPr id="2" name="Oval 1">
            <a:extLst>
              <a:ext uri="{FF2B5EF4-FFF2-40B4-BE49-F238E27FC236}">
                <a16:creationId xmlns:a16="http://schemas.microsoft.com/office/drawing/2014/main" id="{98C2A387-00C7-476F-AD5F-59C0ED11543B}"/>
              </a:ext>
            </a:extLst>
          </p:cNvPr>
          <p:cNvSpPr/>
          <p:nvPr/>
        </p:nvSpPr>
        <p:spPr>
          <a:xfrm>
            <a:off x="223299" y="319190"/>
            <a:ext cx="508000" cy="543384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1</a:t>
            </a:r>
          </a:p>
        </p:txBody>
      </p:sp>
      <p:sp>
        <p:nvSpPr>
          <p:cNvPr id="35" name="Oval 34">
            <a:extLst>
              <a:ext uri="{FF2B5EF4-FFF2-40B4-BE49-F238E27FC236}">
                <a16:creationId xmlns:a16="http://schemas.microsoft.com/office/drawing/2014/main" id="{79B6FB67-B505-4D72-B872-0B4447C40117}"/>
              </a:ext>
            </a:extLst>
          </p:cNvPr>
          <p:cNvSpPr/>
          <p:nvPr/>
        </p:nvSpPr>
        <p:spPr>
          <a:xfrm>
            <a:off x="254227" y="2385849"/>
            <a:ext cx="508000" cy="543384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2</a:t>
            </a:r>
          </a:p>
        </p:txBody>
      </p:sp>
      <p:sp>
        <p:nvSpPr>
          <p:cNvPr id="40" name="Oval 39">
            <a:extLst>
              <a:ext uri="{FF2B5EF4-FFF2-40B4-BE49-F238E27FC236}">
                <a16:creationId xmlns:a16="http://schemas.microsoft.com/office/drawing/2014/main" id="{37C9AA76-EC3C-47EC-AAB8-303245C84161}"/>
              </a:ext>
            </a:extLst>
          </p:cNvPr>
          <p:cNvSpPr/>
          <p:nvPr/>
        </p:nvSpPr>
        <p:spPr>
          <a:xfrm>
            <a:off x="6661426" y="683183"/>
            <a:ext cx="508000" cy="543384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3</a:t>
            </a:r>
          </a:p>
        </p:txBody>
      </p:sp>
      <p:sp>
        <p:nvSpPr>
          <p:cNvPr id="41" name="Oval 40">
            <a:extLst>
              <a:ext uri="{FF2B5EF4-FFF2-40B4-BE49-F238E27FC236}">
                <a16:creationId xmlns:a16="http://schemas.microsoft.com/office/drawing/2014/main" id="{CDC7751F-0AD8-4366-AD39-B43C7E2E2376}"/>
              </a:ext>
            </a:extLst>
          </p:cNvPr>
          <p:cNvSpPr/>
          <p:nvPr/>
        </p:nvSpPr>
        <p:spPr>
          <a:xfrm>
            <a:off x="6732222" y="2608426"/>
            <a:ext cx="508000" cy="543384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4</a:t>
            </a:r>
          </a:p>
        </p:txBody>
      </p:sp>
      <p:sp>
        <p:nvSpPr>
          <p:cNvPr id="42" name="Oval 41">
            <a:extLst>
              <a:ext uri="{FF2B5EF4-FFF2-40B4-BE49-F238E27FC236}">
                <a16:creationId xmlns:a16="http://schemas.microsoft.com/office/drawing/2014/main" id="{4722A746-14EF-4868-BE1A-A65F63D893A0}"/>
              </a:ext>
            </a:extLst>
          </p:cNvPr>
          <p:cNvSpPr/>
          <p:nvPr/>
        </p:nvSpPr>
        <p:spPr>
          <a:xfrm>
            <a:off x="6803018" y="4533669"/>
            <a:ext cx="508000" cy="543384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5</a:t>
            </a:r>
          </a:p>
        </p:txBody>
      </p:sp>
      <p:cxnSp>
        <p:nvCxnSpPr>
          <p:cNvPr id="43" name="Straight Connector 42">
            <a:extLst>
              <a:ext uri="{FF2B5EF4-FFF2-40B4-BE49-F238E27FC236}">
                <a16:creationId xmlns:a16="http://schemas.microsoft.com/office/drawing/2014/main" id="{31DF5E63-B5CE-49B7-A505-21EBCCA90688}"/>
              </a:ext>
            </a:extLst>
          </p:cNvPr>
          <p:cNvCxnSpPr>
            <a:cxnSpLocks/>
          </p:cNvCxnSpPr>
          <p:nvPr/>
        </p:nvCxnSpPr>
        <p:spPr>
          <a:xfrm flipH="1">
            <a:off x="8385546" y="4890771"/>
            <a:ext cx="115955" cy="328422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44" name="Straight Connector 43">
            <a:extLst>
              <a:ext uri="{FF2B5EF4-FFF2-40B4-BE49-F238E27FC236}">
                <a16:creationId xmlns:a16="http://schemas.microsoft.com/office/drawing/2014/main" id="{ED9C29AF-57EB-4DD9-A3DE-F816C2D145EC}"/>
              </a:ext>
            </a:extLst>
          </p:cNvPr>
          <p:cNvCxnSpPr>
            <a:cxnSpLocks/>
          </p:cNvCxnSpPr>
          <p:nvPr/>
        </p:nvCxnSpPr>
        <p:spPr>
          <a:xfrm flipH="1">
            <a:off x="9634008" y="5278045"/>
            <a:ext cx="115955" cy="328422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45" name="Straight Connector 44">
            <a:extLst>
              <a:ext uri="{FF2B5EF4-FFF2-40B4-BE49-F238E27FC236}">
                <a16:creationId xmlns:a16="http://schemas.microsoft.com/office/drawing/2014/main" id="{9C9FFA37-3374-4EA4-8D57-64F0223DFC02}"/>
              </a:ext>
            </a:extLst>
          </p:cNvPr>
          <p:cNvCxnSpPr>
            <a:cxnSpLocks/>
          </p:cNvCxnSpPr>
          <p:nvPr/>
        </p:nvCxnSpPr>
        <p:spPr>
          <a:xfrm flipH="1">
            <a:off x="9576030" y="5711324"/>
            <a:ext cx="115955" cy="328422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7924961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F07EA996-18CE-4CB2-A18B-41B40A07CA65}"/>
              </a:ext>
            </a:extLst>
          </p:cNvPr>
          <p:cNvSpPr/>
          <p:nvPr/>
        </p:nvSpPr>
        <p:spPr>
          <a:xfrm>
            <a:off x="0" y="6728791"/>
            <a:ext cx="12192000" cy="129209"/>
          </a:xfrm>
          <a:prstGeom prst="rect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42C36492-BA4C-4964-B119-E7167BD48DC7}"/>
              </a:ext>
            </a:extLst>
          </p:cNvPr>
          <p:cNvSpPr/>
          <p:nvPr/>
        </p:nvSpPr>
        <p:spPr>
          <a:xfrm>
            <a:off x="0" y="0"/>
            <a:ext cx="12192000" cy="129209"/>
          </a:xfrm>
          <a:prstGeom prst="rect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5B1A6CC-2D76-45D9-8777-83DBBEFCC66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0842" t="24856" r="13668" b="14565"/>
          <a:stretch/>
        </p:blipFill>
        <p:spPr>
          <a:xfrm>
            <a:off x="0" y="318052"/>
            <a:ext cx="12154082" cy="54863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096172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EF03AF93-7C53-4760-8F51-02EB1BE94EF9}"/>
              </a:ext>
            </a:extLst>
          </p:cNvPr>
          <p:cNvSpPr txBox="1"/>
          <p:nvPr/>
        </p:nvSpPr>
        <p:spPr>
          <a:xfrm>
            <a:off x="109329" y="1105550"/>
            <a:ext cx="1198659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600">
                <a:latin typeface="Cambria" panose="02040503050406030204" pitchFamily="18" charset="0"/>
                <a:ea typeface="Cambria" panose="02040503050406030204" pitchFamily="18" charset="0"/>
              </a:rPr>
              <a:t>1. Đóng vai, hỏi – đáp về công việc yêu thích của những người thân trong gia đình.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8921316-ED5F-4D59-AC91-FF9C58D09A8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54352" b="68426" l="5469" r="35469">
                        <a14:foregroundMark x1="33854" y1="62315" x2="34896" y2="65093"/>
                        <a14:foregroundMark x1="35208" y1="56481" x2="35208" y2="56481"/>
                        <a14:foregroundMark x1="5469" y1="57870" x2="8646" y2="61852"/>
                        <a14:foregroundMark x1="35469" y1="65648" x2="35469" y2="65648"/>
                      </a14:backgroundRemoval>
                    </a14:imgEffect>
                  </a14:imgLayer>
                </a14:imgProps>
              </a:ext>
            </a:extLst>
          </a:blip>
          <a:srcRect l="5625" t="52754" r="63071" b="29743"/>
          <a:stretch/>
        </p:blipFill>
        <p:spPr>
          <a:xfrm>
            <a:off x="0" y="0"/>
            <a:ext cx="3816626" cy="120033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CCFD5BF4-46FC-471C-A7F1-E292992558F0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8696" t="31014" r="24511" b="17827"/>
          <a:stretch/>
        </p:blipFill>
        <p:spPr>
          <a:xfrm>
            <a:off x="2862468" y="2360829"/>
            <a:ext cx="7126358" cy="4382586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33469C36-DAFE-473D-8334-AB69B043CCA1}"/>
              </a:ext>
            </a:extLst>
          </p:cNvPr>
          <p:cNvSpPr/>
          <p:nvPr/>
        </p:nvSpPr>
        <p:spPr>
          <a:xfrm>
            <a:off x="0" y="6728791"/>
            <a:ext cx="12192000" cy="129209"/>
          </a:xfrm>
          <a:prstGeom prst="rect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847AD94-347B-4A30-9CBC-445D1F9C68AD}"/>
              </a:ext>
            </a:extLst>
          </p:cNvPr>
          <p:cNvSpPr/>
          <p:nvPr/>
        </p:nvSpPr>
        <p:spPr>
          <a:xfrm>
            <a:off x="0" y="0"/>
            <a:ext cx="12192000" cy="129209"/>
          </a:xfrm>
          <a:prstGeom prst="rect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835904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7746B513-87EA-43B0-828F-92EDDB30C0E1}"/>
              </a:ext>
            </a:extLst>
          </p:cNvPr>
          <p:cNvSpPr/>
          <p:nvPr/>
        </p:nvSpPr>
        <p:spPr>
          <a:xfrm>
            <a:off x="0" y="6728791"/>
            <a:ext cx="12192000" cy="129209"/>
          </a:xfrm>
          <a:prstGeom prst="rect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E9FFDD76-C53D-455B-9548-BAAF2DA318EF}"/>
              </a:ext>
            </a:extLst>
          </p:cNvPr>
          <p:cNvSpPr/>
          <p:nvPr/>
        </p:nvSpPr>
        <p:spPr>
          <a:xfrm>
            <a:off x="0" y="0"/>
            <a:ext cx="12192000" cy="129209"/>
          </a:xfrm>
          <a:prstGeom prst="rect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C538517-50FB-4BBA-9B12-E48EAF949BCB}"/>
              </a:ext>
            </a:extLst>
          </p:cNvPr>
          <p:cNvSpPr txBox="1"/>
          <p:nvPr/>
        </p:nvSpPr>
        <p:spPr>
          <a:xfrm>
            <a:off x="102703" y="340237"/>
            <a:ext cx="1198659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600">
                <a:latin typeface="Cambria" panose="02040503050406030204" pitchFamily="18" charset="0"/>
                <a:ea typeface="Cambria" panose="02040503050406030204" pitchFamily="18" charset="0"/>
              </a:rPr>
              <a:t>2. Kể về những việc em thích làm cùng người thân.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CCBE243-66D4-47B7-B005-14470F016536}"/>
              </a:ext>
            </a:extLst>
          </p:cNvPr>
          <p:cNvSpPr txBox="1"/>
          <p:nvPr/>
        </p:nvSpPr>
        <p:spPr>
          <a:xfrm>
            <a:off x="238538" y="1197596"/>
            <a:ext cx="11850757" cy="33135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lnSpc>
                <a:spcPct val="150000"/>
              </a:lnSpc>
              <a:buFontTx/>
              <a:buChar char="-"/>
            </a:pPr>
            <a:r>
              <a:rPr lang="en-US" sz="360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Việc em thích làm cùng người thân là việc gì?</a:t>
            </a:r>
          </a:p>
          <a:p>
            <a:pPr marL="571500" indent="-571500">
              <a:lnSpc>
                <a:spcPct val="150000"/>
              </a:lnSpc>
              <a:buFontTx/>
              <a:buChar char="-"/>
            </a:pPr>
            <a:r>
              <a:rPr lang="en-US" sz="360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Em làm việc đó với ai? Thường làm lúc nào? Khi nào?</a:t>
            </a:r>
          </a:p>
          <a:p>
            <a:pPr marL="571500" indent="-571500">
              <a:lnSpc>
                <a:spcPct val="150000"/>
              </a:lnSpc>
              <a:buFontTx/>
              <a:buChar char="-"/>
            </a:pPr>
            <a:r>
              <a:rPr lang="en-US" sz="360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Việc đó diễn ra như thế nào?</a:t>
            </a:r>
          </a:p>
          <a:p>
            <a:pPr marL="571500" indent="-571500">
              <a:lnSpc>
                <a:spcPct val="150000"/>
              </a:lnSpc>
              <a:buFontTx/>
              <a:buChar char="-"/>
            </a:pPr>
            <a:r>
              <a:rPr lang="en-US" sz="360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Nêu suy nghĩ của em khi được làm việc cùng người đó?</a:t>
            </a:r>
          </a:p>
        </p:txBody>
      </p:sp>
    </p:spTree>
    <p:extLst>
      <p:ext uri="{BB962C8B-B14F-4D97-AF65-F5344CB8AC3E}">
        <p14:creationId xmlns:p14="http://schemas.microsoft.com/office/powerpoint/2010/main" val="11843265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38000" b="-3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727200" y="177801"/>
            <a:ext cx="8940800" cy="666786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 defTabSz="1219004"/>
            <a:r>
              <a:rPr lang="en-US" sz="3733" b="1" dirty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TẠM BIỆT VÀ HẸN GẶP LẠI CÁC CON!</a:t>
            </a:r>
          </a:p>
        </p:txBody>
      </p:sp>
    </p:spTree>
    <p:extLst>
      <p:ext uri="{BB962C8B-B14F-4D97-AF65-F5344CB8AC3E}">
        <p14:creationId xmlns:p14="http://schemas.microsoft.com/office/powerpoint/2010/main" val="128060674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693F45-7394-49DA-84E0-BA5A7B8DBB7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71ABD12-C23A-4131-8139-2508991D05B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Top 15 hình ảnh gia đình hạnh phúc hoạt hình ngộ nghĩnh, dễ thương nhất">
            <a:extLst>
              <a:ext uri="{FF2B5EF4-FFF2-40B4-BE49-F238E27FC236}">
                <a16:creationId xmlns:a16="http://schemas.microsoft.com/office/drawing/2014/main" id="{15F5DD34-9CAE-4777-8008-CC2DFBAAD4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1217130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EEE24529-0241-4BE4-B934-38EE8B290654}"/>
              </a:ext>
            </a:extLst>
          </p:cNvPr>
          <p:cNvSpPr txBox="1"/>
          <p:nvPr/>
        </p:nvSpPr>
        <p:spPr>
          <a:xfrm>
            <a:off x="4353338" y="538371"/>
            <a:ext cx="7513983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>
                <a:latin typeface="Cambria" panose="02040503050406030204" pitchFamily="18" charset="0"/>
                <a:ea typeface="Cambria" panose="02040503050406030204" pitchFamily="18" charset="0"/>
              </a:rPr>
              <a:t>BÀI 19</a:t>
            </a:r>
          </a:p>
          <a:p>
            <a:pPr algn="ctr"/>
            <a:r>
              <a:rPr lang="en-US" sz="6600" b="1">
                <a:latin typeface="Cambria" panose="02040503050406030204" pitchFamily="18" charset="0"/>
                <a:ea typeface="Cambria" panose="02040503050406030204" pitchFamily="18" charset="0"/>
              </a:rPr>
              <a:t>KHI CẢ NHÀ BÉ TÍ</a:t>
            </a:r>
          </a:p>
        </p:txBody>
      </p:sp>
    </p:spTree>
    <p:extLst>
      <p:ext uri="{BB962C8B-B14F-4D97-AF65-F5344CB8AC3E}">
        <p14:creationId xmlns:p14="http://schemas.microsoft.com/office/powerpoint/2010/main" val="281653394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>
            <a:extLst>
              <a:ext uri="{FF2B5EF4-FFF2-40B4-BE49-F238E27FC236}">
                <a16:creationId xmlns:a16="http://schemas.microsoft.com/office/drawing/2014/main" id="{FE10B0F5-EAB8-EF11-D701-A321C41EFA3C}"/>
              </a:ext>
            </a:extLst>
          </p:cNvPr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EA4187F1-D503-7AD4-285D-F3253FC0B4A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1773" b="31978"/>
            <a:stretch/>
          </p:blipFill>
          <p:spPr>
            <a:xfrm>
              <a:off x="0" y="0"/>
              <a:ext cx="12192000" cy="6858000"/>
            </a:xfrm>
            <a:prstGeom prst="rect">
              <a:avLst/>
            </a:prstGeom>
          </p:spPr>
        </p:pic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1455AC22-5A63-4481-A313-888602C0BE2B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0" y="0"/>
              <a:ext cx="729325" cy="885754"/>
            </a:xfrm>
            <a:prstGeom prst="rect">
              <a:avLst/>
            </a:prstGeom>
          </p:spPr>
        </p:pic>
      </p:grpSp>
      <p:grpSp>
        <p:nvGrpSpPr>
          <p:cNvPr id="6" name="组合 12">
            <a:extLst>
              <a:ext uri="{FF2B5EF4-FFF2-40B4-BE49-F238E27FC236}">
                <a16:creationId xmlns:a16="http://schemas.microsoft.com/office/drawing/2014/main" id="{D5D16095-D829-A889-7CEB-974998E1ED0F}"/>
              </a:ext>
            </a:extLst>
          </p:cNvPr>
          <p:cNvGrpSpPr/>
          <p:nvPr/>
        </p:nvGrpSpPr>
        <p:grpSpPr>
          <a:xfrm>
            <a:off x="207540" y="1982450"/>
            <a:ext cx="11155404" cy="1446550"/>
            <a:chOff x="2081344" y="2215357"/>
            <a:chExt cx="8039152" cy="45583545"/>
          </a:xfrm>
          <a:effectLst>
            <a:outerShdw blurRad="254000" sx="102000" sy="102000" algn="ctr" rotWithShape="0">
              <a:prstClr val="black">
                <a:alpha val="30000"/>
              </a:prstClr>
            </a:outerShdw>
          </a:effectLst>
        </p:grpSpPr>
        <p:sp>
          <p:nvSpPr>
            <p:cNvPr id="7" name="PA-文本框 54">
              <a:extLst>
                <a:ext uri="{FF2B5EF4-FFF2-40B4-BE49-F238E27FC236}">
                  <a16:creationId xmlns:a16="http://schemas.microsoft.com/office/drawing/2014/main" id="{057E440A-B486-0B8F-9067-3AE2A8E95C7F}"/>
                </a:ext>
              </a:extLst>
            </p:cNvPr>
            <p:cNvSpPr txBox="1"/>
            <p:nvPr>
              <p:custDataLst>
                <p:tags r:id="rId1"/>
              </p:custDataLst>
            </p:nvPr>
          </p:nvSpPr>
          <p:spPr>
            <a:xfrm>
              <a:off x="2081344" y="2357098"/>
              <a:ext cx="8030366" cy="4505761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algn="dist">
                <a:defRPr sz="4400" b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字魂59号-创粗黑" panose="00000500000000000000" pitchFamily="2" charset="-122"/>
                  <a:ea typeface="字魂59号-创粗黑" panose="00000500000000000000" pitchFamily="2" charset="-122"/>
                </a:defRPr>
              </a:lvl1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altLang="zh-CN" sz="8800" b="0" i="0" u="none" strike="noStrike" kern="1200" cap="none" spc="-300" normalizeH="0" baseline="0" noProof="0" dirty="0">
                  <a:ln w="190500">
                    <a:solidFill>
                      <a:prstClr val="white"/>
                    </a:solidFill>
                  </a:ln>
                  <a:effectLst/>
                  <a:uLnTx/>
                  <a:uFillTx/>
                  <a:latin typeface="SVN-Cookies" panose="02040603050506020204" pitchFamily="18" charset="0"/>
                  <a:ea typeface="字魂156号-萌趣苏打饼" panose="00000500000000000000" pitchFamily="2" charset="-122"/>
                  <a:sym typeface="思源黑体 CN" panose="020B0500000000000000" pitchFamily="34" charset="-122"/>
                </a:rPr>
                <a:t>Đ</a:t>
              </a:r>
              <a:r>
                <a:rPr lang="vi-VN" altLang="zh-CN" sz="8800" b="0" spc="-300" dirty="0">
                  <a:ln w="190500">
                    <a:solidFill>
                      <a:prstClr val="white"/>
                    </a:solidFill>
                  </a:ln>
                  <a:effectLst/>
                  <a:latin typeface="SVN-Cookies" panose="02040603050506020204" pitchFamily="18" charset="0"/>
                  <a:ea typeface="字魂156号-萌趣苏打饼" panose="00000500000000000000" pitchFamily="2" charset="-122"/>
                  <a:sym typeface="思源黑体 CN" panose="020B0500000000000000" pitchFamily="34" charset="-122"/>
                </a:rPr>
                <a:t>ƯA THUYỀN VỀ CẢNG</a:t>
              </a:r>
              <a:endParaRPr kumimoji="0" lang="zh-CN" altLang="en-US" sz="8800" b="0" i="0" u="none" strike="noStrike" kern="1200" cap="none" spc="-300" normalizeH="0" baseline="0" noProof="0" dirty="0">
                <a:ln w="190500">
                  <a:solidFill>
                    <a:prstClr val="white"/>
                  </a:solidFill>
                </a:ln>
                <a:effectLst/>
                <a:uLnTx/>
                <a:uFillTx/>
                <a:latin typeface="SVN-Cookies" panose="02040603050506020204" pitchFamily="18" charset="0"/>
                <a:ea typeface="字魂156号-萌趣苏打饼" panose="00000500000000000000" pitchFamily="2" charset="-122"/>
                <a:sym typeface="思源黑体 CN" panose="020B0500000000000000" pitchFamily="34" charset="-122"/>
              </a:endParaRPr>
            </a:p>
          </p:txBody>
        </p:sp>
        <p:sp>
          <p:nvSpPr>
            <p:cNvPr id="8" name="PA-文本框 54">
              <a:extLst>
                <a:ext uri="{FF2B5EF4-FFF2-40B4-BE49-F238E27FC236}">
                  <a16:creationId xmlns:a16="http://schemas.microsoft.com/office/drawing/2014/main" id="{C8211590-38B3-3EE8-C11D-D69C9C83C422}"/>
                </a:ext>
              </a:extLst>
            </p:cNvPr>
            <p:cNvSpPr txBox="1"/>
            <p:nvPr>
              <p:custDataLst>
                <p:tags r:id="rId2"/>
              </p:custDataLst>
            </p:nvPr>
          </p:nvSpPr>
          <p:spPr>
            <a:xfrm>
              <a:off x="2090130" y="2215357"/>
              <a:ext cx="8030366" cy="4558354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algn="dist">
                <a:defRPr sz="4400" b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字魂59号-创粗黑" panose="00000500000000000000" pitchFamily="2" charset="-122"/>
                  <a:ea typeface="字魂59号-创粗黑" panose="00000500000000000000" pitchFamily="2" charset="-122"/>
                </a:defRPr>
              </a:lvl1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altLang="zh-CN" sz="8800" b="0" i="0" u="none" strike="noStrike" kern="1200" cap="none" spc="-300" normalizeH="0" baseline="0" noProof="0" dirty="0">
                  <a:ln>
                    <a:noFill/>
                  </a:ln>
                  <a:solidFill>
                    <a:srgbClr val="E94E1B"/>
                  </a:solidFill>
                  <a:effectLst/>
                  <a:uLnTx/>
                  <a:uFillTx/>
                  <a:latin typeface="SVN-Cookies" panose="02040603050506020204" pitchFamily="18" charset="0"/>
                  <a:ea typeface="字魂156号-萌趣苏打饼" panose="00000500000000000000" pitchFamily="2" charset="-122"/>
                  <a:sym typeface="思源黑体 CN" panose="020B0500000000000000" pitchFamily="34" charset="-122"/>
                </a:rPr>
                <a:t>Đ</a:t>
              </a:r>
              <a:r>
                <a:rPr lang="vi-VN" altLang="zh-CN" sz="8800" b="0" spc="-300" dirty="0">
                  <a:solidFill>
                    <a:srgbClr val="E94E1B"/>
                  </a:solidFill>
                  <a:effectLst/>
                  <a:latin typeface="SVN-Cookies" panose="02040603050506020204" pitchFamily="18" charset="0"/>
                  <a:ea typeface="字魂156号-萌趣苏打饼" panose="00000500000000000000" pitchFamily="2" charset="-122"/>
                  <a:sym typeface="思源黑体 CN" panose="020B0500000000000000" pitchFamily="34" charset="-122"/>
                </a:rPr>
                <a:t>ƯA THUYỀN VỀ CẢNG</a:t>
              </a:r>
              <a:endParaRPr kumimoji="0" lang="zh-CN" altLang="en-US" sz="8800" b="0" i="0" u="none" strike="noStrike" kern="1200" cap="none" spc="-300" normalizeH="0" baseline="0" noProof="0" dirty="0">
                <a:ln>
                  <a:noFill/>
                </a:ln>
                <a:solidFill>
                  <a:srgbClr val="E94E1B"/>
                </a:solidFill>
                <a:effectLst/>
                <a:uLnTx/>
                <a:uFillTx/>
                <a:latin typeface="SVN-Cookies" panose="02040603050506020204" pitchFamily="18" charset="0"/>
                <a:ea typeface="字魂156号-萌趣苏打饼" panose="00000500000000000000" pitchFamily="2" charset="-122"/>
                <a:sym typeface="思源黑体 CN" panose="020B0500000000000000" pitchFamily="34" charset="-122"/>
              </a:endParaRPr>
            </a:p>
          </p:txBody>
        </p:sp>
      </p:grpSp>
      <p:pic>
        <p:nvPicPr>
          <p:cNvPr id="4" name="Picture 3">
            <a:hlinkClick r:id="rId7" action="ppaction://hlinksldjump"/>
            <a:extLst>
              <a:ext uri="{FF2B5EF4-FFF2-40B4-BE49-F238E27FC236}">
                <a16:creationId xmlns:a16="http://schemas.microsoft.com/office/drawing/2014/main" id="{B7FA5989-364C-001D-E999-D55106D4B35B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462295" y="3680334"/>
            <a:ext cx="2658086" cy="14570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188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>
            <a:extLst>
              <a:ext uri="{FF2B5EF4-FFF2-40B4-BE49-F238E27FC236}">
                <a16:creationId xmlns:a16="http://schemas.microsoft.com/office/drawing/2014/main" id="{F469FDF4-3479-64F9-43D6-57AA656CCED1}"/>
              </a:ext>
            </a:extLst>
          </p:cNvPr>
          <p:cNvGrpSpPr/>
          <p:nvPr/>
        </p:nvGrpSpPr>
        <p:grpSpPr>
          <a:xfrm>
            <a:off x="0" y="-54916"/>
            <a:ext cx="12192000" cy="6912916"/>
            <a:chOff x="0" y="-54916"/>
            <a:chExt cx="12192000" cy="6912916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C6C24050-FC43-7162-4722-993F96F4F24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7504" r="24528" b="43"/>
            <a:stretch/>
          </p:blipFill>
          <p:spPr>
            <a:xfrm>
              <a:off x="0" y="-1"/>
              <a:ext cx="12192000" cy="6858001"/>
            </a:xfrm>
            <a:prstGeom prst="rect">
              <a:avLst/>
            </a:prstGeom>
          </p:spPr>
        </p:pic>
        <p:pic>
          <p:nvPicPr>
            <p:cNvPr id="34" name="Picture 33">
              <a:extLst>
                <a:ext uri="{FF2B5EF4-FFF2-40B4-BE49-F238E27FC236}">
                  <a16:creationId xmlns:a16="http://schemas.microsoft.com/office/drawing/2014/main" id="{89534F44-D332-77C4-589C-8DB7E0EFA00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1315884" y="-54916"/>
              <a:ext cx="868472" cy="1054746"/>
            </a:xfrm>
            <a:prstGeom prst="rect">
              <a:avLst/>
            </a:prstGeom>
          </p:spPr>
        </p:pic>
      </p:grpSp>
      <p:pic>
        <p:nvPicPr>
          <p:cNvPr id="8" name="Picture 7">
            <a:extLst>
              <a:ext uri="{FF2B5EF4-FFF2-40B4-BE49-F238E27FC236}">
                <a16:creationId xmlns:a16="http://schemas.microsoft.com/office/drawing/2014/main" id="{B968D568-B960-C9A3-A2D7-0C3F8E851B72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59" b="66126"/>
          <a:stretch/>
        </p:blipFill>
        <p:spPr>
          <a:xfrm>
            <a:off x="441880" y="321275"/>
            <a:ext cx="3462855" cy="2323071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654DDBE3-EE90-8407-9655-A68735FE313F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22" t="42584" r="54394" b="16936"/>
          <a:stretch/>
        </p:blipFill>
        <p:spPr>
          <a:xfrm>
            <a:off x="4114800" y="94733"/>
            <a:ext cx="2730843" cy="2776153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AAC5EB97-CB8F-A087-95F1-62D6E86927FC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307" t="-1170" r="-1206" b="67357"/>
          <a:stretch/>
        </p:blipFill>
        <p:spPr>
          <a:xfrm flipH="1">
            <a:off x="210065" y="3789406"/>
            <a:ext cx="3249827" cy="231895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CDD19A99-3C7B-8696-B35B-639AD987ADE8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040" t="36036" r="-5007" b="33573"/>
          <a:stretch/>
        </p:blipFill>
        <p:spPr>
          <a:xfrm>
            <a:off x="4114800" y="3707027"/>
            <a:ext cx="3118021" cy="2084174"/>
          </a:xfrm>
          <a:prstGeom prst="rect">
            <a:avLst/>
          </a:prstGeom>
        </p:spPr>
      </p:pic>
      <p:pic>
        <p:nvPicPr>
          <p:cNvPr id="2" name="Picture 1">
            <a:hlinkClick r:id="rId6" action="ppaction://hlinksldjump"/>
            <a:extLst>
              <a:ext uri="{FF2B5EF4-FFF2-40B4-BE49-F238E27FC236}">
                <a16:creationId xmlns:a16="http://schemas.microsoft.com/office/drawing/2014/main" id="{BC896769-1754-C469-EC6A-BA12B18CC66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98553" y="1482809"/>
            <a:ext cx="1072989" cy="1286367"/>
          </a:xfrm>
          <a:prstGeom prst="rect">
            <a:avLst/>
          </a:prstGeom>
        </p:spPr>
      </p:pic>
      <p:pic>
        <p:nvPicPr>
          <p:cNvPr id="3" name="Picture 2">
            <a:hlinkClick r:id="rId8" action="ppaction://hlinksldjump"/>
            <a:extLst>
              <a:ext uri="{FF2B5EF4-FFF2-40B4-BE49-F238E27FC236}">
                <a16:creationId xmlns:a16="http://schemas.microsoft.com/office/drawing/2014/main" id="{70C8335E-6C33-CF58-120E-1A039233F311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519549" y="1997044"/>
            <a:ext cx="1072989" cy="1286367"/>
          </a:xfrm>
          <a:prstGeom prst="rect">
            <a:avLst/>
          </a:prstGeom>
        </p:spPr>
      </p:pic>
      <p:pic>
        <p:nvPicPr>
          <p:cNvPr id="4" name="Picture 3">
            <a:hlinkClick r:id="rId10" action="ppaction://hlinksldjump"/>
            <a:extLst>
              <a:ext uri="{FF2B5EF4-FFF2-40B4-BE49-F238E27FC236}">
                <a16:creationId xmlns:a16="http://schemas.microsoft.com/office/drawing/2014/main" id="{2459B7B2-D1A1-EE94-D8D1-EAC86016D50F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90594" y="5148017"/>
            <a:ext cx="1072989" cy="1286367"/>
          </a:xfrm>
          <a:prstGeom prst="rect">
            <a:avLst/>
          </a:prstGeom>
        </p:spPr>
      </p:pic>
      <p:pic>
        <p:nvPicPr>
          <p:cNvPr id="5" name="Picture 4">
            <a:hlinkClick r:id="rId12" action="ppaction://hlinksldjump"/>
            <a:extLst>
              <a:ext uri="{FF2B5EF4-FFF2-40B4-BE49-F238E27FC236}">
                <a16:creationId xmlns:a16="http://schemas.microsoft.com/office/drawing/2014/main" id="{B3287FDE-BE03-FA08-3FE8-02992D50721D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4446560" y="5038233"/>
            <a:ext cx="1072989" cy="1286367"/>
          </a:xfrm>
          <a:prstGeom prst="rect">
            <a:avLst/>
          </a:prstGeom>
        </p:spPr>
      </p:pic>
      <p:pic>
        <p:nvPicPr>
          <p:cNvPr id="15" name="Picture 14">
            <a:hlinkClick r:id="rId14" action="ppaction://hlinksldjump"/>
            <a:extLst>
              <a:ext uri="{FF2B5EF4-FFF2-40B4-BE49-F238E27FC236}">
                <a16:creationId xmlns:a16="http://schemas.microsoft.com/office/drawing/2014/main" id="{F14D3786-DAFD-7A60-00B2-6F6A796F2759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0151363" y="5736285"/>
            <a:ext cx="1859441" cy="11766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21456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6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4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9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>
                      <p:stCondLst>
                        <p:cond delay="0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7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2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0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5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4">
            <a:extLst>
              <a:ext uri="{FF2B5EF4-FFF2-40B4-BE49-F238E27FC236}">
                <a16:creationId xmlns:a16="http://schemas.microsoft.com/office/drawing/2014/main" id="{F27CFA4B-46D9-1FDA-D965-879A3C375ADE}"/>
              </a:ext>
            </a:extLst>
          </p:cNvPr>
          <p:cNvGrpSpPr/>
          <p:nvPr/>
        </p:nvGrpSpPr>
        <p:grpSpPr>
          <a:xfrm>
            <a:off x="-19778" y="0"/>
            <a:ext cx="12211778" cy="6858000"/>
            <a:chOff x="-19778" y="0"/>
            <a:chExt cx="12211778" cy="6858000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41AD31E3-E4D0-69CB-66F2-6CBE70D9A32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1773" b="31978"/>
            <a:stretch/>
          </p:blipFill>
          <p:spPr>
            <a:xfrm>
              <a:off x="0" y="0"/>
              <a:ext cx="12192000" cy="6858000"/>
            </a:xfrm>
            <a:prstGeom prst="rect">
              <a:avLst/>
            </a:prstGeom>
          </p:spPr>
        </p:pic>
        <p:pic>
          <p:nvPicPr>
            <p:cNvPr id="45" name="Picture 44">
              <a:extLst>
                <a:ext uri="{FF2B5EF4-FFF2-40B4-BE49-F238E27FC236}">
                  <a16:creationId xmlns:a16="http://schemas.microsoft.com/office/drawing/2014/main" id="{3642C9BE-1858-8F92-D7D8-680B41E8712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-19778" y="0"/>
              <a:ext cx="868472" cy="1054746"/>
            </a:xfrm>
            <a:prstGeom prst="rect">
              <a:avLst/>
            </a:prstGeom>
          </p:spPr>
        </p:pic>
      </p:grpSp>
      <p:grpSp>
        <p:nvGrpSpPr>
          <p:cNvPr id="6" name="组合 3">
            <a:extLst>
              <a:ext uri="{FF2B5EF4-FFF2-40B4-BE49-F238E27FC236}">
                <a16:creationId xmlns:a16="http://schemas.microsoft.com/office/drawing/2014/main" id="{45500D67-EB71-898A-650B-7B2123A19DB5}"/>
              </a:ext>
            </a:extLst>
          </p:cNvPr>
          <p:cNvGrpSpPr/>
          <p:nvPr/>
        </p:nvGrpSpPr>
        <p:grpSpPr>
          <a:xfrm>
            <a:off x="616154" y="282543"/>
            <a:ext cx="10959691" cy="5675075"/>
            <a:chOff x="781050" y="749301"/>
            <a:chExt cx="10420350" cy="5480049"/>
          </a:xfrm>
          <a:solidFill>
            <a:schemeClr val="bg1">
              <a:alpha val="74000"/>
            </a:schemeClr>
          </a:solidFill>
        </p:grpSpPr>
        <p:sp>
          <p:nvSpPr>
            <p:cNvPr id="7" name="圆角矩形 22">
              <a:extLst>
                <a:ext uri="{FF2B5EF4-FFF2-40B4-BE49-F238E27FC236}">
                  <a16:creationId xmlns:a16="http://schemas.microsoft.com/office/drawing/2014/main" id="{0160DC88-0CED-795A-0DAA-6F5DFDD213FC}"/>
                </a:ext>
              </a:extLst>
            </p:cNvPr>
            <p:cNvSpPr/>
            <p:nvPr/>
          </p:nvSpPr>
          <p:spPr>
            <a:xfrm>
              <a:off x="781050" y="749301"/>
              <a:ext cx="10420350" cy="5480049"/>
            </a:xfrm>
            <a:prstGeom prst="roundRect">
              <a:avLst>
                <a:gd name="adj" fmla="val 50000"/>
              </a:avLst>
            </a:prstGeom>
            <a:grpFill/>
            <a:ln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思源黑体 CN"/>
                <a:cs typeface="+mn-cs"/>
              </a:endParaRPr>
            </a:p>
          </p:txBody>
        </p:sp>
        <p:sp>
          <p:nvSpPr>
            <p:cNvPr id="8" name="圆角矩形 25">
              <a:extLst>
                <a:ext uri="{FF2B5EF4-FFF2-40B4-BE49-F238E27FC236}">
                  <a16:creationId xmlns:a16="http://schemas.microsoft.com/office/drawing/2014/main" id="{40042854-ED9C-0C9E-7274-2A9A0D2B5B05}"/>
                </a:ext>
              </a:extLst>
            </p:cNvPr>
            <p:cNvSpPr/>
            <p:nvPr/>
          </p:nvSpPr>
          <p:spPr>
            <a:xfrm>
              <a:off x="882196" y="867227"/>
              <a:ext cx="10218058" cy="5244196"/>
            </a:xfrm>
            <a:prstGeom prst="roundRect">
              <a:avLst>
                <a:gd name="adj" fmla="val 49764"/>
              </a:avLst>
            </a:prstGeom>
            <a:grpFill/>
            <a:ln w="28575">
              <a:solidFill>
                <a:srgbClr val="3E8DB8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思源黑体 CN"/>
                <a:cs typeface="+mn-cs"/>
              </a:endParaRPr>
            </a:p>
          </p:txBody>
        </p:sp>
      </p:grpSp>
      <p:pic>
        <p:nvPicPr>
          <p:cNvPr id="9" name="Picture 8">
            <a:extLst>
              <a:ext uri="{FF2B5EF4-FFF2-40B4-BE49-F238E27FC236}">
                <a16:creationId xmlns:a16="http://schemas.microsoft.com/office/drawing/2014/main" id="{5C7DB5AB-AD27-2504-DB31-04F81931BD6E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59" b="66126"/>
          <a:stretch/>
        </p:blipFill>
        <p:spPr>
          <a:xfrm>
            <a:off x="147870" y="4540794"/>
            <a:ext cx="3462855" cy="2323071"/>
          </a:xfrm>
          <a:prstGeom prst="rect">
            <a:avLst/>
          </a:prstGeom>
        </p:spPr>
      </p:pic>
      <p:sp>
        <p:nvSpPr>
          <p:cNvPr id="13" name="PA-文本框 54">
            <a:extLst>
              <a:ext uri="{FF2B5EF4-FFF2-40B4-BE49-F238E27FC236}">
                <a16:creationId xmlns:a16="http://schemas.microsoft.com/office/drawing/2014/main" id="{98F66E05-E91A-BD14-D8D0-B96E1C9E2142}"/>
              </a:ext>
            </a:extLst>
          </p:cNvPr>
          <p:cNvSpPr txBox="1"/>
          <p:nvPr>
            <p:custDataLst>
              <p:tags r:id="rId1"/>
            </p:custDataLst>
          </p:nvPr>
        </p:nvSpPr>
        <p:spPr>
          <a:xfrm>
            <a:off x="1899900" y="2086399"/>
            <a:ext cx="853119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dist">
              <a:defRPr sz="44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字魂59号-创粗黑" panose="00000500000000000000" pitchFamily="2" charset="-122"/>
                <a:ea typeface="字魂59号-创粗黑" panose="00000500000000000000" pitchFamily="2" charset="-122"/>
              </a:defRPr>
            </a:lvl1pPr>
          </a:lstStyle>
          <a:p>
            <a:pPr algn="ctr">
              <a:defRPr/>
            </a:pPr>
            <a:r>
              <a:rPr kumimoji="0" lang="vi-VN" altLang="zh-CN" sz="4800" b="0" i="0" u="none" strike="noStrike" kern="1200" cap="none" spc="-300" normalizeH="0" baseline="0" noProof="0" dirty="0">
                <a:ln>
                  <a:noFill/>
                </a:ln>
                <a:solidFill>
                  <a:srgbClr val="E35F56"/>
                </a:solidFill>
                <a:effectLst/>
                <a:uLnTx/>
                <a:uFillTx/>
                <a:latin typeface="Arial" panose="020B0604020202020204" pitchFamily="34" charset="0"/>
                <a:ea typeface="Vogue-ExtraBold" panose="020B0500000000000000" pitchFamily="34" charset="0"/>
                <a:cs typeface="Arial" panose="020B0604020202020204" pitchFamily="34" charset="0"/>
                <a:sym typeface="思源黑体 CN" panose="020B0500000000000000" pitchFamily="34" charset="-122"/>
              </a:rPr>
              <a:t>C</a:t>
            </a:r>
            <a:r>
              <a:rPr lang="vi-VN" altLang="zh-CN" sz="4800" b="0" spc="-300" dirty="0">
                <a:solidFill>
                  <a:srgbClr val="E35F56"/>
                </a:solidFill>
                <a:effectLst/>
                <a:latin typeface="Arial" panose="020B0604020202020204" pitchFamily="34" charset="0"/>
                <a:ea typeface="Vogue-ExtraBold" panose="020B0500000000000000" pitchFamily="34" charset="0"/>
                <a:cs typeface="Arial" panose="020B0604020202020204" pitchFamily="34" charset="0"/>
                <a:sym typeface="思源黑体 CN" panose="020B0500000000000000" pitchFamily="34" charset="-122"/>
              </a:rPr>
              <a:t>âu hỏi</a:t>
            </a:r>
            <a:r>
              <a:rPr lang="vi-VN" altLang="zh-CN" sz="4800" b="0" spc="-300">
                <a:solidFill>
                  <a:srgbClr val="E35F56"/>
                </a:solidFill>
                <a:effectLst/>
                <a:latin typeface="Arial" panose="020B0604020202020204" pitchFamily="34" charset="0"/>
                <a:ea typeface="Vogue-ExtraBold" panose="020B0500000000000000" pitchFamily="34" charset="0"/>
                <a:cs typeface="Arial" panose="020B0604020202020204" pitchFamily="34" charset="0"/>
                <a:sym typeface="思源黑体 CN" panose="020B0500000000000000" pitchFamily="34" charset="-122"/>
              </a:rPr>
              <a:t>: </a:t>
            </a:r>
            <a:r>
              <a:rPr lang="nl-NL" sz="480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Đọc đoạn 1 bài “Món quà đặc biệt”</a:t>
            </a:r>
            <a:endParaRPr kumimoji="0" lang="zh-CN" altLang="en-US" sz="4800" i="0" u="none" strike="noStrike" kern="1200" cap="none" spc="-300" normalizeH="0" baseline="0" noProof="0" dirty="0">
              <a:ln>
                <a:noFill/>
              </a:ln>
              <a:solidFill>
                <a:schemeClr val="bg2">
                  <a:lumMod val="10000"/>
                </a:schemeClr>
              </a:solidFill>
              <a:effectLst/>
              <a:uLnTx/>
              <a:uFillTx/>
              <a:latin typeface="Arial" panose="020B0604020202020204" pitchFamily="34" charset="0"/>
              <a:ea typeface="Vogue-ExtraBold" panose="020B0500000000000000" pitchFamily="34" charset="0"/>
              <a:cs typeface="Arial" panose="020B0604020202020204" pitchFamily="34" charset="0"/>
              <a:sym typeface="思源黑体 CN" panose="020B0500000000000000" pitchFamily="34" charset="-122"/>
            </a:endParaRPr>
          </a:p>
        </p:txBody>
      </p:sp>
      <p:pic>
        <p:nvPicPr>
          <p:cNvPr id="5" name="Picture 4">
            <a:hlinkClick r:id="rId6" action="ppaction://hlinksldjump"/>
            <a:extLst>
              <a:ext uri="{FF2B5EF4-FFF2-40B4-BE49-F238E27FC236}">
                <a16:creationId xmlns:a16="http://schemas.microsoft.com/office/drawing/2014/main" id="{D4BA3F19-C9A8-998B-768E-613649B31BD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431095" y="5872998"/>
            <a:ext cx="1841152" cy="1182727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5B15A3FD-52F4-35D5-3757-E32287D7A86D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35907" y="5725744"/>
            <a:ext cx="1072989" cy="12863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037299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id="{3F07EFE3-EC92-7744-9A9E-C4913E6AA635}"/>
              </a:ext>
            </a:extLst>
          </p:cNvPr>
          <p:cNvGrpSpPr/>
          <p:nvPr/>
        </p:nvGrpSpPr>
        <p:grpSpPr>
          <a:xfrm>
            <a:off x="-126159" y="-40066"/>
            <a:ext cx="12318159" cy="6898066"/>
            <a:chOff x="-126159" y="-40066"/>
            <a:chExt cx="12318159" cy="6898066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41AD31E3-E4D0-69CB-66F2-6CBE70D9A32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1773" b="31978"/>
            <a:stretch/>
          </p:blipFill>
          <p:spPr>
            <a:xfrm>
              <a:off x="0" y="0"/>
              <a:ext cx="12192000" cy="6858000"/>
            </a:xfrm>
            <a:prstGeom prst="rect">
              <a:avLst/>
            </a:prstGeom>
          </p:spPr>
        </p:pic>
        <p:pic>
          <p:nvPicPr>
            <p:cNvPr id="52" name="Picture 51">
              <a:extLst>
                <a:ext uri="{FF2B5EF4-FFF2-40B4-BE49-F238E27FC236}">
                  <a16:creationId xmlns:a16="http://schemas.microsoft.com/office/drawing/2014/main" id="{9B7E16C7-41F8-6CB1-54CD-C7FB4A9942F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-126159" y="-40066"/>
              <a:ext cx="868472" cy="1054746"/>
            </a:xfrm>
            <a:prstGeom prst="rect">
              <a:avLst/>
            </a:prstGeom>
          </p:spPr>
        </p:pic>
      </p:grpSp>
      <p:grpSp>
        <p:nvGrpSpPr>
          <p:cNvPr id="6" name="组合 3">
            <a:extLst>
              <a:ext uri="{FF2B5EF4-FFF2-40B4-BE49-F238E27FC236}">
                <a16:creationId xmlns:a16="http://schemas.microsoft.com/office/drawing/2014/main" id="{45500D67-EB71-898A-650B-7B2123A19DB5}"/>
              </a:ext>
            </a:extLst>
          </p:cNvPr>
          <p:cNvGrpSpPr/>
          <p:nvPr/>
        </p:nvGrpSpPr>
        <p:grpSpPr>
          <a:xfrm>
            <a:off x="616154" y="282543"/>
            <a:ext cx="10959691" cy="5675075"/>
            <a:chOff x="781050" y="749301"/>
            <a:chExt cx="10420350" cy="5480049"/>
          </a:xfrm>
          <a:solidFill>
            <a:schemeClr val="bg1">
              <a:alpha val="74000"/>
            </a:schemeClr>
          </a:solidFill>
        </p:grpSpPr>
        <p:sp>
          <p:nvSpPr>
            <p:cNvPr id="7" name="圆角矩形 22">
              <a:extLst>
                <a:ext uri="{FF2B5EF4-FFF2-40B4-BE49-F238E27FC236}">
                  <a16:creationId xmlns:a16="http://schemas.microsoft.com/office/drawing/2014/main" id="{0160DC88-0CED-795A-0DAA-6F5DFDD213FC}"/>
                </a:ext>
              </a:extLst>
            </p:cNvPr>
            <p:cNvSpPr/>
            <p:nvPr/>
          </p:nvSpPr>
          <p:spPr>
            <a:xfrm>
              <a:off x="781050" y="749301"/>
              <a:ext cx="10420350" cy="5480049"/>
            </a:xfrm>
            <a:prstGeom prst="roundRect">
              <a:avLst>
                <a:gd name="adj" fmla="val 50000"/>
              </a:avLst>
            </a:prstGeom>
            <a:grpFill/>
            <a:ln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思源黑体 CN"/>
                <a:cs typeface="+mn-cs"/>
              </a:endParaRPr>
            </a:p>
          </p:txBody>
        </p:sp>
        <p:sp>
          <p:nvSpPr>
            <p:cNvPr id="8" name="圆角矩形 25">
              <a:extLst>
                <a:ext uri="{FF2B5EF4-FFF2-40B4-BE49-F238E27FC236}">
                  <a16:creationId xmlns:a16="http://schemas.microsoft.com/office/drawing/2014/main" id="{40042854-ED9C-0C9E-7274-2A9A0D2B5B05}"/>
                </a:ext>
              </a:extLst>
            </p:cNvPr>
            <p:cNvSpPr/>
            <p:nvPr/>
          </p:nvSpPr>
          <p:spPr>
            <a:xfrm>
              <a:off x="882196" y="867227"/>
              <a:ext cx="10218058" cy="5244196"/>
            </a:xfrm>
            <a:prstGeom prst="roundRect">
              <a:avLst>
                <a:gd name="adj" fmla="val 49764"/>
              </a:avLst>
            </a:prstGeom>
            <a:grpFill/>
            <a:ln w="28575">
              <a:solidFill>
                <a:srgbClr val="3E8DB8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思源黑体 CN"/>
                <a:cs typeface="+mn-cs"/>
              </a:endParaRPr>
            </a:p>
          </p:txBody>
        </p:sp>
      </p:grpSp>
      <p:pic>
        <p:nvPicPr>
          <p:cNvPr id="44" name="Picture 43">
            <a:extLst>
              <a:ext uri="{FF2B5EF4-FFF2-40B4-BE49-F238E27FC236}">
                <a16:creationId xmlns:a16="http://schemas.microsoft.com/office/drawing/2014/main" id="{DF006EF8-DE78-837B-500C-470A375DC389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22" t="42584" r="54394" b="16936"/>
          <a:stretch/>
        </p:blipFill>
        <p:spPr>
          <a:xfrm>
            <a:off x="-289116" y="4121913"/>
            <a:ext cx="2730843" cy="2776153"/>
          </a:xfrm>
          <a:prstGeom prst="rect">
            <a:avLst/>
          </a:prstGeom>
        </p:spPr>
      </p:pic>
      <p:sp>
        <p:nvSpPr>
          <p:cNvPr id="13" name="PA-文本框 54">
            <a:extLst>
              <a:ext uri="{FF2B5EF4-FFF2-40B4-BE49-F238E27FC236}">
                <a16:creationId xmlns:a16="http://schemas.microsoft.com/office/drawing/2014/main" id="{98F66E05-E91A-BD14-D8D0-B96E1C9E2142}"/>
              </a:ext>
            </a:extLst>
          </p:cNvPr>
          <p:cNvSpPr txBox="1"/>
          <p:nvPr>
            <p:custDataLst>
              <p:tags r:id="rId1"/>
            </p:custDataLst>
          </p:nvPr>
        </p:nvSpPr>
        <p:spPr>
          <a:xfrm>
            <a:off x="1282816" y="2030826"/>
            <a:ext cx="970014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dist">
              <a:defRPr sz="44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字魂59号-创粗黑" panose="00000500000000000000" pitchFamily="2" charset="-122"/>
                <a:ea typeface="字魂59号-创粗黑" panose="00000500000000000000" pitchFamily="2" charset="-122"/>
              </a:defRPr>
            </a:lvl1pPr>
          </a:lstStyle>
          <a:p>
            <a:pPr algn="l">
              <a:defRPr/>
            </a:pPr>
            <a:r>
              <a:rPr kumimoji="0" lang="vi-VN" altLang="zh-CN" sz="4800" b="0" i="0" u="none" strike="noStrike" kern="1200" cap="none" spc="-300" normalizeH="0" baseline="0" noProof="0" dirty="0">
                <a:ln>
                  <a:noFill/>
                </a:ln>
                <a:solidFill>
                  <a:srgbClr val="E35F56"/>
                </a:solidFill>
                <a:effectLst/>
                <a:uLnTx/>
                <a:uFillTx/>
                <a:latin typeface="Arial" panose="020B0604020202020204" pitchFamily="34" charset="0"/>
                <a:ea typeface="Vogue-ExtraBold" panose="020B0500000000000000" pitchFamily="34" charset="0"/>
                <a:cs typeface="Arial" panose="020B0604020202020204" pitchFamily="34" charset="0"/>
                <a:sym typeface="思源黑体 CN" panose="020B0500000000000000" pitchFamily="34" charset="-122"/>
              </a:rPr>
              <a:t>C</a:t>
            </a:r>
            <a:r>
              <a:rPr lang="vi-VN" altLang="zh-CN" sz="4800" b="0" spc="-300" dirty="0">
                <a:solidFill>
                  <a:srgbClr val="E35F56"/>
                </a:solidFill>
                <a:effectLst/>
                <a:latin typeface="Arial" panose="020B0604020202020204" pitchFamily="34" charset="0"/>
                <a:ea typeface="Vogue-ExtraBold" panose="020B0500000000000000" pitchFamily="34" charset="0"/>
                <a:cs typeface="Arial" panose="020B0604020202020204" pitchFamily="34" charset="0"/>
                <a:sym typeface="思源黑体 CN" panose="020B0500000000000000" pitchFamily="34" charset="-122"/>
              </a:rPr>
              <a:t>âu </a:t>
            </a:r>
            <a:r>
              <a:rPr lang="vi-VN" altLang="zh-CN" sz="4800" b="0" spc="-300">
                <a:solidFill>
                  <a:srgbClr val="E35F56"/>
                </a:solidFill>
                <a:effectLst/>
                <a:latin typeface="Arial" panose="020B0604020202020204" pitchFamily="34" charset="0"/>
                <a:ea typeface="Vogue-ExtraBold" panose="020B0500000000000000" pitchFamily="34" charset="0"/>
                <a:cs typeface="Arial" panose="020B0604020202020204" pitchFamily="34" charset="0"/>
                <a:sym typeface="思源黑体 CN" panose="020B0500000000000000" pitchFamily="34" charset="-122"/>
              </a:rPr>
              <a:t>hỏi:</a:t>
            </a:r>
            <a:r>
              <a:rPr lang="en-US" altLang="zh-CN" sz="4800" b="0" spc="-300">
                <a:solidFill>
                  <a:srgbClr val="E35F56"/>
                </a:solidFill>
                <a:effectLst/>
                <a:latin typeface="Arial" panose="020B0604020202020204" pitchFamily="34" charset="0"/>
                <a:ea typeface="Vogue-ExtraBold" panose="020B0500000000000000" pitchFamily="34" charset="0"/>
                <a:cs typeface="Arial" panose="020B0604020202020204" pitchFamily="34" charset="0"/>
                <a:sym typeface="思源黑体 CN" panose="020B0500000000000000" pitchFamily="34" charset="-122"/>
              </a:rPr>
              <a:t> </a:t>
            </a:r>
            <a:r>
              <a:rPr lang="en-US" altLang="zh-CN" sz="4800" spc="-30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  <a:sym typeface="思源黑体 CN" panose="020B0500000000000000" pitchFamily="34" charset="-122"/>
              </a:rPr>
              <a:t>Trong bài “Món quà đặc biệt”, </a:t>
            </a:r>
            <a:r>
              <a:rPr lang="nl-NL" altLang="zh-CN" sz="4800" spc="-30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  <a:sym typeface="思源黑体 CN" panose="020B0500000000000000" pitchFamily="34" charset="-122"/>
              </a:rPr>
              <a:t>h</a:t>
            </a:r>
            <a:r>
              <a:rPr lang="nl-NL" sz="480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ai chị em đã viết gì trong tấm thiệp tặng bố?</a:t>
            </a:r>
            <a:endParaRPr lang="en-US" sz="4800">
              <a:solidFill>
                <a:srgbClr val="002060"/>
              </a:solidFill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55E6CBA-6554-7865-9895-96BE8999B8C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282816" y="5892766"/>
            <a:ext cx="1072989" cy="1286367"/>
          </a:xfrm>
          <a:prstGeom prst="rect">
            <a:avLst/>
          </a:prstGeom>
        </p:spPr>
      </p:pic>
      <p:pic>
        <p:nvPicPr>
          <p:cNvPr id="51" name="Picture 50">
            <a:hlinkClick r:id="rId7" action="ppaction://hlinksldjump"/>
            <a:extLst>
              <a:ext uri="{FF2B5EF4-FFF2-40B4-BE49-F238E27FC236}">
                <a16:creationId xmlns:a16="http://schemas.microsoft.com/office/drawing/2014/main" id="{96793489-3C48-E530-FE45-70DEF9DA9EF2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431095" y="5872998"/>
            <a:ext cx="1841152" cy="11827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325589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B8FB7B52-D078-A853-4A68-DC23739DA7F6}"/>
              </a:ext>
            </a:extLst>
          </p:cNvPr>
          <p:cNvGrpSpPr/>
          <p:nvPr/>
        </p:nvGrpSpPr>
        <p:grpSpPr>
          <a:xfrm>
            <a:off x="-103830" y="0"/>
            <a:ext cx="12295830" cy="6858000"/>
            <a:chOff x="-103830" y="0"/>
            <a:chExt cx="12295830" cy="6858000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41AD31E3-E4D0-69CB-66F2-6CBE70D9A32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1773" b="31978"/>
            <a:stretch/>
          </p:blipFill>
          <p:spPr>
            <a:xfrm>
              <a:off x="0" y="0"/>
              <a:ext cx="12192000" cy="6858000"/>
            </a:xfrm>
            <a:prstGeom prst="rect">
              <a:avLst/>
            </a:prstGeom>
          </p:spPr>
        </p:pic>
        <p:pic>
          <p:nvPicPr>
            <p:cNvPr id="38" name="Picture 37">
              <a:extLst>
                <a:ext uri="{FF2B5EF4-FFF2-40B4-BE49-F238E27FC236}">
                  <a16:creationId xmlns:a16="http://schemas.microsoft.com/office/drawing/2014/main" id="{CF6672FD-4126-2DD6-DD7E-2FD5E9ABC29E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-103830" y="0"/>
              <a:ext cx="868472" cy="1054746"/>
            </a:xfrm>
            <a:prstGeom prst="rect">
              <a:avLst/>
            </a:prstGeom>
          </p:spPr>
        </p:pic>
      </p:grpSp>
      <p:grpSp>
        <p:nvGrpSpPr>
          <p:cNvPr id="6" name="组合 3">
            <a:extLst>
              <a:ext uri="{FF2B5EF4-FFF2-40B4-BE49-F238E27FC236}">
                <a16:creationId xmlns:a16="http://schemas.microsoft.com/office/drawing/2014/main" id="{45500D67-EB71-898A-650B-7B2123A19DB5}"/>
              </a:ext>
            </a:extLst>
          </p:cNvPr>
          <p:cNvGrpSpPr/>
          <p:nvPr/>
        </p:nvGrpSpPr>
        <p:grpSpPr>
          <a:xfrm>
            <a:off x="616154" y="282543"/>
            <a:ext cx="10959691" cy="5675075"/>
            <a:chOff x="781050" y="749301"/>
            <a:chExt cx="10420350" cy="5480049"/>
          </a:xfrm>
          <a:solidFill>
            <a:schemeClr val="bg1">
              <a:alpha val="74000"/>
            </a:schemeClr>
          </a:solidFill>
        </p:grpSpPr>
        <p:sp>
          <p:nvSpPr>
            <p:cNvPr id="7" name="圆角矩形 22">
              <a:extLst>
                <a:ext uri="{FF2B5EF4-FFF2-40B4-BE49-F238E27FC236}">
                  <a16:creationId xmlns:a16="http://schemas.microsoft.com/office/drawing/2014/main" id="{0160DC88-0CED-795A-0DAA-6F5DFDD213FC}"/>
                </a:ext>
              </a:extLst>
            </p:cNvPr>
            <p:cNvSpPr/>
            <p:nvPr/>
          </p:nvSpPr>
          <p:spPr>
            <a:xfrm>
              <a:off x="781050" y="749301"/>
              <a:ext cx="10420350" cy="5480049"/>
            </a:xfrm>
            <a:prstGeom prst="roundRect">
              <a:avLst>
                <a:gd name="adj" fmla="val 50000"/>
              </a:avLst>
            </a:prstGeom>
            <a:grpFill/>
            <a:ln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思源黑体 CN"/>
                <a:cs typeface="+mn-cs"/>
              </a:endParaRPr>
            </a:p>
          </p:txBody>
        </p:sp>
        <p:sp>
          <p:nvSpPr>
            <p:cNvPr id="8" name="圆角矩形 25">
              <a:extLst>
                <a:ext uri="{FF2B5EF4-FFF2-40B4-BE49-F238E27FC236}">
                  <a16:creationId xmlns:a16="http://schemas.microsoft.com/office/drawing/2014/main" id="{40042854-ED9C-0C9E-7274-2A9A0D2B5B05}"/>
                </a:ext>
              </a:extLst>
            </p:cNvPr>
            <p:cNvSpPr/>
            <p:nvPr/>
          </p:nvSpPr>
          <p:spPr>
            <a:xfrm>
              <a:off x="882196" y="867227"/>
              <a:ext cx="10218058" cy="5244196"/>
            </a:xfrm>
            <a:prstGeom prst="roundRect">
              <a:avLst>
                <a:gd name="adj" fmla="val 49764"/>
              </a:avLst>
            </a:prstGeom>
            <a:grpFill/>
            <a:ln w="28575">
              <a:solidFill>
                <a:srgbClr val="3E8DB8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思源黑体 CN"/>
                <a:cs typeface="+mn-cs"/>
              </a:endParaRPr>
            </a:p>
          </p:txBody>
        </p:sp>
      </p:grpSp>
      <p:sp>
        <p:nvSpPr>
          <p:cNvPr id="13" name="PA-文本框 54">
            <a:extLst>
              <a:ext uri="{FF2B5EF4-FFF2-40B4-BE49-F238E27FC236}">
                <a16:creationId xmlns:a16="http://schemas.microsoft.com/office/drawing/2014/main" id="{98F66E05-E91A-BD14-D8D0-B96E1C9E2142}"/>
              </a:ext>
            </a:extLst>
          </p:cNvPr>
          <p:cNvSpPr txBox="1"/>
          <p:nvPr>
            <p:custDataLst>
              <p:tags r:id="rId1"/>
            </p:custDataLst>
          </p:nvPr>
        </p:nvSpPr>
        <p:spPr>
          <a:xfrm>
            <a:off x="1722717" y="2292941"/>
            <a:ext cx="898127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dist">
              <a:defRPr sz="44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字魂59号-创粗黑" panose="00000500000000000000" pitchFamily="2" charset="-122"/>
                <a:ea typeface="字魂59号-创粗黑" panose="00000500000000000000" pitchFamily="2" charset="-122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altLang="zh-CN" sz="4800" b="0" i="0" u="none" strike="noStrike" kern="1200" cap="none" spc="-300" normalizeH="0" baseline="0" noProof="0" dirty="0">
                <a:ln>
                  <a:noFill/>
                </a:ln>
                <a:solidFill>
                  <a:srgbClr val="E35F56"/>
                </a:solidFill>
                <a:effectLst/>
                <a:uLnTx/>
                <a:uFillTx/>
                <a:latin typeface="Arial" panose="020B0604020202020204" pitchFamily="34" charset="0"/>
                <a:ea typeface="Vogue-ExtraBold" panose="020B0500000000000000" pitchFamily="34" charset="0"/>
                <a:cs typeface="Arial" panose="020B0604020202020204" pitchFamily="34" charset="0"/>
                <a:sym typeface="思源黑体 CN" panose="020B0500000000000000" pitchFamily="34" charset="-122"/>
              </a:rPr>
              <a:t>C</a:t>
            </a:r>
            <a:r>
              <a:rPr lang="vi-VN" altLang="zh-CN" sz="4800" b="0" spc="-300" dirty="0">
                <a:solidFill>
                  <a:srgbClr val="E35F56"/>
                </a:solidFill>
                <a:effectLst/>
                <a:latin typeface="Arial" panose="020B0604020202020204" pitchFamily="34" charset="0"/>
                <a:ea typeface="Vogue-ExtraBold" panose="020B0500000000000000" pitchFamily="34" charset="0"/>
                <a:cs typeface="Arial" panose="020B0604020202020204" pitchFamily="34" charset="0"/>
                <a:sym typeface="思源黑体 CN" panose="020B0500000000000000" pitchFamily="34" charset="-122"/>
              </a:rPr>
              <a:t>âu hỏi</a:t>
            </a:r>
            <a:r>
              <a:rPr lang="vi-VN" altLang="zh-CN" sz="4800" b="0" spc="-300">
                <a:solidFill>
                  <a:srgbClr val="E35F56"/>
                </a:solidFill>
                <a:effectLst/>
                <a:latin typeface="Arial" panose="020B0604020202020204" pitchFamily="34" charset="0"/>
                <a:ea typeface="Vogue-ExtraBold" panose="020B0500000000000000" pitchFamily="34" charset="0"/>
                <a:cs typeface="Arial" panose="020B0604020202020204" pitchFamily="34" charset="0"/>
                <a:sym typeface="思源黑体 CN" panose="020B0500000000000000" pitchFamily="34" charset="-122"/>
              </a:rPr>
              <a:t>: </a:t>
            </a:r>
            <a:r>
              <a:rPr lang="nl-NL" sz="480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Đọc đoạn 2 bài “Món quà đặc biệt”</a:t>
            </a:r>
            <a:endParaRPr lang="vi-VN" altLang="zh-CN" sz="4800" spc="-300" dirty="0">
              <a:solidFill>
                <a:schemeClr val="bg2">
                  <a:lumMod val="10000"/>
                </a:schemeClr>
              </a:solidFill>
              <a:effectLst/>
              <a:latin typeface="Arial" panose="020B0604020202020204" pitchFamily="34" charset="0"/>
              <a:ea typeface="Vogue-ExtraBold" panose="020B0500000000000000" pitchFamily="34" charset="0"/>
              <a:cs typeface="Arial" panose="020B0604020202020204" pitchFamily="34" charset="0"/>
              <a:sym typeface="思源黑体 CN" panose="020B0500000000000000" pitchFamily="34" charset="-122"/>
            </a:endParaRPr>
          </a:p>
        </p:txBody>
      </p:sp>
      <p:pic>
        <p:nvPicPr>
          <p:cNvPr id="51" name="Picture 50">
            <a:extLst>
              <a:ext uri="{FF2B5EF4-FFF2-40B4-BE49-F238E27FC236}">
                <a16:creationId xmlns:a16="http://schemas.microsoft.com/office/drawing/2014/main" id="{5788AAB2-B89E-1A28-C24D-BC6F99F200EE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307" t="-1170" r="-1206" b="67357"/>
          <a:stretch/>
        </p:blipFill>
        <p:spPr>
          <a:xfrm flipH="1">
            <a:off x="172600" y="4437400"/>
            <a:ext cx="3249827" cy="2318950"/>
          </a:xfrm>
          <a:prstGeom prst="rect">
            <a:avLst/>
          </a:prstGeom>
        </p:spPr>
      </p:pic>
      <p:grpSp>
        <p:nvGrpSpPr>
          <p:cNvPr id="52" name="Group 51">
            <a:extLst>
              <a:ext uri="{FF2B5EF4-FFF2-40B4-BE49-F238E27FC236}">
                <a16:creationId xmlns:a16="http://schemas.microsoft.com/office/drawing/2014/main" id="{A518005C-98A4-18A8-0614-4E14E8EB00A6}"/>
              </a:ext>
            </a:extLst>
          </p:cNvPr>
          <p:cNvGrpSpPr/>
          <p:nvPr/>
        </p:nvGrpSpPr>
        <p:grpSpPr>
          <a:xfrm>
            <a:off x="722535" y="5822543"/>
            <a:ext cx="775186" cy="830997"/>
            <a:chOff x="1125534" y="667455"/>
            <a:chExt cx="775186" cy="830997"/>
          </a:xfrm>
        </p:grpSpPr>
        <p:sp>
          <p:nvSpPr>
            <p:cNvPr id="53" name="Flowchart: Connector 52">
              <a:extLst>
                <a:ext uri="{FF2B5EF4-FFF2-40B4-BE49-F238E27FC236}">
                  <a16:creationId xmlns:a16="http://schemas.microsoft.com/office/drawing/2014/main" id="{D533EEF2-D9BE-2FD4-B9ED-8B4F6D704001}"/>
                </a:ext>
              </a:extLst>
            </p:cNvPr>
            <p:cNvSpPr/>
            <p:nvPr/>
          </p:nvSpPr>
          <p:spPr>
            <a:xfrm>
              <a:off x="1240973" y="839756"/>
              <a:ext cx="593736" cy="593736"/>
            </a:xfrm>
            <a:prstGeom prst="flowChartConnector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600"/>
            </a:p>
          </p:txBody>
        </p:sp>
        <p:sp>
          <p:nvSpPr>
            <p:cNvPr id="54" name="PA-文本框 54">
              <a:extLst>
                <a:ext uri="{FF2B5EF4-FFF2-40B4-BE49-F238E27FC236}">
                  <a16:creationId xmlns:a16="http://schemas.microsoft.com/office/drawing/2014/main" id="{354D1126-795D-C4DA-4C50-45BB20ABE155}"/>
                </a:ext>
              </a:extLst>
            </p:cNvPr>
            <p:cNvSpPr txBox="1"/>
            <p:nvPr>
              <p:custDataLst>
                <p:tags r:id="rId2"/>
              </p:custDataLst>
            </p:nvPr>
          </p:nvSpPr>
          <p:spPr>
            <a:xfrm>
              <a:off x="1125534" y="667455"/>
              <a:ext cx="77518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algn="dist">
                <a:defRPr sz="4400" b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字魂59号-创粗黑" panose="00000500000000000000" pitchFamily="2" charset="-122"/>
                  <a:ea typeface="字魂59号-创粗黑" panose="00000500000000000000" pitchFamily="2" charset="-122"/>
                </a:defRPr>
              </a:lvl1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vi-VN" altLang="zh-CN" sz="4800" b="0" spc="-300" dirty="0">
                  <a:solidFill>
                    <a:srgbClr val="3E8DB8"/>
                  </a:solidFill>
                  <a:effectLst/>
                  <a:latin typeface="SVN-Cookies" panose="02040603050506020204" pitchFamily="18" charset="0"/>
                  <a:ea typeface="字魂156号-萌趣苏打饼" panose="00000500000000000000" pitchFamily="2" charset="-122"/>
                  <a:sym typeface="思源黑体 CN" panose="020B0500000000000000" pitchFamily="34" charset="-122"/>
                </a:rPr>
                <a:t>3</a:t>
              </a:r>
              <a:endParaRPr kumimoji="0" lang="zh-CN" altLang="en-US" sz="4800" b="0" i="0" u="none" strike="noStrike" kern="1200" cap="none" spc="-300" normalizeH="0" baseline="0" noProof="0" dirty="0">
                <a:ln>
                  <a:noFill/>
                </a:ln>
                <a:solidFill>
                  <a:srgbClr val="3E8DB8"/>
                </a:solidFill>
                <a:effectLst/>
                <a:uLnTx/>
                <a:uFillTx/>
                <a:latin typeface="SVN-Cookies" panose="02040603050506020204" pitchFamily="18" charset="0"/>
                <a:ea typeface="字魂156号-萌趣苏打饼" panose="00000500000000000000" pitchFamily="2" charset="-122"/>
                <a:sym typeface="思源黑体 CN" panose="020B0500000000000000" pitchFamily="34" charset="-122"/>
              </a:endParaRPr>
            </a:p>
          </p:txBody>
        </p:sp>
      </p:grpSp>
      <p:pic>
        <p:nvPicPr>
          <p:cNvPr id="37" name="Picture 36">
            <a:hlinkClick r:id="rId7" action="ppaction://hlinksldjump"/>
            <a:extLst>
              <a:ext uri="{FF2B5EF4-FFF2-40B4-BE49-F238E27FC236}">
                <a16:creationId xmlns:a16="http://schemas.microsoft.com/office/drawing/2014/main" id="{865CAF61-59F9-5FB1-C53E-A42FDE18B7DB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431095" y="5872998"/>
            <a:ext cx="1841152" cy="11827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772772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98E06AE3-6F5F-F73E-C899-61CF361741A6}"/>
              </a:ext>
            </a:extLst>
          </p:cNvPr>
          <p:cNvGrpSpPr/>
          <p:nvPr/>
        </p:nvGrpSpPr>
        <p:grpSpPr>
          <a:xfrm>
            <a:off x="-97404" y="-122707"/>
            <a:ext cx="12289404" cy="6980707"/>
            <a:chOff x="-97404" y="-122707"/>
            <a:chExt cx="12289404" cy="6980707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41AD31E3-E4D0-69CB-66F2-6CBE70D9A32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1773" b="31978"/>
            <a:stretch/>
          </p:blipFill>
          <p:spPr>
            <a:xfrm>
              <a:off x="0" y="0"/>
              <a:ext cx="12192000" cy="6858000"/>
            </a:xfrm>
            <a:prstGeom prst="rect">
              <a:avLst/>
            </a:prstGeom>
          </p:spPr>
        </p:pic>
        <p:pic>
          <p:nvPicPr>
            <p:cNvPr id="49" name="Picture 48">
              <a:extLst>
                <a:ext uri="{FF2B5EF4-FFF2-40B4-BE49-F238E27FC236}">
                  <a16:creationId xmlns:a16="http://schemas.microsoft.com/office/drawing/2014/main" id="{E640293A-9BD8-105F-8CE3-401343D7AAA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-97404" y="-122707"/>
              <a:ext cx="868472" cy="1054746"/>
            </a:xfrm>
            <a:prstGeom prst="rect">
              <a:avLst/>
            </a:prstGeom>
          </p:spPr>
        </p:pic>
      </p:grpSp>
      <p:grpSp>
        <p:nvGrpSpPr>
          <p:cNvPr id="6" name="组合 3">
            <a:extLst>
              <a:ext uri="{FF2B5EF4-FFF2-40B4-BE49-F238E27FC236}">
                <a16:creationId xmlns:a16="http://schemas.microsoft.com/office/drawing/2014/main" id="{45500D67-EB71-898A-650B-7B2123A19DB5}"/>
              </a:ext>
            </a:extLst>
          </p:cNvPr>
          <p:cNvGrpSpPr/>
          <p:nvPr/>
        </p:nvGrpSpPr>
        <p:grpSpPr>
          <a:xfrm>
            <a:off x="616154" y="282543"/>
            <a:ext cx="10959691" cy="5675075"/>
            <a:chOff x="781050" y="749301"/>
            <a:chExt cx="10420350" cy="5480049"/>
          </a:xfrm>
          <a:solidFill>
            <a:schemeClr val="bg1">
              <a:alpha val="74000"/>
            </a:schemeClr>
          </a:solidFill>
        </p:grpSpPr>
        <p:sp>
          <p:nvSpPr>
            <p:cNvPr id="7" name="圆角矩形 22">
              <a:extLst>
                <a:ext uri="{FF2B5EF4-FFF2-40B4-BE49-F238E27FC236}">
                  <a16:creationId xmlns:a16="http://schemas.microsoft.com/office/drawing/2014/main" id="{0160DC88-0CED-795A-0DAA-6F5DFDD213FC}"/>
                </a:ext>
              </a:extLst>
            </p:cNvPr>
            <p:cNvSpPr/>
            <p:nvPr/>
          </p:nvSpPr>
          <p:spPr>
            <a:xfrm>
              <a:off x="781050" y="749301"/>
              <a:ext cx="10420350" cy="5480049"/>
            </a:xfrm>
            <a:prstGeom prst="roundRect">
              <a:avLst>
                <a:gd name="adj" fmla="val 50000"/>
              </a:avLst>
            </a:prstGeom>
            <a:grpFill/>
            <a:ln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思源黑体 CN"/>
                <a:cs typeface="+mn-cs"/>
              </a:endParaRPr>
            </a:p>
          </p:txBody>
        </p:sp>
        <p:sp>
          <p:nvSpPr>
            <p:cNvPr id="8" name="圆角矩形 25">
              <a:extLst>
                <a:ext uri="{FF2B5EF4-FFF2-40B4-BE49-F238E27FC236}">
                  <a16:creationId xmlns:a16="http://schemas.microsoft.com/office/drawing/2014/main" id="{40042854-ED9C-0C9E-7274-2A9A0D2B5B05}"/>
                </a:ext>
              </a:extLst>
            </p:cNvPr>
            <p:cNvSpPr/>
            <p:nvPr/>
          </p:nvSpPr>
          <p:spPr>
            <a:xfrm>
              <a:off x="882196" y="867227"/>
              <a:ext cx="10218058" cy="5244196"/>
            </a:xfrm>
            <a:prstGeom prst="roundRect">
              <a:avLst>
                <a:gd name="adj" fmla="val 49764"/>
              </a:avLst>
            </a:prstGeom>
            <a:grpFill/>
            <a:ln w="28575">
              <a:solidFill>
                <a:srgbClr val="3E8DB8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思源黑体 CN"/>
                <a:cs typeface="+mn-cs"/>
              </a:endParaRPr>
            </a:p>
          </p:txBody>
        </p:sp>
      </p:grpSp>
      <p:sp>
        <p:nvSpPr>
          <p:cNvPr id="13" name="PA-文本框 54">
            <a:extLst>
              <a:ext uri="{FF2B5EF4-FFF2-40B4-BE49-F238E27FC236}">
                <a16:creationId xmlns:a16="http://schemas.microsoft.com/office/drawing/2014/main" id="{98F66E05-E91A-BD14-D8D0-B96E1C9E2142}"/>
              </a:ext>
            </a:extLst>
          </p:cNvPr>
          <p:cNvSpPr txBox="1"/>
          <p:nvPr>
            <p:custDataLst>
              <p:tags r:id="rId1"/>
            </p:custDataLst>
          </p:nvPr>
        </p:nvSpPr>
        <p:spPr>
          <a:xfrm>
            <a:off x="1560157" y="2089028"/>
            <a:ext cx="9372003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dist">
              <a:defRPr sz="44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字魂59号-创粗黑" panose="00000500000000000000" pitchFamily="2" charset="-122"/>
                <a:ea typeface="字魂59号-创粗黑" panose="00000500000000000000" pitchFamily="2" charset="-122"/>
              </a:defRPr>
            </a:lvl1pPr>
          </a:lstStyle>
          <a:p>
            <a:pPr algn="just"/>
            <a:r>
              <a:rPr kumimoji="0" lang="vi-VN" altLang="zh-CN" sz="4800" b="0" i="0" u="none" strike="noStrike" kern="1200" cap="none" spc="-300" normalizeH="0" baseline="0" noProof="0" dirty="0">
                <a:ln>
                  <a:noFill/>
                </a:ln>
                <a:solidFill>
                  <a:srgbClr val="E35F56"/>
                </a:solidFill>
                <a:effectLst/>
                <a:uLnTx/>
                <a:uFillTx/>
                <a:latin typeface="Arial" panose="020B0604020202020204" pitchFamily="34" charset="0"/>
                <a:ea typeface="Vogue-ExtraBold" panose="020B0500000000000000" pitchFamily="34" charset="0"/>
                <a:cs typeface="Arial" panose="020B0604020202020204" pitchFamily="34" charset="0"/>
                <a:sym typeface="思源黑体 CN" panose="020B0500000000000000" pitchFamily="34" charset="-122"/>
              </a:rPr>
              <a:t>Câu hỏi</a:t>
            </a:r>
            <a:r>
              <a:rPr kumimoji="0" lang="vi-VN" altLang="zh-CN" sz="4800" b="0" i="0" u="none" strike="noStrike" kern="1200" cap="none" spc="-300" normalizeH="0" baseline="0" noProof="0">
                <a:ln>
                  <a:noFill/>
                </a:ln>
                <a:solidFill>
                  <a:srgbClr val="E35F56"/>
                </a:solidFill>
                <a:effectLst/>
                <a:uLnTx/>
                <a:uFillTx/>
                <a:latin typeface="Arial" panose="020B0604020202020204" pitchFamily="34" charset="0"/>
                <a:ea typeface="Vogue-ExtraBold" panose="020B0500000000000000" pitchFamily="34" charset="0"/>
                <a:cs typeface="Arial" panose="020B0604020202020204" pitchFamily="34" charset="0"/>
                <a:sym typeface="思源黑体 CN" panose="020B0500000000000000" pitchFamily="34" charset="-122"/>
              </a:rPr>
              <a:t>: </a:t>
            </a:r>
            <a:r>
              <a:rPr kumimoji="0" lang="en-US" altLang="zh-CN" sz="4000" i="0" u="none" strike="noStrike" kern="1200" cap="none" spc="-30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  <a:sym typeface="思源黑体 CN" panose="020B0500000000000000" pitchFamily="34" charset="-122"/>
              </a:rPr>
              <a:t>Trong bài “Món quà đặc biệt”, </a:t>
            </a:r>
            <a:r>
              <a:rPr kumimoji="0" lang="nl-NL" altLang="zh-CN" sz="4000" i="0" u="none" strike="noStrike" kern="1200" cap="none" spc="-30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  <a:sym typeface="思源黑体 CN" panose="020B0500000000000000" pitchFamily="34" charset="-122"/>
              </a:rPr>
              <a:t>v</a:t>
            </a:r>
            <a:r>
              <a:rPr lang="nl-NL" sz="400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ì sao bố rất vui khi nhận quà mà người chị lại rơm rớm nước mắt?</a:t>
            </a:r>
            <a:endParaRPr lang="en-US" sz="4000">
              <a:solidFill>
                <a:srgbClr val="002060"/>
              </a:solidFill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44" name="Picture 43">
            <a:extLst>
              <a:ext uri="{FF2B5EF4-FFF2-40B4-BE49-F238E27FC236}">
                <a16:creationId xmlns:a16="http://schemas.microsoft.com/office/drawing/2014/main" id="{E7D38093-E4F0-E628-718A-2343271687B4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040" t="36036" r="-5007" b="33573"/>
          <a:stretch/>
        </p:blipFill>
        <p:spPr>
          <a:xfrm>
            <a:off x="-93439" y="4496737"/>
            <a:ext cx="3118021" cy="2084174"/>
          </a:xfrm>
          <a:prstGeom prst="rect">
            <a:avLst/>
          </a:prstGeom>
        </p:spPr>
      </p:pic>
      <p:grpSp>
        <p:nvGrpSpPr>
          <p:cNvPr id="45" name="Group 44">
            <a:extLst>
              <a:ext uri="{FF2B5EF4-FFF2-40B4-BE49-F238E27FC236}">
                <a16:creationId xmlns:a16="http://schemas.microsoft.com/office/drawing/2014/main" id="{064FE1B0-7794-F9BC-5FE0-7D7EDE6E5079}"/>
              </a:ext>
            </a:extLst>
          </p:cNvPr>
          <p:cNvGrpSpPr/>
          <p:nvPr/>
        </p:nvGrpSpPr>
        <p:grpSpPr>
          <a:xfrm>
            <a:off x="406182" y="6067069"/>
            <a:ext cx="775186" cy="830997"/>
            <a:chOff x="1125534" y="667455"/>
            <a:chExt cx="775186" cy="830997"/>
          </a:xfrm>
        </p:grpSpPr>
        <p:sp>
          <p:nvSpPr>
            <p:cNvPr id="46" name="Flowchart: Connector 45">
              <a:extLst>
                <a:ext uri="{FF2B5EF4-FFF2-40B4-BE49-F238E27FC236}">
                  <a16:creationId xmlns:a16="http://schemas.microsoft.com/office/drawing/2014/main" id="{4958E5B5-86E7-6F43-1B55-49EBC85B4882}"/>
                </a:ext>
              </a:extLst>
            </p:cNvPr>
            <p:cNvSpPr/>
            <p:nvPr/>
          </p:nvSpPr>
          <p:spPr>
            <a:xfrm>
              <a:off x="1240973" y="839756"/>
              <a:ext cx="593736" cy="593736"/>
            </a:xfrm>
            <a:prstGeom prst="flowChartConnector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600"/>
            </a:p>
          </p:txBody>
        </p:sp>
        <p:sp>
          <p:nvSpPr>
            <p:cNvPr id="47" name="PA-文本框 54">
              <a:extLst>
                <a:ext uri="{FF2B5EF4-FFF2-40B4-BE49-F238E27FC236}">
                  <a16:creationId xmlns:a16="http://schemas.microsoft.com/office/drawing/2014/main" id="{B94A9C07-8612-8B71-E1EE-D9988F65C84D}"/>
                </a:ext>
              </a:extLst>
            </p:cNvPr>
            <p:cNvSpPr txBox="1"/>
            <p:nvPr>
              <p:custDataLst>
                <p:tags r:id="rId2"/>
              </p:custDataLst>
            </p:nvPr>
          </p:nvSpPr>
          <p:spPr>
            <a:xfrm>
              <a:off x="1125534" y="667455"/>
              <a:ext cx="77518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algn="dist">
                <a:defRPr sz="4400" b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字魂59号-创粗黑" panose="00000500000000000000" pitchFamily="2" charset="-122"/>
                  <a:ea typeface="字魂59号-创粗黑" panose="00000500000000000000" pitchFamily="2" charset="-122"/>
                </a:defRPr>
              </a:lvl1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vi-VN" altLang="zh-CN" sz="4800" b="0" spc="-300" dirty="0">
                  <a:solidFill>
                    <a:srgbClr val="3E8DB8"/>
                  </a:solidFill>
                  <a:effectLst/>
                  <a:latin typeface="SVN-Cookies" panose="02040603050506020204" pitchFamily="18" charset="0"/>
                  <a:ea typeface="字魂156号-萌趣苏打饼" panose="00000500000000000000" pitchFamily="2" charset="-122"/>
                  <a:sym typeface="思源黑体 CN" panose="020B0500000000000000" pitchFamily="34" charset="-122"/>
                </a:rPr>
                <a:t>4</a:t>
              </a:r>
              <a:endParaRPr kumimoji="0" lang="zh-CN" altLang="en-US" sz="4800" b="0" i="0" u="none" strike="noStrike" kern="1200" cap="none" spc="-300" normalizeH="0" baseline="0" noProof="0" dirty="0">
                <a:ln>
                  <a:noFill/>
                </a:ln>
                <a:solidFill>
                  <a:srgbClr val="3E8DB8"/>
                </a:solidFill>
                <a:effectLst/>
                <a:uLnTx/>
                <a:uFillTx/>
                <a:latin typeface="SVN-Cookies" panose="02040603050506020204" pitchFamily="18" charset="0"/>
                <a:ea typeface="字魂156号-萌趣苏打饼" panose="00000500000000000000" pitchFamily="2" charset="-122"/>
                <a:sym typeface="思源黑体 CN" panose="020B0500000000000000" pitchFamily="34" charset="-122"/>
              </a:endParaRPr>
            </a:p>
          </p:txBody>
        </p:sp>
      </p:grpSp>
      <p:pic>
        <p:nvPicPr>
          <p:cNvPr id="48" name="Picture 47">
            <a:hlinkClick r:id="rId7" action="ppaction://hlinksldjump"/>
            <a:extLst>
              <a:ext uri="{FF2B5EF4-FFF2-40B4-BE49-F238E27FC236}">
                <a16:creationId xmlns:a16="http://schemas.microsoft.com/office/drawing/2014/main" id="{E095621F-1D77-0895-CD86-6C815C8DF57E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431095" y="5872998"/>
            <a:ext cx="1841152" cy="11827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539262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3ECECCF5-3D1D-A48C-1D6F-B2D51A3098B3}"/>
              </a:ext>
            </a:extLst>
          </p:cNvPr>
          <p:cNvGrpSpPr/>
          <p:nvPr/>
        </p:nvGrpSpPr>
        <p:grpSpPr>
          <a:xfrm>
            <a:off x="-36622" y="-61530"/>
            <a:ext cx="12222272" cy="6921359"/>
            <a:chOff x="-36622" y="-129262"/>
            <a:chExt cx="12222272" cy="6921359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9680E695-DB3D-E7FF-7211-CA08F0540DC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1773" b="31978"/>
            <a:stretch/>
          </p:blipFill>
          <p:spPr>
            <a:xfrm>
              <a:off x="-6350" y="-65903"/>
              <a:ext cx="12192000" cy="6858000"/>
            </a:xfrm>
            <a:prstGeom prst="rect">
              <a:avLst/>
            </a:prstGeom>
          </p:spPr>
        </p:pic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id="{65279D3F-7863-1239-00EE-202C026229FC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-36622" y="-129262"/>
              <a:ext cx="868472" cy="1054746"/>
            </a:xfrm>
            <a:prstGeom prst="rect">
              <a:avLst/>
            </a:prstGeom>
          </p:spPr>
        </p:pic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7A8C73FC-8E71-65CD-D88C-03BBF84432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2C782E6-9265-7D90-32C9-978443B1149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97461EC-3DDF-97FC-0755-B31586BFB422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59" b="66126"/>
          <a:stretch/>
        </p:blipFill>
        <p:spPr>
          <a:xfrm>
            <a:off x="-8798918" y="3429000"/>
            <a:ext cx="3462855" cy="2323071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C8E51385-918B-354C-76A8-E1F5091E292B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22" t="42584" r="54394" b="16936"/>
          <a:stretch/>
        </p:blipFill>
        <p:spPr>
          <a:xfrm>
            <a:off x="-3672851" y="4414001"/>
            <a:ext cx="2370241" cy="2409568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9F439B1E-29A1-A071-CAC7-744DD7A69142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040" t="36036" r="-5007" b="33573"/>
          <a:stretch/>
        </p:blipFill>
        <p:spPr>
          <a:xfrm>
            <a:off x="-3550491" y="8321040"/>
            <a:ext cx="2808112" cy="1877022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E043355B-C0AC-6D1C-F9B8-A82701E0CA03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101" b="65601"/>
          <a:stretch/>
        </p:blipFill>
        <p:spPr>
          <a:xfrm>
            <a:off x="-9150750" y="6553961"/>
            <a:ext cx="4952129" cy="3310126"/>
          </a:xfrm>
          <a:prstGeom prst="rect">
            <a:avLst/>
          </a:prstGeom>
        </p:spPr>
      </p:pic>
      <p:grpSp>
        <p:nvGrpSpPr>
          <p:cNvPr id="15" name="组合 12">
            <a:extLst>
              <a:ext uri="{FF2B5EF4-FFF2-40B4-BE49-F238E27FC236}">
                <a16:creationId xmlns:a16="http://schemas.microsoft.com/office/drawing/2014/main" id="{8470AD2B-CBFE-44AB-4364-B7E9F5FBDD1A}"/>
              </a:ext>
            </a:extLst>
          </p:cNvPr>
          <p:cNvGrpSpPr/>
          <p:nvPr/>
        </p:nvGrpSpPr>
        <p:grpSpPr>
          <a:xfrm>
            <a:off x="522742" y="1986222"/>
            <a:ext cx="11146515" cy="2576253"/>
            <a:chOff x="2078964" y="1673038"/>
            <a:chExt cx="8032746" cy="81182638"/>
          </a:xfrm>
          <a:effectLst>
            <a:outerShdw blurRad="254000" sx="102000" sy="102000" algn="ctr" rotWithShape="0">
              <a:prstClr val="black">
                <a:alpha val="30000"/>
              </a:prstClr>
            </a:outerShdw>
          </a:effectLst>
        </p:grpSpPr>
        <p:sp>
          <p:nvSpPr>
            <p:cNvPr id="16" name="PA-文本框 54">
              <a:extLst>
                <a:ext uri="{FF2B5EF4-FFF2-40B4-BE49-F238E27FC236}">
                  <a16:creationId xmlns:a16="http://schemas.microsoft.com/office/drawing/2014/main" id="{E55A02B3-32E3-60F8-6945-F27177076FAB}"/>
                </a:ext>
              </a:extLst>
            </p:cNvPr>
            <p:cNvSpPr txBox="1"/>
            <p:nvPr>
              <p:custDataLst>
                <p:tags r:id="rId1"/>
              </p:custDataLst>
            </p:nvPr>
          </p:nvSpPr>
          <p:spPr>
            <a:xfrm>
              <a:off x="2081344" y="2357099"/>
              <a:ext cx="8030366" cy="804985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algn="dist">
                <a:defRPr sz="4400" b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字魂59号-创粗黑" panose="00000500000000000000" pitchFamily="2" charset="-122"/>
                  <a:ea typeface="字魂59号-创粗黑" panose="00000500000000000000" pitchFamily="2" charset="-122"/>
                </a:defRPr>
              </a:lvl1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altLang="zh-CN" sz="8000" b="0" i="0" u="none" strike="noStrike" kern="1200" cap="none" spc="-300" normalizeH="0" baseline="0" noProof="0" dirty="0">
                  <a:ln w="190500">
                    <a:solidFill>
                      <a:prstClr val="white"/>
                    </a:solidFill>
                  </a:ln>
                  <a:effectLst/>
                  <a:uLnTx/>
                  <a:uFillTx/>
                  <a:latin typeface="SVN-Cookies" panose="02040603050506020204" pitchFamily="18" charset="0"/>
                  <a:ea typeface="字魂156号-萌趣苏打饼" panose="00000500000000000000" pitchFamily="2" charset="-122"/>
                  <a:sym typeface="思源黑体 CN" panose="020B0500000000000000" pitchFamily="34" charset="-122"/>
                </a:rPr>
                <a:t>Đ</a:t>
              </a:r>
              <a:r>
                <a:rPr lang="vi-VN" altLang="zh-CN" sz="8000" b="0" spc="-300" dirty="0">
                  <a:ln w="190500">
                    <a:solidFill>
                      <a:prstClr val="white"/>
                    </a:solidFill>
                  </a:ln>
                  <a:effectLst/>
                  <a:latin typeface="SVN-Cookies" panose="02040603050506020204" pitchFamily="18" charset="0"/>
                  <a:ea typeface="字魂156号-萌趣苏打饼" panose="00000500000000000000" pitchFamily="2" charset="-122"/>
                  <a:sym typeface="思源黑体 CN" panose="020B0500000000000000" pitchFamily="34" charset="-122"/>
                </a:rPr>
                <a:t>ƯA THUYỀN VỀ CẢNG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altLang="zh-CN" sz="8000" b="0" i="0" u="none" strike="noStrike" kern="1200" cap="none" spc="-300" normalizeH="0" baseline="0" noProof="0" dirty="0">
                  <a:ln w="190500">
                    <a:solidFill>
                      <a:prstClr val="white"/>
                    </a:solidFill>
                  </a:ln>
                  <a:effectLst/>
                  <a:uLnTx/>
                  <a:uFillTx/>
                  <a:latin typeface="SVN-Cookies" panose="02040603050506020204" pitchFamily="18" charset="0"/>
                  <a:ea typeface="字魂156号-萌趣苏打饼" panose="00000500000000000000" pitchFamily="2" charset="-122"/>
                  <a:sym typeface="思源黑体 CN" panose="020B0500000000000000" pitchFamily="34" charset="-122"/>
                </a:rPr>
                <a:t>THÀNH CÔNG!</a:t>
              </a:r>
              <a:endParaRPr kumimoji="0" lang="zh-CN" altLang="en-US" sz="8000" b="0" i="0" u="none" strike="noStrike" kern="1200" cap="none" spc="-300" normalizeH="0" baseline="0" noProof="0" dirty="0">
                <a:ln w="190500">
                  <a:solidFill>
                    <a:prstClr val="white"/>
                  </a:solidFill>
                </a:ln>
                <a:effectLst/>
                <a:uLnTx/>
                <a:uFillTx/>
                <a:latin typeface="SVN-Cookies" panose="02040603050506020204" pitchFamily="18" charset="0"/>
                <a:ea typeface="字魂156号-萌趣苏打饼" panose="00000500000000000000" pitchFamily="2" charset="-122"/>
                <a:sym typeface="思源黑体 CN" panose="020B0500000000000000" pitchFamily="34" charset="-122"/>
              </a:endParaRPr>
            </a:p>
          </p:txBody>
        </p:sp>
        <p:sp>
          <p:nvSpPr>
            <p:cNvPr id="17" name="PA-文本框 54">
              <a:extLst>
                <a:ext uri="{FF2B5EF4-FFF2-40B4-BE49-F238E27FC236}">
                  <a16:creationId xmlns:a16="http://schemas.microsoft.com/office/drawing/2014/main" id="{144FF45D-1489-3BBD-B313-C9D308334F35}"/>
                </a:ext>
              </a:extLst>
            </p:cNvPr>
            <p:cNvSpPr txBox="1"/>
            <p:nvPr>
              <p:custDataLst>
                <p:tags r:id="rId2"/>
              </p:custDataLst>
            </p:nvPr>
          </p:nvSpPr>
          <p:spPr>
            <a:xfrm>
              <a:off x="2078964" y="1673038"/>
              <a:ext cx="8030366" cy="804985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algn="dist">
                <a:defRPr sz="4400" b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字魂59号-创粗黑" panose="00000500000000000000" pitchFamily="2" charset="-122"/>
                  <a:ea typeface="字魂59号-创粗黑" panose="00000500000000000000" pitchFamily="2" charset="-122"/>
                </a:defRPr>
              </a:lvl1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altLang="zh-CN" sz="8000" b="0" i="0" u="none" strike="noStrike" kern="1200" cap="none" spc="-300" normalizeH="0" baseline="0" noProof="0" dirty="0">
                  <a:ln>
                    <a:noFill/>
                  </a:ln>
                  <a:solidFill>
                    <a:srgbClr val="E94E1B"/>
                  </a:solidFill>
                  <a:effectLst/>
                  <a:uLnTx/>
                  <a:uFillTx/>
                  <a:latin typeface="SVN-Cookies" panose="02040603050506020204" pitchFamily="18" charset="0"/>
                  <a:ea typeface="字魂156号-萌趣苏打饼" panose="00000500000000000000" pitchFamily="2" charset="-122"/>
                  <a:sym typeface="思源黑体 CN" panose="020B0500000000000000" pitchFamily="34" charset="-122"/>
                </a:rPr>
                <a:t>Đ</a:t>
              </a:r>
              <a:r>
                <a:rPr lang="vi-VN" altLang="zh-CN" sz="8000" b="0" spc="-300" dirty="0">
                  <a:solidFill>
                    <a:srgbClr val="E94E1B"/>
                  </a:solidFill>
                  <a:effectLst/>
                  <a:latin typeface="SVN-Cookies" panose="02040603050506020204" pitchFamily="18" charset="0"/>
                  <a:ea typeface="字魂156号-萌趣苏打饼" panose="00000500000000000000" pitchFamily="2" charset="-122"/>
                  <a:sym typeface="思源黑体 CN" panose="020B0500000000000000" pitchFamily="34" charset="-122"/>
                </a:rPr>
                <a:t>ƯA THUYỀN VỀ CẢNG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vi-VN" altLang="zh-CN" sz="8000" b="0" spc="-300" dirty="0">
                  <a:solidFill>
                    <a:srgbClr val="E94E1B"/>
                  </a:solidFill>
                  <a:effectLst/>
                  <a:latin typeface="SVN-Cookies" panose="02040603050506020204" pitchFamily="18" charset="0"/>
                  <a:ea typeface="字魂156号-萌趣苏打饼" panose="00000500000000000000" pitchFamily="2" charset="-122"/>
                  <a:sym typeface="思源黑体 CN" panose="020B0500000000000000" pitchFamily="34" charset="-122"/>
                </a:rPr>
                <a:t>THÀNH CÔNG!</a:t>
              </a:r>
              <a:endParaRPr kumimoji="0" lang="zh-CN" altLang="en-US" sz="8000" b="0" i="0" u="none" strike="noStrike" kern="1200" cap="none" spc="-300" normalizeH="0" baseline="0" noProof="0" dirty="0">
                <a:ln>
                  <a:noFill/>
                </a:ln>
                <a:solidFill>
                  <a:srgbClr val="E94E1B"/>
                </a:solidFill>
                <a:effectLst/>
                <a:uLnTx/>
                <a:uFillTx/>
                <a:latin typeface="SVN-Cookies" panose="02040603050506020204" pitchFamily="18" charset="0"/>
                <a:ea typeface="字魂156号-萌趣苏打饼" panose="00000500000000000000" pitchFamily="2" charset="-122"/>
                <a:sym typeface="思源黑体 CN" panose="020B0500000000000000" pitchFamily="34" charset="-122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5789495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-2.96296E-6 L 0.91875 -0.34583 " pathEditMode="relative" rAng="0" ptsTypes="AA">
                                      <p:cBhvr>
                                        <p:cTn id="6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5937" y="-17292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3000"/>
                            </p:stCondLst>
                            <p:childTnLst>
                              <p:par>
                                <p:cTn id="8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54167E-6 -2.96296E-6 L 0.80573 -0.51504 " pathEditMode="relative" rAng="0" ptsTypes="AA">
                                      <p:cBhvr>
                                        <p:cTn id="9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0286" y="-25764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6000"/>
                            </p:stCondLst>
                            <p:childTnLst>
                              <p:par>
                                <p:cTn id="11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-1.48148E-6 L 0.79062 -0.80833 " pathEditMode="relative" rAng="0" ptsTypes="AA">
                                      <p:cBhvr>
                                        <p:cTn id="12" dur="3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9531" y="-40417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9000"/>
                            </p:stCondLst>
                            <p:childTnLst>
                              <p:par>
                                <p:cTn id="14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-7.40741E-7 L 0.7724 -0.4463 " pathEditMode="relative" rAng="0" ptsTypes="AA">
                                      <p:cBhvr>
                                        <p:cTn id="15" dur="3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8620" y="-22315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NKNOELEADERBOARD" val="119487007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0"/>
  <p:tag name="RESOURCELIBID_ANIM" val="460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0"/>
  <p:tag name="RESOURCELIBID_ANIM" val="46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0"/>
  <p:tag name="RESOURCELIBID_ANIM" val="46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0"/>
  <p:tag name="RESOURCELIBID_ANIM" val="460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0"/>
  <p:tag name="RESOURCELIBID_ANIM" val="460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0"/>
  <p:tag name="RESOURCELIBID_ANIM" val="460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0"/>
  <p:tag name="RESOURCELIBID_ANIM" val="460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0"/>
  <p:tag name="RESOURCELIBID_ANIM" val="460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0"/>
  <p:tag name="RESOURCELIBID_ANIM" val="460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0"/>
  <p:tag name="RESOURCELIBID_ANIM" val="460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69</TotalTime>
  <Words>650</Words>
  <Application>Microsoft Office PowerPoint</Application>
  <PresentationFormat>Widescreen</PresentationFormat>
  <Paragraphs>108</Paragraphs>
  <Slides>17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17</vt:i4>
      </vt:variant>
    </vt:vector>
  </HeadingPairs>
  <TitlesOfParts>
    <vt:vector size="26" baseType="lpstr">
      <vt:lpstr>Arial</vt:lpstr>
      <vt:lpstr>Arial-Rounded</vt:lpstr>
      <vt:lpstr>Calibri</vt:lpstr>
      <vt:lpstr>Calibri Light</vt:lpstr>
      <vt:lpstr>Cambria</vt:lpstr>
      <vt:lpstr>SVN-Cookies</vt:lpstr>
      <vt:lpstr>Times New Roman</vt:lpstr>
      <vt:lpstr>Office Theme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Phuong Bui</dc:creator>
  <cp:lastModifiedBy>Phuong Bui</cp:lastModifiedBy>
  <cp:revision>3</cp:revision>
  <dcterms:created xsi:type="dcterms:W3CDTF">2022-08-10T06:16:35Z</dcterms:created>
  <dcterms:modified xsi:type="dcterms:W3CDTF">2022-08-18T14:28:34Z</dcterms:modified>
</cp:coreProperties>
</file>